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5.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notesSlides/notesSlide6.xml" ContentType="application/vnd.openxmlformats-officedocument.presentationml.notesSlide+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notesSlides/notesSlide9.xml" ContentType="application/vnd.openxmlformats-officedocument.presentationml.notesSlide+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notesSlides/notesSlide10.xml" ContentType="application/vnd.openxmlformats-officedocument.presentationml.notesSlide+xml"/>
  <Override PartName="/ppt/tags/tag77.xml" ContentType="application/vnd.openxmlformats-officedocument.presentationml.tags+xml"/>
  <Override PartName="/ppt/notesSlides/notesSlide11.xml" ContentType="application/vnd.openxmlformats-officedocument.presentationml.notesSlide+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notesSlides/notesSlide12.xml" ContentType="application/vnd.openxmlformats-officedocument.presentationml.notesSlide+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notesSlides/notesSlide13.xml" ContentType="application/vnd.openxmlformats-officedocument.presentationml.notesSlide+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notesSlides/notesSlide16.xml" ContentType="application/vnd.openxmlformats-officedocument.presentationml.notesSlide+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notesSlides/notesSlide17.xml" ContentType="application/vnd.openxmlformats-officedocument.presentationml.notesSlide+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notesSlides/notesSlide18.xml" ContentType="application/vnd.openxmlformats-officedocument.presentationml.notesSlide+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notesSlides/notesSlide19.xml" ContentType="application/vnd.openxmlformats-officedocument.presentationml.notesSlide+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notesSlides/notesSlide20.xml" ContentType="application/vnd.openxmlformats-officedocument.presentationml.notesSlide+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4082" r:id="rId4"/>
    <p:sldMasterId id="2147484215" r:id="rId5"/>
  </p:sldMasterIdLst>
  <p:notesMasterIdLst>
    <p:notesMasterId r:id="rId33"/>
  </p:notesMasterIdLst>
  <p:handoutMasterIdLst>
    <p:handoutMasterId r:id="rId34"/>
  </p:handoutMasterIdLst>
  <p:sldIdLst>
    <p:sldId id="1135" r:id="rId6"/>
    <p:sldId id="1054" r:id="rId7"/>
    <p:sldId id="1183" r:id="rId8"/>
    <p:sldId id="1181" r:id="rId9"/>
    <p:sldId id="1210" r:id="rId10"/>
    <p:sldId id="1209" r:id="rId11"/>
    <p:sldId id="1211" r:id="rId12"/>
    <p:sldId id="1177" r:id="rId13"/>
    <p:sldId id="1155" r:id="rId14"/>
    <p:sldId id="1189" r:id="rId15"/>
    <p:sldId id="1212" r:id="rId16"/>
    <p:sldId id="1213" r:id="rId17"/>
    <p:sldId id="1214" r:id="rId18"/>
    <p:sldId id="1186" r:id="rId19"/>
    <p:sldId id="1187" r:id="rId20"/>
    <p:sldId id="1215" r:id="rId21"/>
    <p:sldId id="1192" r:id="rId22"/>
    <p:sldId id="1193" r:id="rId23"/>
    <p:sldId id="1216" r:id="rId24"/>
    <p:sldId id="1195" r:id="rId25"/>
    <p:sldId id="1197" r:id="rId26"/>
    <p:sldId id="1217" r:id="rId27"/>
    <p:sldId id="1206" r:id="rId28"/>
    <p:sldId id="1218" r:id="rId29"/>
    <p:sldId id="1150" r:id="rId30"/>
    <p:sldId id="1220" r:id="rId31"/>
    <p:sldId id="1076" r:id="rId32"/>
  </p:sldIdLst>
  <p:sldSz cx="12436475" cy="6994525"/>
  <p:notesSz cx="6858000" cy="9144000"/>
  <p:embeddedFontLst>
    <p:embeddedFont>
      <p:font typeface="Consolas" panose="020B0609020204030204" pitchFamily="49" charset="0"/>
      <p:regular r:id="rId35"/>
      <p:bold r:id="rId36"/>
      <p:italic r:id="rId37"/>
      <p:boldItalic r:id="rId38"/>
    </p:embeddedFont>
    <p:embeddedFont>
      <p:font typeface="Segoe UI Semibold" panose="020B0702040204020203" pitchFamily="34" charset="0"/>
      <p:bold r:id="rId39"/>
      <p:boldItalic r:id="rId40"/>
    </p:embeddedFont>
    <p:embeddedFont>
      <p:font typeface="Segoe UI Light" panose="020B0502040204020203" pitchFamily="34" charset="0"/>
      <p:regular r:id="rId41"/>
      <p:italic r:id="rId42"/>
    </p:embeddedFont>
    <p:embeddedFont>
      <p:font typeface="Segoe UI" panose="020B0502040204020203" pitchFamily="34" charset="0"/>
      <p:regular r:id="rId43"/>
      <p:bold r:id="rId44"/>
      <p:italic r:id="rId45"/>
      <p:boldItalic r:id="rId46"/>
    </p:embeddedFont>
  </p:embeddedFontLst>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echEd 2013 Template layouts" id="{6DD5C800-9A2C-4823-B056-4AFFC9A97500}">
          <p14:sldIdLst>
            <p14:sldId id="1135"/>
            <p14:sldId id="1054"/>
            <p14:sldId id="1183"/>
            <p14:sldId id="1181"/>
            <p14:sldId id="1210"/>
            <p14:sldId id="1209"/>
            <p14:sldId id="1211"/>
            <p14:sldId id="1177"/>
            <p14:sldId id="1155"/>
            <p14:sldId id="1189"/>
            <p14:sldId id="1212"/>
            <p14:sldId id="1213"/>
            <p14:sldId id="1214"/>
            <p14:sldId id="1186"/>
            <p14:sldId id="1187"/>
            <p14:sldId id="1215"/>
            <p14:sldId id="1192"/>
            <p14:sldId id="1193"/>
            <p14:sldId id="1216"/>
            <p14:sldId id="1195"/>
            <p14:sldId id="1197"/>
            <p14:sldId id="1217"/>
            <p14:sldId id="1206"/>
          </p14:sldIdLst>
        </p14:section>
        <p14:section name="Special content" id="{6925D2A1-AD53-4951-AB34-79DFA02CD676}">
          <p14:sldIdLst>
            <p14:sldId id="1218"/>
            <p14:sldId id="1150"/>
            <p14:sldId id="1220"/>
            <p14:sldId id="1076"/>
          </p14:sldIdLst>
        </p14:section>
      </p14:sectionLst>
    </p:ext>
    <p:ext uri="{EFAFB233-063F-42B5-8137-9DF3F51BA10A}">
      <p15:sldGuideLst xmlns:p15="http://schemas.microsoft.com/office/powerpoint/2012/main">
        <p15:guide id="1" orient="horz" pos="2203">
          <p15:clr>
            <a:srgbClr val="A4A3A4"/>
          </p15:clr>
        </p15:guide>
        <p15:guide id="2" pos="391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7233"/>
    <a:srgbClr val="7FBA00"/>
    <a:srgbClr val="B0B186"/>
    <a:srgbClr val="0072C6"/>
    <a:srgbClr val="B4009E"/>
    <a:srgbClr val="FF66FF"/>
    <a:srgbClr val="000000"/>
    <a:srgbClr val="33CCCC"/>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188" autoAdjust="0"/>
    <p:restoredTop sz="84520" autoAdjust="0"/>
  </p:normalViewPr>
  <p:slideViewPr>
    <p:cSldViewPr snapToGrid="0">
      <p:cViewPr varScale="1">
        <p:scale>
          <a:sx n="94" d="100"/>
          <a:sy n="94" d="100"/>
        </p:scale>
        <p:origin x="1434" y="78"/>
      </p:cViewPr>
      <p:guideLst>
        <p:guide orient="horz" pos="2203"/>
        <p:guide pos="391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 d="100"/>
        <a:sy n="20" d="100"/>
      </p:scale>
      <p:origin x="0" y="0"/>
    </p:cViewPr>
  </p:sorterViewPr>
  <p:notesViewPr>
    <p:cSldViewPr snapToGrid="0" showGuides="1">
      <p:cViewPr>
        <p:scale>
          <a:sx n="41" d="100"/>
          <a:sy n="41" d="100"/>
        </p:scale>
        <p:origin x="-2952" y="-53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font" Target="fonts/font5.fntdata"/><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handoutMaster" Target="handoutMasters/handoutMaster1.xml"/><Relationship Id="rId42" Type="http://schemas.openxmlformats.org/officeDocument/2006/relationships/font" Target="fonts/font8.fntdata"/><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notesMaster" Target="notesMasters/notesMaster1.xml"/><Relationship Id="rId38" Type="http://schemas.openxmlformats.org/officeDocument/2006/relationships/font" Target="fonts/font4.fntdata"/><Relationship Id="rId46" Type="http://schemas.openxmlformats.org/officeDocument/2006/relationships/font" Target="fonts/font12.fntdata"/><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font" Target="fonts/font7.fntdata"/><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font" Target="fonts/font3.fntdata"/><Relationship Id="rId40" Type="http://schemas.openxmlformats.org/officeDocument/2006/relationships/font" Target="fonts/font6.fntdata"/><Relationship Id="rId45" Type="http://schemas.openxmlformats.org/officeDocument/2006/relationships/font" Target="fonts/font11.fntdata"/><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font" Target="fonts/font2.fntdata"/><Relationship Id="rId49"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font" Target="fonts/font10.fntdata"/><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font" Target="fonts/font1.fntdata"/><Relationship Id="rId43" Type="http://schemas.openxmlformats.org/officeDocument/2006/relationships/font" Target="fonts/font9.fntdata"/><Relationship Id="rId48"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gradFill>
                  <a:gsLst>
                    <a:gs pos="1250">
                      <a:schemeClr val="tx1"/>
                    </a:gs>
                    <a:gs pos="100000">
                      <a:schemeClr val="tx1"/>
                    </a:gs>
                  </a:gsLst>
                  <a:lin ang="5400000" scaled="0"/>
                </a:gradFill>
                <a:latin typeface="Segoe UI" pitchFamily="34" charset="0"/>
              </a:rPr>
              <a:t>TechEd 2013</a:t>
            </a:r>
            <a:endParaRPr lang="en-US" dirty="0">
              <a:gradFill>
                <a:gsLst>
                  <a:gs pos="1250">
                    <a:schemeClr val="tx1"/>
                  </a:gs>
                  <a:gs pos="100000">
                    <a:schemeClr val="tx1"/>
                  </a:gs>
                </a:gsLst>
                <a:lin ang="5400000" scaled="0"/>
              </a:gradFill>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B6A60E7-2D53-4E43-BBED-95418411E14A}" type="datetime8">
              <a:rPr lang="en-US" smtClean="0">
                <a:latin typeface="Segoe UI" pitchFamily="34" charset="0"/>
              </a:rPr>
              <a:t>6/23/2013 10:23 AM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smtClean="0">
                <a:gradFill>
                  <a:gsLst>
                    <a:gs pos="0">
                      <a:schemeClr val="tx1"/>
                    </a:gs>
                    <a:gs pos="100000">
                      <a:schemeClr val="tx1"/>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gradFill>
                  <a:gsLst>
                    <a:gs pos="1250">
                      <a:schemeClr val="tx1"/>
                    </a:gs>
                    <a:gs pos="100000">
                      <a:schemeClr val="tx1"/>
                    </a:gs>
                  </a:gsLst>
                  <a:lin ang="5400000" scaled="0"/>
                </a:gradFill>
                <a:latin typeface="Segoe UI" pitchFamily="34" charset="0"/>
              </a:defRPr>
            </a:lvl1pPr>
          </a:lstStyle>
          <a:p>
            <a:r>
              <a:rPr lang="en-US" dirty="0" smtClean="0"/>
              <a:t>TechEd 2013</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2DFDA5C7-BBAE-481E-8BF7-731156A2E2C1}" type="datetime8">
              <a:rPr lang="en-US" smtClean="0"/>
              <a:t>6/23/2013 10:23 AM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1</a:t>
            </a:fld>
            <a:endParaRPr lang="en-US" dirty="0"/>
          </a:p>
        </p:txBody>
      </p:sp>
      <p:sp>
        <p:nvSpPr>
          <p:cNvPr id="10" name="Date Placeholder 9"/>
          <p:cNvSpPr>
            <a:spLocks noGrp="1"/>
          </p:cNvSpPr>
          <p:nvPr>
            <p:ph type="dt" idx="13"/>
          </p:nvPr>
        </p:nvSpPr>
        <p:spPr/>
        <p:txBody>
          <a:bodyPr/>
          <a:lstStyle/>
          <a:p>
            <a:fld id="{B24D84E8-06E3-489F-9C67-A33EE59B08EB}" type="datetime8">
              <a:rPr lang="en-US" smtClean="0"/>
              <a:t>6/23/2013 10:23 AM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r>
              <a:rPr lang="en-US" dirty="0" err="1" smtClean="0"/>
              <a:t>TechEd</a:t>
            </a:r>
            <a:r>
              <a:rPr lang="en-US" dirty="0" smtClean="0"/>
              <a:t> 2013</a:t>
            </a:r>
            <a:endParaRPr lang="en-US" dirty="0"/>
          </a:p>
        </p:txBody>
      </p:sp>
    </p:spTree>
    <p:extLst>
      <p:ext uri="{BB962C8B-B14F-4D97-AF65-F5344CB8AC3E}">
        <p14:creationId xmlns:p14="http://schemas.microsoft.com/office/powerpoint/2010/main" val="31273441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TechEd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t>6/23/2013 10:27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10</a:t>
            </a:fld>
            <a:endParaRPr lang="en-US" dirty="0"/>
          </a:p>
        </p:txBody>
      </p:sp>
    </p:spTree>
    <p:extLst>
      <p:ext uri="{BB962C8B-B14F-4D97-AF65-F5344CB8AC3E}">
        <p14:creationId xmlns:p14="http://schemas.microsoft.com/office/powerpoint/2010/main" val="31276301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TechEd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t>6/23/2013 10:27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11</a:t>
            </a:fld>
            <a:endParaRPr lang="en-US" dirty="0"/>
          </a:p>
        </p:txBody>
      </p:sp>
    </p:spTree>
    <p:extLst>
      <p:ext uri="{BB962C8B-B14F-4D97-AF65-F5344CB8AC3E}">
        <p14:creationId xmlns:p14="http://schemas.microsoft.com/office/powerpoint/2010/main" val="30854090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12</a:t>
            </a:fld>
            <a:endParaRPr lang="en-US" dirty="0"/>
          </a:p>
        </p:txBody>
      </p:sp>
    </p:spTree>
    <p:extLst>
      <p:ext uri="{BB962C8B-B14F-4D97-AF65-F5344CB8AC3E}">
        <p14:creationId xmlns:p14="http://schemas.microsoft.com/office/powerpoint/2010/main" val="23909631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76A0B823-0CED-4185-8601-DE81D651172B}" type="slidenum">
              <a:rPr lang="en-GB" smtClean="0"/>
              <a:pPr>
                <a:defRPr/>
              </a:pPr>
              <a:t>13</a:t>
            </a:fld>
            <a:endParaRPr lang="en-US" dirty="0"/>
          </a:p>
        </p:txBody>
      </p:sp>
    </p:spTree>
    <p:extLst>
      <p:ext uri="{BB962C8B-B14F-4D97-AF65-F5344CB8AC3E}">
        <p14:creationId xmlns:p14="http://schemas.microsoft.com/office/powerpoint/2010/main" val="11040367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14</a:t>
            </a:fld>
            <a:endParaRPr lang="en-US" dirty="0"/>
          </a:p>
        </p:txBody>
      </p:sp>
    </p:spTree>
    <p:extLst>
      <p:ext uri="{BB962C8B-B14F-4D97-AF65-F5344CB8AC3E}">
        <p14:creationId xmlns:p14="http://schemas.microsoft.com/office/powerpoint/2010/main" val="25348230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t>TechEd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t>6/23/2013 10:27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15</a:t>
            </a:fld>
            <a:endParaRPr lang="en-US" dirty="0"/>
          </a:p>
        </p:txBody>
      </p:sp>
    </p:spTree>
    <p:extLst>
      <p:ext uri="{BB962C8B-B14F-4D97-AF65-F5344CB8AC3E}">
        <p14:creationId xmlns:p14="http://schemas.microsoft.com/office/powerpoint/2010/main" val="32849359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16</a:t>
            </a:fld>
            <a:endParaRPr lang="en-US" dirty="0"/>
          </a:p>
        </p:txBody>
      </p:sp>
    </p:spTree>
    <p:extLst>
      <p:ext uri="{BB962C8B-B14F-4D97-AF65-F5344CB8AC3E}">
        <p14:creationId xmlns:p14="http://schemas.microsoft.com/office/powerpoint/2010/main" val="23909631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17</a:t>
            </a:fld>
            <a:endParaRPr lang="en-US" dirty="0"/>
          </a:p>
        </p:txBody>
      </p:sp>
    </p:spTree>
    <p:extLst>
      <p:ext uri="{BB962C8B-B14F-4D97-AF65-F5344CB8AC3E}">
        <p14:creationId xmlns:p14="http://schemas.microsoft.com/office/powerpoint/2010/main" val="25348230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19</a:t>
            </a:fld>
            <a:endParaRPr lang="en-US" dirty="0"/>
          </a:p>
        </p:txBody>
      </p:sp>
    </p:spTree>
    <p:extLst>
      <p:ext uri="{BB962C8B-B14F-4D97-AF65-F5344CB8AC3E}">
        <p14:creationId xmlns:p14="http://schemas.microsoft.com/office/powerpoint/2010/main" val="23909631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20</a:t>
            </a:fld>
            <a:endParaRPr lang="en-US" dirty="0"/>
          </a:p>
        </p:txBody>
      </p:sp>
    </p:spTree>
    <p:extLst>
      <p:ext uri="{BB962C8B-B14F-4D97-AF65-F5344CB8AC3E}">
        <p14:creationId xmlns:p14="http://schemas.microsoft.com/office/powerpoint/2010/main" val="25348230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2</a:t>
            </a:fld>
            <a:endParaRPr lang="en-US" dirty="0"/>
          </a:p>
        </p:txBody>
      </p:sp>
      <p:sp>
        <p:nvSpPr>
          <p:cNvPr id="10" name="Date Placeholder 9"/>
          <p:cNvSpPr>
            <a:spLocks noGrp="1"/>
          </p:cNvSpPr>
          <p:nvPr>
            <p:ph type="dt" idx="13"/>
          </p:nvPr>
        </p:nvSpPr>
        <p:spPr/>
        <p:txBody>
          <a:bodyPr/>
          <a:lstStyle/>
          <a:p>
            <a:fld id="{677FBE4F-EDB0-402F-A0AC-9374915CF447}" type="datetime8">
              <a:rPr lang="en-US" smtClean="0"/>
              <a:t>6/23/2013 10:23 AM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36944408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76A0B823-0CED-4185-8601-DE81D651172B}" type="slidenum">
              <a:rPr lang="en-GB" smtClean="0"/>
              <a:pPr>
                <a:defRPr/>
              </a:pPr>
              <a:t>22</a:t>
            </a:fld>
            <a:endParaRPr lang="en-US" dirty="0"/>
          </a:p>
        </p:txBody>
      </p:sp>
    </p:spTree>
    <p:extLst>
      <p:ext uri="{BB962C8B-B14F-4D97-AF65-F5344CB8AC3E}">
        <p14:creationId xmlns:p14="http://schemas.microsoft.com/office/powerpoint/2010/main" val="11040367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23</a:t>
            </a:fld>
            <a:endParaRPr lang="en-US" dirty="0"/>
          </a:p>
        </p:txBody>
      </p:sp>
    </p:spTree>
    <p:extLst>
      <p:ext uri="{BB962C8B-B14F-4D97-AF65-F5344CB8AC3E}">
        <p14:creationId xmlns:p14="http://schemas.microsoft.com/office/powerpoint/2010/main" val="27007622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a:p>
        </p:txBody>
      </p:sp>
      <p:sp>
        <p:nvSpPr>
          <p:cNvPr id="7" name="Slide Number Placeholder 6"/>
          <p:cNvSpPr>
            <a:spLocks noGrp="1"/>
          </p:cNvSpPr>
          <p:nvPr>
            <p:ph type="sldNum" sz="quarter" idx="13"/>
          </p:nvPr>
        </p:nvSpPr>
        <p:spPr>
          <a:xfrm>
            <a:off x="6172199" y="8685213"/>
            <a:ext cx="684213" cy="457200"/>
          </a:xfrm>
          <a:prstGeom prst="rect">
            <a:avLst/>
          </a:prstGeom>
        </p:spPr>
        <p:txBody>
          <a:bodyPr/>
          <a:lstStyle/>
          <a:p>
            <a:fld id="{EC87E0CF-87F6-4B58-B8B8-DCAB2DAAF3CA}" type="slidenum">
              <a:rPr lang="en-US" smtClean="0"/>
              <a:pPr/>
              <a:t>24</a:t>
            </a:fld>
            <a:endParaRPr lang="en-US" dirty="0"/>
          </a:p>
        </p:txBody>
      </p:sp>
      <p:sp>
        <p:nvSpPr>
          <p:cNvPr id="12" name="Date Placeholder 11"/>
          <p:cNvSpPr>
            <a:spLocks noGrp="1"/>
          </p:cNvSpPr>
          <p:nvPr>
            <p:ph type="dt" idx="14"/>
          </p:nvPr>
        </p:nvSpPr>
        <p:spPr/>
        <p:txBody>
          <a:bodyPr/>
          <a:lstStyle/>
          <a:p>
            <a:fld id="{64DAA8B1-71E0-4ED8-9A80-C398012240B1}" type="datetime8">
              <a:rPr lang="en-US" smtClean="0"/>
              <a:t>6/23/2013 10:27 AM</a:t>
            </a:fld>
            <a:endParaRPr lang="en-US" dirty="0"/>
          </a:p>
        </p:txBody>
      </p:sp>
      <p:sp>
        <p:nvSpPr>
          <p:cNvPr id="13" name="Footer Placeholder 12"/>
          <p:cNvSpPr>
            <a:spLocks noGrp="1"/>
          </p:cNvSpPr>
          <p:nvPr>
            <p:ph type="ftr" sz="quarter" idx="15"/>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4" name="Header Placeholder 13"/>
          <p:cNvSpPr>
            <a:spLocks noGrp="1"/>
          </p:cNvSpPr>
          <p:nvPr>
            <p:ph type="hdr" sz="quarter" idx="16"/>
          </p:nvPr>
        </p:nvSpPr>
        <p:spPr/>
        <p:txBody>
          <a:bodyPr/>
          <a:lstStyle/>
          <a:p>
            <a:endParaRPr lang="en-US" dirty="0"/>
          </a:p>
        </p:txBody>
      </p:sp>
    </p:spTree>
    <p:extLst>
      <p:ext uri="{BB962C8B-B14F-4D97-AF65-F5344CB8AC3E}">
        <p14:creationId xmlns:p14="http://schemas.microsoft.com/office/powerpoint/2010/main" val="18376198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t>6/23/2013 10:27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25</a:t>
            </a:fld>
            <a:endParaRPr lang="en-US" dirty="0"/>
          </a:p>
        </p:txBody>
      </p:sp>
    </p:spTree>
    <p:extLst>
      <p:ext uri="{BB962C8B-B14F-4D97-AF65-F5344CB8AC3E}">
        <p14:creationId xmlns:p14="http://schemas.microsoft.com/office/powerpoint/2010/main" val="6866657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gradFill>
                <a:gsLst>
                  <a:gs pos="1250">
                    <a:prstClr val="black"/>
                  </a:gs>
                  <a:gs pos="100000">
                    <a:prstClr val="black"/>
                  </a:gs>
                </a:gsLst>
                <a:lin ang="5400000" scaled="0"/>
              </a:gra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6/23/2013 10:27 AM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26</a:t>
            </a:fld>
            <a:endParaRPr lang="en-US" dirty="0">
              <a:solidFill>
                <a:prstClr val="black"/>
              </a:solidFill>
            </a:endParaRPr>
          </a:p>
        </p:txBody>
      </p:sp>
    </p:spTree>
    <p:extLst>
      <p:ext uri="{BB962C8B-B14F-4D97-AF65-F5344CB8AC3E}">
        <p14:creationId xmlns:p14="http://schemas.microsoft.com/office/powerpoint/2010/main" val="27941811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27</a:t>
            </a:fld>
            <a:endParaRPr lang="en-US" dirty="0">
              <a:solidFill>
                <a:prstClr val="black"/>
              </a:solidFill>
            </a:endParaRPr>
          </a:p>
        </p:txBody>
      </p:sp>
      <p:sp>
        <p:nvSpPr>
          <p:cNvPr id="11" name="Date Placeholder 10"/>
          <p:cNvSpPr>
            <a:spLocks noGrp="1"/>
          </p:cNvSpPr>
          <p:nvPr>
            <p:ph type="dt" idx="14"/>
          </p:nvPr>
        </p:nvSpPr>
        <p:spPr/>
        <p:txBody>
          <a:bodyPr/>
          <a:lstStyle/>
          <a:p>
            <a:fld id="{88A14CBB-3B41-4EA9-BAC8-6B73863190D9}" type="datetime8">
              <a:rPr lang="en-US" smtClean="0"/>
              <a:t>6/23/2013 10:27 AM</a:t>
            </a:fld>
            <a:endParaRPr lang="en-US" dirty="0"/>
          </a:p>
        </p:txBody>
      </p:sp>
      <p:sp>
        <p:nvSpPr>
          <p:cNvPr id="12" name="Footer Placeholder 11"/>
          <p:cNvSpPr>
            <a:spLocks noGrp="1"/>
          </p:cNvSpPr>
          <p:nvPr>
            <p:ph type="ftr" sz="quarter" idx="15"/>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3" name="Header Placeholder 12"/>
          <p:cNvSpPr>
            <a:spLocks noGrp="1"/>
          </p:cNvSpPr>
          <p:nvPr>
            <p:ph type="hdr" sz="quarter" idx="16"/>
          </p:nvPr>
        </p:nvSpPr>
        <p:spPr/>
        <p:txBody>
          <a:bodyPr/>
          <a:lstStyle/>
          <a:p>
            <a:endParaRPr lang="en-US" dirty="0"/>
          </a:p>
        </p:txBody>
      </p:sp>
    </p:spTree>
    <p:extLst>
      <p:ext uri="{BB962C8B-B14F-4D97-AF65-F5344CB8AC3E}">
        <p14:creationId xmlns:p14="http://schemas.microsoft.com/office/powerpoint/2010/main" val="5126612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76A0B823-0CED-4185-8601-DE81D651172B}" type="slidenum">
              <a:rPr lang="en-GB" smtClean="0"/>
              <a:pPr>
                <a:defRPr/>
              </a:pPr>
              <a:t>3</a:t>
            </a:fld>
            <a:endParaRPr lang="en-US" dirty="0"/>
          </a:p>
        </p:txBody>
      </p:sp>
    </p:spTree>
    <p:extLst>
      <p:ext uri="{BB962C8B-B14F-4D97-AF65-F5344CB8AC3E}">
        <p14:creationId xmlns:p14="http://schemas.microsoft.com/office/powerpoint/2010/main" val="11040367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TechEd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t>6/23/2013 10:23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a:t>
            </a:fld>
            <a:endParaRPr lang="en-US" dirty="0"/>
          </a:p>
        </p:txBody>
      </p:sp>
    </p:spTree>
    <p:extLst>
      <p:ext uri="{BB962C8B-B14F-4D97-AF65-F5344CB8AC3E}">
        <p14:creationId xmlns:p14="http://schemas.microsoft.com/office/powerpoint/2010/main" val="32482796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a:t>
            </a:fld>
            <a:endParaRPr lang="en-US" dirty="0"/>
          </a:p>
        </p:txBody>
      </p:sp>
    </p:spTree>
    <p:extLst>
      <p:ext uri="{BB962C8B-B14F-4D97-AF65-F5344CB8AC3E}">
        <p14:creationId xmlns:p14="http://schemas.microsoft.com/office/powerpoint/2010/main" val="25665858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76A0B823-0CED-4185-8601-DE81D651172B}" type="slidenum">
              <a:rPr lang="en-GB" smtClean="0"/>
              <a:pPr>
                <a:defRPr/>
              </a:pPr>
              <a:t>6</a:t>
            </a:fld>
            <a:endParaRPr lang="en-US" dirty="0"/>
          </a:p>
        </p:txBody>
      </p:sp>
    </p:spTree>
    <p:extLst>
      <p:ext uri="{BB962C8B-B14F-4D97-AF65-F5344CB8AC3E}">
        <p14:creationId xmlns:p14="http://schemas.microsoft.com/office/powerpoint/2010/main" val="11040367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TechEd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t>6/23/2013 10:27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7</a:t>
            </a:fld>
            <a:endParaRPr lang="en-US" dirty="0"/>
          </a:p>
        </p:txBody>
      </p:sp>
    </p:spTree>
    <p:extLst>
      <p:ext uri="{BB962C8B-B14F-4D97-AF65-F5344CB8AC3E}">
        <p14:creationId xmlns:p14="http://schemas.microsoft.com/office/powerpoint/2010/main" val="31276301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t>TechEd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t>6/23/2013 10:27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8</a:t>
            </a:fld>
            <a:endParaRPr lang="en-US" dirty="0"/>
          </a:p>
        </p:txBody>
      </p:sp>
    </p:spTree>
    <p:extLst>
      <p:ext uri="{BB962C8B-B14F-4D97-AF65-F5344CB8AC3E}">
        <p14:creationId xmlns:p14="http://schemas.microsoft.com/office/powerpoint/2010/main" val="22571599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9</a:t>
            </a:fld>
            <a:endParaRPr lang="en-US" dirty="0"/>
          </a:p>
        </p:txBody>
      </p:sp>
    </p:spTree>
    <p:extLst>
      <p:ext uri="{BB962C8B-B14F-4D97-AF65-F5344CB8AC3E}">
        <p14:creationId xmlns:p14="http://schemas.microsoft.com/office/powerpoint/2010/main" val="239096315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tags" Target="../tags/tag2.xml"/><Relationship Id="rId7" Type="http://schemas.openxmlformats.org/officeDocument/2006/relationships/image" Target="../media/image5.emf"/><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slideMaster" Target="../slideMasters/slideMaster1.xml"/><Relationship Id="rId4" Type="http://schemas.openxmlformats.org/officeDocument/2006/relationships/tags" Target="../tags/tag3.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0333037" y="482564"/>
            <a:ext cx="1646237" cy="351905"/>
          </a:xfrm>
          <a:prstGeom prst="rect">
            <a:avLst/>
          </a:prstGeom>
        </p:spPr>
      </p:pic>
    </p:spTree>
    <p:extLst>
      <p:ext uri="{BB962C8B-B14F-4D97-AF65-F5344CB8AC3E}">
        <p14:creationId xmlns:p14="http://schemas.microsoft.com/office/powerpoint/2010/main" val="3432282617"/>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pos="288" userDrawn="1">
          <p15:clr>
            <a:srgbClr val="C35EA4"/>
          </p15:clr>
        </p15:guide>
        <p15:guide id="2" pos="7546" userDrawn="1">
          <p15:clr>
            <a:srgbClr val="C35EA4"/>
          </p15:clr>
        </p15:guide>
        <p15:guide id="3" orient="horz" pos="302" userDrawn="1">
          <p15:clr>
            <a:srgbClr val="C35EA4"/>
          </p15:clr>
        </p15:guide>
        <p15:guide id="4" orient="horz" pos="4104" userDrawn="1">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Content Placeholder 6"/>
          <p:cNvSpPr>
            <a:spLocks noGrp="1"/>
          </p:cNvSpPr>
          <p:nvPr>
            <p:ph sz="quarter" idx="10"/>
          </p:nvPr>
        </p:nvSpPr>
        <p:spPr>
          <a:xfrm>
            <a:off x="274638" y="1214438"/>
            <a:ext cx="11887200" cy="54832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North America ">
    <p:spTree>
      <p:nvGrpSpPr>
        <p:cNvPr id="1" name=""/>
        <p:cNvGrpSpPr/>
        <p:nvPr/>
      </p:nvGrpSpPr>
      <p:grpSpPr>
        <a:xfrm>
          <a:off x="0" y="0"/>
          <a:ext cx="0" cy="0"/>
          <a:chOff x="0" y="0"/>
          <a:chExt cx="0" cy="0"/>
        </a:xfrm>
      </p:grpSpPr>
      <p:sp>
        <p:nvSpPr>
          <p:cNvPr id="100" name="Rectangle 99"/>
          <p:cNvSpPr/>
          <p:nvPr userDrawn="1"/>
        </p:nvSpPr>
        <p:spPr bwMode="auto">
          <a:xfrm>
            <a:off x="274638" y="3943350"/>
            <a:ext cx="9144000" cy="182880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userDrawn="1"/>
        </p:nvSpPr>
        <p:spPr bwMode="auto">
          <a:xfrm>
            <a:off x="6345382" y="3943350"/>
            <a:ext cx="3073256" cy="1828800"/>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Rectangle 2"/>
          <p:cNvSpPr/>
          <p:nvPr userDrawn="1"/>
        </p:nvSpPr>
        <p:spPr bwMode="ltGray">
          <a:xfrm>
            <a:off x="274638" y="2125663"/>
            <a:ext cx="9144000" cy="18288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9143936"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1" y="3955786"/>
            <a:ext cx="6070681" cy="1828007"/>
          </a:xfrm>
          <a:noFill/>
        </p:spPr>
        <p:txBody>
          <a:bodyPr lIns="182880" tIns="146304" rIns="182880" bIns="146304">
            <a:noAutofit/>
          </a:bodyPr>
          <a:lstStyle>
            <a:lvl1pPr marL="0" indent="0">
              <a:spcBef>
                <a:spcPts val="0"/>
              </a:spcBef>
              <a:buNone/>
              <a:defRPr sz="3600" spc="0" baseline="0">
                <a:gradFill>
                  <a:gsLst>
                    <a:gs pos="0">
                      <a:schemeClr val="bg2"/>
                    </a:gs>
                    <a:gs pos="100000">
                      <a:schemeClr val="bg2"/>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8333" y="518288"/>
            <a:ext cx="2620606" cy="915495"/>
          </a:xfrm>
          <a:prstGeom prst="rect">
            <a:avLst/>
          </a:prstGeom>
        </p:spPr>
      </p:pic>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8333" y="6208325"/>
            <a:ext cx="1552931" cy="332660"/>
          </a:xfrm>
          <a:prstGeom prst="rect">
            <a:avLst/>
          </a:prstGeom>
        </p:spPr>
      </p:pic>
      <p:sp>
        <p:nvSpPr>
          <p:cNvPr id="10" name="Text Placeholder 7"/>
          <p:cNvSpPr>
            <a:spLocks noGrp="1"/>
          </p:cNvSpPr>
          <p:nvPr>
            <p:ph type="body" sz="quarter" idx="13" hasCustomPrompt="1"/>
          </p:nvPr>
        </p:nvSpPr>
        <p:spPr>
          <a:xfrm>
            <a:off x="6492620" y="434695"/>
            <a:ext cx="5486400" cy="927838"/>
          </a:xfrm>
        </p:spPr>
        <p:txBody>
          <a:bodyPr tIns="0" rIns="0"/>
          <a:lstStyle>
            <a:lvl1pPr marL="0" indent="0" algn="r">
              <a:buNone/>
              <a:defRPr sz="6000"/>
            </a:lvl1pPr>
          </a:lstStyle>
          <a:p>
            <a:pPr lvl="0"/>
            <a:r>
              <a:rPr lang="en-US" dirty="0" smtClean="0"/>
              <a:t>Session code</a:t>
            </a:r>
            <a:endParaRPr lang="en-US" dirty="0"/>
          </a:p>
        </p:txBody>
      </p:sp>
      <p:grpSp>
        <p:nvGrpSpPr>
          <p:cNvPr id="97" name="Group 96"/>
          <p:cNvGrpSpPr/>
          <p:nvPr userDrawn="1"/>
        </p:nvGrpSpPr>
        <p:grpSpPr>
          <a:xfrm>
            <a:off x="6765997" y="4102100"/>
            <a:ext cx="2232026" cy="1533525"/>
            <a:chOff x="15328900" y="1957388"/>
            <a:chExt cx="2232026" cy="1533525"/>
          </a:xfrm>
        </p:grpSpPr>
        <p:sp>
          <p:nvSpPr>
            <p:cNvPr id="12" name="Freeform 5"/>
            <p:cNvSpPr>
              <a:spLocks/>
            </p:cNvSpPr>
            <p:nvPr userDrawn="1"/>
          </p:nvSpPr>
          <p:spPr bwMode="auto">
            <a:xfrm>
              <a:off x="16663988" y="3295650"/>
              <a:ext cx="85725" cy="39688"/>
            </a:xfrm>
            <a:custGeom>
              <a:avLst/>
              <a:gdLst>
                <a:gd name="T0" fmla="*/ 18 w 31"/>
                <a:gd name="T1" fmla="*/ 3 h 14"/>
                <a:gd name="T2" fmla="*/ 15 w 31"/>
                <a:gd name="T3" fmla="*/ 3 h 14"/>
                <a:gd name="T4" fmla="*/ 7 w 31"/>
                <a:gd name="T5" fmla="*/ 1 h 14"/>
                <a:gd name="T6" fmla="*/ 10 w 31"/>
                <a:gd name="T7" fmla="*/ 8 h 14"/>
                <a:gd name="T8" fmla="*/ 0 w 31"/>
                <a:gd name="T9" fmla="*/ 10 h 14"/>
                <a:gd name="T10" fmla="*/ 7 w 31"/>
                <a:gd name="T11" fmla="*/ 12 h 14"/>
                <a:gd name="T12" fmla="*/ 14 w 31"/>
                <a:gd name="T13" fmla="*/ 12 h 14"/>
                <a:gd name="T14" fmla="*/ 14 w 31"/>
                <a:gd name="T15" fmla="*/ 13 h 14"/>
                <a:gd name="T16" fmla="*/ 21 w 31"/>
                <a:gd name="T17" fmla="*/ 10 h 14"/>
                <a:gd name="T18" fmla="*/ 31 w 31"/>
                <a:gd name="T19" fmla="*/ 8 h 14"/>
                <a:gd name="T20" fmla="*/ 18 w 31"/>
                <a:gd name="T2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14">
                  <a:moveTo>
                    <a:pt x="18" y="3"/>
                  </a:moveTo>
                  <a:cubicBezTo>
                    <a:pt x="17" y="3"/>
                    <a:pt x="16" y="3"/>
                    <a:pt x="15" y="3"/>
                  </a:cubicBezTo>
                  <a:cubicBezTo>
                    <a:pt x="12" y="2"/>
                    <a:pt x="8" y="0"/>
                    <a:pt x="7" y="1"/>
                  </a:cubicBezTo>
                  <a:cubicBezTo>
                    <a:pt x="5" y="3"/>
                    <a:pt x="10" y="6"/>
                    <a:pt x="10" y="8"/>
                  </a:cubicBezTo>
                  <a:cubicBezTo>
                    <a:pt x="10" y="10"/>
                    <a:pt x="1" y="8"/>
                    <a:pt x="0" y="10"/>
                  </a:cubicBezTo>
                  <a:cubicBezTo>
                    <a:pt x="0" y="11"/>
                    <a:pt x="3" y="13"/>
                    <a:pt x="7" y="12"/>
                  </a:cubicBezTo>
                  <a:cubicBezTo>
                    <a:pt x="10" y="10"/>
                    <a:pt x="12" y="12"/>
                    <a:pt x="14" y="12"/>
                  </a:cubicBezTo>
                  <a:cubicBezTo>
                    <a:pt x="14" y="13"/>
                    <a:pt x="14" y="13"/>
                    <a:pt x="14" y="13"/>
                  </a:cubicBezTo>
                  <a:cubicBezTo>
                    <a:pt x="16" y="14"/>
                    <a:pt x="17" y="12"/>
                    <a:pt x="21" y="10"/>
                  </a:cubicBezTo>
                  <a:cubicBezTo>
                    <a:pt x="25" y="9"/>
                    <a:pt x="31" y="12"/>
                    <a:pt x="31" y="8"/>
                  </a:cubicBezTo>
                  <a:cubicBezTo>
                    <a:pt x="31" y="5"/>
                    <a:pt x="20" y="2"/>
                    <a:pt x="18"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6"/>
            <p:cNvSpPr>
              <a:spLocks/>
            </p:cNvSpPr>
            <p:nvPr userDrawn="1"/>
          </p:nvSpPr>
          <p:spPr bwMode="auto">
            <a:xfrm>
              <a:off x="16481425" y="3373438"/>
              <a:ext cx="144463" cy="117475"/>
            </a:xfrm>
            <a:custGeom>
              <a:avLst/>
              <a:gdLst>
                <a:gd name="T0" fmla="*/ 10 w 52"/>
                <a:gd name="T1" fmla="*/ 3 h 42"/>
                <a:gd name="T2" fmla="*/ 5 w 52"/>
                <a:gd name="T3" fmla="*/ 6 h 42"/>
                <a:gd name="T4" fmla="*/ 3 w 52"/>
                <a:gd name="T5" fmla="*/ 9 h 42"/>
                <a:gd name="T6" fmla="*/ 2 w 52"/>
                <a:gd name="T7" fmla="*/ 10 h 42"/>
                <a:gd name="T8" fmla="*/ 0 w 52"/>
                <a:gd name="T9" fmla="*/ 11 h 42"/>
                <a:gd name="T10" fmla="*/ 1 w 52"/>
                <a:gd name="T11" fmla="*/ 13 h 42"/>
                <a:gd name="T12" fmla="*/ 7 w 52"/>
                <a:gd name="T13" fmla="*/ 19 h 42"/>
                <a:gd name="T14" fmla="*/ 9 w 52"/>
                <a:gd name="T15" fmla="*/ 21 h 42"/>
                <a:gd name="T16" fmla="*/ 8 w 52"/>
                <a:gd name="T17" fmla="*/ 23 h 42"/>
                <a:gd name="T18" fmla="*/ 10 w 52"/>
                <a:gd name="T19" fmla="*/ 27 h 42"/>
                <a:gd name="T20" fmla="*/ 13 w 52"/>
                <a:gd name="T21" fmla="*/ 27 h 42"/>
                <a:gd name="T22" fmla="*/ 15 w 52"/>
                <a:gd name="T23" fmla="*/ 29 h 42"/>
                <a:gd name="T24" fmla="*/ 18 w 52"/>
                <a:gd name="T25" fmla="*/ 32 h 42"/>
                <a:gd name="T26" fmla="*/ 21 w 52"/>
                <a:gd name="T27" fmla="*/ 34 h 42"/>
                <a:gd name="T28" fmla="*/ 23 w 52"/>
                <a:gd name="T29" fmla="*/ 34 h 42"/>
                <a:gd name="T30" fmla="*/ 29 w 52"/>
                <a:gd name="T31" fmla="*/ 37 h 42"/>
                <a:gd name="T32" fmla="*/ 33 w 52"/>
                <a:gd name="T33" fmla="*/ 40 h 42"/>
                <a:gd name="T34" fmla="*/ 37 w 52"/>
                <a:gd name="T35" fmla="*/ 39 h 42"/>
                <a:gd name="T36" fmla="*/ 35 w 52"/>
                <a:gd name="T37" fmla="*/ 36 h 42"/>
                <a:gd name="T38" fmla="*/ 38 w 52"/>
                <a:gd name="T39" fmla="*/ 34 h 42"/>
                <a:gd name="T40" fmla="*/ 44 w 52"/>
                <a:gd name="T41" fmla="*/ 32 h 42"/>
                <a:gd name="T42" fmla="*/ 45 w 52"/>
                <a:gd name="T43" fmla="*/ 35 h 42"/>
                <a:gd name="T44" fmla="*/ 48 w 52"/>
                <a:gd name="T45" fmla="*/ 41 h 42"/>
                <a:gd name="T46" fmla="*/ 52 w 52"/>
                <a:gd name="T47" fmla="*/ 37 h 42"/>
                <a:gd name="T48" fmla="*/ 52 w 52"/>
                <a:gd name="T49" fmla="*/ 36 h 42"/>
                <a:gd name="T50" fmla="*/ 49 w 52"/>
                <a:gd name="T51" fmla="*/ 32 h 42"/>
                <a:gd name="T52" fmla="*/ 42 w 52"/>
                <a:gd name="T53" fmla="*/ 28 h 42"/>
                <a:gd name="T54" fmla="*/ 35 w 52"/>
                <a:gd name="T55" fmla="*/ 31 h 42"/>
                <a:gd name="T56" fmla="*/ 27 w 52"/>
                <a:gd name="T57" fmla="*/ 31 h 42"/>
                <a:gd name="T58" fmla="*/ 24 w 52"/>
                <a:gd name="T59" fmla="*/ 28 h 42"/>
                <a:gd name="T60" fmla="*/ 19 w 52"/>
                <a:gd name="T61" fmla="*/ 22 h 42"/>
                <a:gd name="T62" fmla="*/ 18 w 52"/>
                <a:gd name="T63" fmla="*/ 21 h 42"/>
                <a:gd name="T64" fmla="*/ 20 w 52"/>
                <a:gd name="T65" fmla="*/ 14 h 42"/>
                <a:gd name="T66" fmla="*/ 20 w 52"/>
                <a:gd name="T67" fmla="*/ 6 h 42"/>
                <a:gd name="T68" fmla="*/ 21 w 52"/>
                <a:gd name="T69" fmla="*/ 0 h 42"/>
                <a:gd name="T70" fmla="*/ 21 w 52"/>
                <a:gd name="T71" fmla="*/ 0 h 42"/>
                <a:gd name="T72" fmla="*/ 15 w 52"/>
                <a:gd name="T73" fmla="*/ 2 h 42"/>
                <a:gd name="T74" fmla="*/ 10 w 52"/>
                <a:gd name="T75" fmla="*/ 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 h="42">
                  <a:moveTo>
                    <a:pt x="10" y="3"/>
                  </a:moveTo>
                  <a:cubicBezTo>
                    <a:pt x="10" y="5"/>
                    <a:pt x="8" y="5"/>
                    <a:pt x="5" y="6"/>
                  </a:cubicBezTo>
                  <a:cubicBezTo>
                    <a:pt x="2" y="6"/>
                    <a:pt x="3" y="8"/>
                    <a:pt x="3" y="9"/>
                  </a:cubicBezTo>
                  <a:cubicBezTo>
                    <a:pt x="3" y="9"/>
                    <a:pt x="2" y="10"/>
                    <a:pt x="2" y="10"/>
                  </a:cubicBezTo>
                  <a:cubicBezTo>
                    <a:pt x="0" y="11"/>
                    <a:pt x="0" y="11"/>
                    <a:pt x="0" y="11"/>
                  </a:cubicBezTo>
                  <a:cubicBezTo>
                    <a:pt x="0" y="11"/>
                    <a:pt x="0" y="12"/>
                    <a:pt x="1" y="13"/>
                  </a:cubicBezTo>
                  <a:cubicBezTo>
                    <a:pt x="2" y="14"/>
                    <a:pt x="5" y="18"/>
                    <a:pt x="7" y="19"/>
                  </a:cubicBezTo>
                  <a:cubicBezTo>
                    <a:pt x="8" y="19"/>
                    <a:pt x="8" y="20"/>
                    <a:pt x="9" y="21"/>
                  </a:cubicBezTo>
                  <a:cubicBezTo>
                    <a:pt x="9" y="22"/>
                    <a:pt x="9" y="22"/>
                    <a:pt x="8" y="23"/>
                  </a:cubicBezTo>
                  <a:cubicBezTo>
                    <a:pt x="7" y="23"/>
                    <a:pt x="7" y="26"/>
                    <a:pt x="10" y="27"/>
                  </a:cubicBezTo>
                  <a:cubicBezTo>
                    <a:pt x="12" y="28"/>
                    <a:pt x="11" y="27"/>
                    <a:pt x="13" y="27"/>
                  </a:cubicBezTo>
                  <a:cubicBezTo>
                    <a:pt x="14" y="27"/>
                    <a:pt x="14" y="29"/>
                    <a:pt x="15" y="29"/>
                  </a:cubicBezTo>
                  <a:cubicBezTo>
                    <a:pt x="16" y="29"/>
                    <a:pt x="19" y="30"/>
                    <a:pt x="18" y="32"/>
                  </a:cubicBezTo>
                  <a:cubicBezTo>
                    <a:pt x="18" y="34"/>
                    <a:pt x="19" y="34"/>
                    <a:pt x="21" y="34"/>
                  </a:cubicBezTo>
                  <a:cubicBezTo>
                    <a:pt x="22" y="34"/>
                    <a:pt x="22" y="34"/>
                    <a:pt x="23" y="34"/>
                  </a:cubicBezTo>
                  <a:cubicBezTo>
                    <a:pt x="25" y="35"/>
                    <a:pt x="28" y="36"/>
                    <a:pt x="29" y="37"/>
                  </a:cubicBezTo>
                  <a:cubicBezTo>
                    <a:pt x="31" y="39"/>
                    <a:pt x="32" y="38"/>
                    <a:pt x="33" y="40"/>
                  </a:cubicBezTo>
                  <a:cubicBezTo>
                    <a:pt x="34" y="42"/>
                    <a:pt x="36" y="40"/>
                    <a:pt x="37" y="39"/>
                  </a:cubicBezTo>
                  <a:cubicBezTo>
                    <a:pt x="37" y="38"/>
                    <a:pt x="36" y="37"/>
                    <a:pt x="35" y="36"/>
                  </a:cubicBezTo>
                  <a:cubicBezTo>
                    <a:pt x="35" y="35"/>
                    <a:pt x="38" y="35"/>
                    <a:pt x="38" y="34"/>
                  </a:cubicBezTo>
                  <a:cubicBezTo>
                    <a:pt x="39" y="32"/>
                    <a:pt x="42" y="31"/>
                    <a:pt x="44" y="32"/>
                  </a:cubicBezTo>
                  <a:cubicBezTo>
                    <a:pt x="45" y="32"/>
                    <a:pt x="47" y="34"/>
                    <a:pt x="45" y="35"/>
                  </a:cubicBezTo>
                  <a:cubicBezTo>
                    <a:pt x="44" y="37"/>
                    <a:pt x="46" y="39"/>
                    <a:pt x="48" y="41"/>
                  </a:cubicBezTo>
                  <a:cubicBezTo>
                    <a:pt x="50" y="39"/>
                    <a:pt x="51" y="38"/>
                    <a:pt x="52" y="37"/>
                  </a:cubicBezTo>
                  <a:cubicBezTo>
                    <a:pt x="52" y="37"/>
                    <a:pt x="52" y="36"/>
                    <a:pt x="52" y="36"/>
                  </a:cubicBezTo>
                  <a:cubicBezTo>
                    <a:pt x="52" y="35"/>
                    <a:pt x="51" y="34"/>
                    <a:pt x="49" y="32"/>
                  </a:cubicBezTo>
                  <a:cubicBezTo>
                    <a:pt x="47" y="29"/>
                    <a:pt x="44" y="29"/>
                    <a:pt x="42" y="28"/>
                  </a:cubicBezTo>
                  <a:cubicBezTo>
                    <a:pt x="40" y="27"/>
                    <a:pt x="37" y="29"/>
                    <a:pt x="35" y="31"/>
                  </a:cubicBezTo>
                  <a:cubicBezTo>
                    <a:pt x="32" y="33"/>
                    <a:pt x="29" y="32"/>
                    <a:pt x="27" y="31"/>
                  </a:cubicBezTo>
                  <a:cubicBezTo>
                    <a:pt x="26" y="30"/>
                    <a:pt x="25" y="29"/>
                    <a:pt x="24" y="28"/>
                  </a:cubicBezTo>
                  <a:cubicBezTo>
                    <a:pt x="22" y="26"/>
                    <a:pt x="20" y="24"/>
                    <a:pt x="19" y="22"/>
                  </a:cubicBezTo>
                  <a:cubicBezTo>
                    <a:pt x="19" y="22"/>
                    <a:pt x="18" y="21"/>
                    <a:pt x="18" y="21"/>
                  </a:cubicBezTo>
                  <a:cubicBezTo>
                    <a:pt x="18" y="19"/>
                    <a:pt x="19" y="17"/>
                    <a:pt x="20" y="14"/>
                  </a:cubicBezTo>
                  <a:cubicBezTo>
                    <a:pt x="20" y="12"/>
                    <a:pt x="19" y="7"/>
                    <a:pt x="20" y="6"/>
                  </a:cubicBezTo>
                  <a:cubicBezTo>
                    <a:pt x="21" y="4"/>
                    <a:pt x="21" y="3"/>
                    <a:pt x="21" y="0"/>
                  </a:cubicBezTo>
                  <a:cubicBezTo>
                    <a:pt x="21" y="0"/>
                    <a:pt x="21" y="0"/>
                    <a:pt x="21" y="0"/>
                  </a:cubicBezTo>
                  <a:cubicBezTo>
                    <a:pt x="19" y="0"/>
                    <a:pt x="16" y="2"/>
                    <a:pt x="15" y="2"/>
                  </a:cubicBezTo>
                  <a:cubicBezTo>
                    <a:pt x="14" y="2"/>
                    <a:pt x="11" y="1"/>
                    <a:pt x="10"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7"/>
            <p:cNvSpPr>
              <a:spLocks/>
            </p:cNvSpPr>
            <p:nvPr userDrawn="1"/>
          </p:nvSpPr>
          <p:spPr bwMode="auto">
            <a:xfrm>
              <a:off x="16519525" y="3246438"/>
              <a:ext cx="150813" cy="55563"/>
            </a:xfrm>
            <a:custGeom>
              <a:avLst/>
              <a:gdLst>
                <a:gd name="T0" fmla="*/ 44 w 54"/>
                <a:gd name="T1" fmla="*/ 13 h 20"/>
                <a:gd name="T2" fmla="*/ 19 w 54"/>
                <a:gd name="T3" fmla="*/ 3 h 20"/>
                <a:gd name="T4" fmla="*/ 1 w 54"/>
                <a:gd name="T5" fmla="*/ 9 h 20"/>
                <a:gd name="T6" fmla="*/ 10 w 54"/>
                <a:gd name="T7" fmla="*/ 5 h 20"/>
                <a:gd name="T8" fmla="*/ 15 w 54"/>
                <a:gd name="T9" fmla="*/ 7 h 20"/>
                <a:gd name="T10" fmla="*/ 23 w 54"/>
                <a:gd name="T11" fmla="*/ 9 h 20"/>
                <a:gd name="T12" fmla="*/ 34 w 54"/>
                <a:gd name="T13" fmla="*/ 15 h 20"/>
                <a:gd name="T14" fmla="*/ 37 w 54"/>
                <a:gd name="T15" fmla="*/ 19 h 20"/>
                <a:gd name="T16" fmla="*/ 53 w 54"/>
                <a:gd name="T17" fmla="*/ 18 h 20"/>
                <a:gd name="T18" fmla="*/ 44 w 54"/>
                <a:gd name="T19" fmla="*/ 1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20">
                  <a:moveTo>
                    <a:pt x="44" y="13"/>
                  </a:moveTo>
                  <a:cubicBezTo>
                    <a:pt x="40" y="13"/>
                    <a:pt x="29" y="5"/>
                    <a:pt x="19" y="3"/>
                  </a:cubicBezTo>
                  <a:cubicBezTo>
                    <a:pt x="9" y="0"/>
                    <a:pt x="0" y="8"/>
                    <a:pt x="1" y="9"/>
                  </a:cubicBezTo>
                  <a:cubicBezTo>
                    <a:pt x="2" y="11"/>
                    <a:pt x="7" y="7"/>
                    <a:pt x="10" y="5"/>
                  </a:cubicBezTo>
                  <a:cubicBezTo>
                    <a:pt x="12" y="3"/>
                    <a:pt x="14" y="6"/>
                    <a:pt x="15" y="7"/>
                  </a:cubicBezTo>
                  <a:cubicBezTo>
                    <a:pt x="15" y="8"/>
                    <a:pt x="18" y="9"/>
                    <a:pt x="23" y="9"/>
                  </a:cubicBezTo>
                  <a:cubicBezTo>
                    <a:pt x="28" y="9"/>
                    <a:pt x="29" y="14"/>
                    <a:pt x="34" y="15"/>
                  </a:cubicBezTo>
                  <a:cubicBezTo>
                    <a:pt x="39" y="16"/>
                    <a:pt x="34" y="18"/>
                    <a:pt x="37" y="19"/>
                  </a:cubicBezTo>
                  <a:cubicBezTo>
                    <a:pt x="39" y="20"/>
                    <a:pt x="52" y="20"/>
                    <a:pt x="53" y="18"/>
                  </a:cubicBezTo>
                  <a:cubicBezTo>
                    <a:pt x="54" y="17"/>
                    <a:pt x="47" y="13"/>
                    <a:pt x="44"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8"/>
            <p:cNvSpPr>
              <a:spLocks/>
            </p:cNvSpPr>
            <p:nvPr userDrawn="1"/>
          </p:nvSpPr>
          <p:spPr bwMode="auto">
            <a:xfrm>
              <a:off x="16605250" y="3317875"/>
              <a:ext cx="33338" cy="17463"/>
            </a:xfrm>
            <a:custGeom>
              <a:avLst/>
              <a:gdLst>
                <a:gd name="T0" fmla="*/ 1 w 12"/>
                <a:gd name="T1" fmla="*/ 2 h 6"/>
                <a:gd name="T2" fmla="*/ 11 w 12"/>
                <a:gd name="T3" fmla="*/ 4 h 6"/>
                <a:gd name="T4" fmla="*/ 1 w 12"/>
                <a:gd name="T5" fmla="*/ 2 h 6"/>
              </a:gdLst>
              <a:ahLst/>
              <a:cxnLst>
                <a:cxn ang="0">
                  <a:pos x="T0" y="T1"/>
                </a:cxn>
                <a:cxn ang="0">
                  <a:pos x="T2" y="T3"/>
                </a:cxn>
                <a:cxn ang="0">
                  <a:pos x="T4" y="T5"/>
                </a:cxn>
              </a:cxnLst>
              <a:rect l="0" t="0" r="r" b="b"/>
              <a:pathLst>
                <a:path w="12" h="6">
                  <a:moveTo>
                    <a:pt x="1" y="2"/>
                  </a:moveTo>
                  <a:cubicBezTo>
                    <a:pt x="2" y="4"/>
                    <a:pt x="11" y="6"/>
                    <a:pt x="11" y="4"/>
                  </a:cubicBezTo>
                  <a:cubicBezTo>
                    <a:pt x="12" y="2"/>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9"/>
            <p:cNvSpPr>
              <a:spLocks/>
            </p:cNvSpPr>
            <p:nvPr userDrawn="1"/>
          </p:nvSpPr>
          <p:spPr bwMode="auto">
            <a:xfrm>
              <a:off x="16764000" y="3317875"/>
              <a:ext cx="33338" cy="17463"/>
            </a:xfrm>
            <a:custGeom>
              <a:avLst/>
              <a:gdLst>
                <a:gd name="T0" fmla="*/ 2 w 12"/>
                <a:gd name="T1" fmla="*/ 3 h 6"/>
                <a:gd name="T2" fmla="*/ 11 w 12"/>
                <a:gd name="T3" fmla="*/ 3 h 6"/>
                <a:gd name="T4" fmla="*/ 2 w 12"/>
                <a:gd name="T5" fmla="*/ 3 h 6"/>
              </a:gdLst>
              <a:ahLst/>
              <a:cxnLst>
                <a:cxn ang="0">
                  <a:pos x="T0" y="T1"/>
                </a:cxn>
                <a:cxn ang="0">
                  <a:pos x="T2" y="T3"/>
                </a:cxn>
                <a:cxn ang="0">
                  <a:pos x="T4" y="T5"/>
                </a:cxn>
              </a:cxnLst>
              <a:rect l="0" t="0" r="r" b="b"/>
              <a:pathLst>
                <a:path w="12" h="6">
                  <a:moveTo>
                    <a:pt x="2" y="3"/>
                  </a:moveTo>
                  <a:cubicBezTo>
                    <a:pt x="4" y="6"/>
                    <a:pt x="10" y="4"/>
                    <a:pt x="11" y="3"/>
                  </a:cubicBezTo>
                  <a:cubicBezTo>
                    <a:pt x="12" y="1"/>
                    <a:pt x="0" y="0"/>
                    <a:pt x="2"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0"/>
            <p:cNvSpPr>
              <a:spLocks/>
            </p:cNvSpPr>
            <p:nvPr userDrawn="1"/>
          </p:nvSpPr>
          <p:spPr bwMode="auto">
            <a:xfrm>
              <a:off x="16692563" y="1957388"/>
              <a:ext cx="868363" cy="652463"/>
            </a:xfrm>
            <a:custGeom>
              <a:avLst/>
              <a:gdLst>
                <a:gd name="T0" fmla="*/ 275 w 313"/>
                <a:gd name="T1" fmla="*/ 28 h 235"/>
                <a:gd name="T2" fmla="*/ 251 w 313"/>
                <a:gd name="T3" fmla="*/ 38 h 235"/>
                <a:gd name="T4" fmla="*/ 250 w 313"/>
                <a:gd name="T5" fmla="*/ 24 h 235"/>
                <a:gd name="T6" fmla="*/ 224 w 313"/>
                <a:gd name="T7" fmla="*/ 22 h 235"/>
                <a:gd name="T8" fmla="*/ 250 w 313"/>
                <a:gd name="T9" fmla="*/ 18 h 235"/>
                <a:gd name="T10" fmla="*/ 247 w 313"/>
                <a:gd name="T11" fmla="*/ 8 h 235"/>
                <a:gd name="T12" fmla="*/ 211 w 313"/>
                <a:gd name="T13" fmla="*/ 1 h 235"/>
                <a:gd name="T14" fmla="*/ 178 w 313"/>
                <a:gd name="T15" fmla="*/ 5 h 235"/>
                <a:gd name="T16" fmla="*/ 152 w 313"/>
                <a:gd name="T17" fmla="*/ 5 h 235"/>
                <a:gd name="T18" fmla="*/ 131 w 313"/>
                <a:gd name="T19" fmla="*/ 15 h 235"/>
                <a:gd name="T20" fmla="*/ 126 w 313"/>
                <a:gd name="T21" fmla="*/ 18 h 235"/>
                <a:gd name="T22" fmla="*/ 112 w 313"/>
                <a:gd name="T23" fmla="*/ 22 h 235"/>
                <a:gd name="T24" fmla="*/ 98 w 313"/>
                <a:gd name="T25" fmla="*/ 27 h 235"/>
                <a:gd name="T26" fmla="*/ 73 w 313"/>
                <a:gd name="T27" fmla="*/ 22 h 235"/>
                <a:gd name="T28" fmla="*/ 60 w 313"/>
                <a:gd name="T29" fmla="*/ 32 h 235"/>
                <a:gd name="T30" fmla="*/ 40 w 313"/>
                <a:gd name="T31" fmla="*/ 45 h 235"/>
                <a:gd name="T32" fmla="*/ 0 w 313"/>
                <a:gd name="T33" fmla="*/ 65 h 235"/>
                <a:gd name="T34" fmla="*/ 25 w 313"/>
                <a:gd name="T35" fmla="*/ 72 h 235"/>
                <a:gd name="T36" fmla="*/ 7 w 313"/>
                <a:gd name="T37" fmla="*/ 79 h 235"/>
                <a:gd name="T38" fmla="*/ 22 w 313"/>
                <a:gd name="T39" fmla="*/ 89 h 235"/>
                <a:gd name="T40" fmla="*/ 43 w 313"/>
                <a:gd name="T41" fmla="*/ 88 h 235"/>
                <a:gd name="T42" fmla="*/ 73 w 313"/>
                <a:gd name="T43" fmla="*/ 96 h 235"/>
                <a:gd name="T44" fmla="*/ 89 w 313"/>
                <a:gd name="T45" fmla="*/ 117 h 235"/>
                <a:gd name="T46" fmla="*/ 91 w 313"/>
                <a:gd name="T47" fmla="*/ 136 h 235"/>
                <a:gd name="T48" fmla="*/ 111 w 313"/>
                <a:gd name="T49" fmla="*/ 142 h 235"/>
                <a:gd name="T50" fmla="*/ 109 w 313"/>
                <a:gd name="T51" fmla="*/ 149 h 235"/>
                <a:gd name="T52" fmla="*/ 106 w 313"/>
                <a:gd name="T53" fmla="*/ 162 h 235"/>
                <a:gd name="T54" fmla="*/ 102 w 313"/>
                <a:gd name="T55" fmla="*/ 178 h 235"/>
                <a:gd name="T56" fmla="*/ 106 w 313"/>
                <a:gd name="T57" fmla="*/ 198 h 235"/>
                <a:gd name="T58" fmla="*/ 116 w 313"/>
                <a:gd name="T59" fmla="*/ 211 h 235"/>
                <a:gd name="T60" fmla="*/ 130 w 313"/>
                <a:gd name="T61" fmla="*/ 227 h 235"/>
                <a:gd name="T62" fmla="*/ 150 w 313"/>
                <a:gd name="T63" fmla="*/ 234 h 235"/>
                <a:gd name="T64" fmla="*/ 156 w 313"/>
                <a:gd name="T65" fmla="*/ 214 h 235"/>
                <a:gd name="T66" fmla="*/ 164 w 313"/>
                <a:gd name="T67" fmla="*/ 204 h 235"/>
                <a:gd name="T68" fmla="*/ 165 w 313"/>
                <a:gd name="T69" fmla="*/ 195 h 235"/>
                <a:gd name="T70" fmla="*/ 174 w 313"/>
                <a:gd name="T71" fmla="*/ 188 h 235"/>
                <a:gd name="T72" fmla="*/ 182 w 313"/>
                <a:gd name="T73" fmla="*/ 186 h 235"/>
                <a:gd name="T74" fmla="*/ 209 w 313"/>
                <a:gd name="T75" fmla="*/ 168 h 235"/>
                <a:gd name="T76" fmla="*/ 226 w 313"/>
                <a:gd name="T77" fmla="*/ 163 h 235"/>
                <a:gd name="T78" fmla="*/ 261 w 313"/>
                <a:gd name="T79" fmla="*/ 148 h 235"/>
                <a:gd name="T80" fmla="*/ 242 w 313"/>
                <a:gd name="T81" fmla="*/ 144 h 235"/>
                <a:gd name="T82" fmla="*/ 262 w 313"/>
                <a:gd name="T83" fmla="*/ 145 h 235"/>
                <a:gd name="T84" fmla="*/ 258 w 313"/>
                <a:gd name="T85" fmla="*/ 128 h 235"/>
                <a:gd name="T86" fmla="*/ 248 w 313"/>
                <a:gd name="T87" fmla="*/ 119 h 235"/>
                <a:gd name="T88" fmla="*/ 270 w 313"/>
                <a:gd name="T89" fmla="*/ 116 h 235"/>
                <a:gd name="T90" fmla="*/ 276 w 313"/>
                <a:gd name="T91" fmla="*/ 105 h 235"/>
                <a:gd name="T92" fmla="*/ 273 w 313"/>
                <a:gd name="T93" fmla="*/ 88 h 235"/>
                <a:gd name="T94" fmla="*/ 267 w 313"/>
                <a:gd name="T95" fmla="*/ 81 h 235"/>
                <a:gd name="T96" fmla="*/ 269 w 313"/>
                <a:gd name="T97" fmla="*/ 74 h 235"/>
                <a:gd name="T98" fmla="*/ 262 w 313"/>
                <a:gd name="T99" fmla="*/ 71 h 235"/>
                <a:gd name="T100" fmla="*/ 283 w 313"/>
                <a:gd name="T101" fmla="*/ 49 h 235"/>
                <a:gd name="T102" fmla="*/ 278 w 313"/>
                <a:gd name="T103" fmla="*/ 43 h 235"/>
                <a:gd name="T104" fmla="*/ 284 w 313"/>
                <a:gd name="T105" fmla="*/ 38 h 235"/>
                <a:gd name="T106" fmla="*/ 313 w 313"/>
                <a:gd name="T107" fmla="*/ 2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13" h="235">
                  <a:moveTo>
                    <a:pt x="295" y="22"/>
                  </a:moveTo>
                  <a:cubicBezTo>
                    <a:pt x="290" y="22"/>
                    <a:pt x="285" y="23"/>
                    <a:pt x="285" y="27"/>
                  </a:cubicBezTo>
                  <a:cubicBezTo>
                    <a:pt x="285" y="31"/>
                    <a:pt x="278" y="26"/>
                    <a:pt x="275" y="28"/>
                  </a:cubicBezTo>
                  <a:cubicBezTo>
                    <a:pt x="272" y="29"/>
                    <a:pt x="273" y="24"/>
                    <a:pt x="270" y="26"/>
                  </a:cubicBezTo>
                  <a:cubicBezTo>
                    <a:pt x="267" y="27"/>
                    <a:pt x="264" y="31"/>
                    <a:pt x="260" y="33"/>
                  </a:cubicBezTo>
                  <a:cubicBezTo>
                    <a:pt x="256" y="34"/>
                    <a:pt x="254" y="38"/>
                    <a:pt x="251" y="38"/>
                  </a:cubicBezTo>
                  <a:cubicBezTo>
                    <a:pt x="249" y="38"/>
                    <a:pt x="256" y="31"/>
                    <a:pt x="260" y="28"/>
                  </a:cubicBezTo>
                  <a:cubicBezTo>
                    <a:pt x="264" y="24"/>
                    <a:pt x="262" y="20"/>
                    <a:pt x="257" y="20"/>
                  </a:cubicBezTo>
                  <a:cubicBezTo>
                    <a:pt x="252" y="21"/>
                    <a:pt x="253" y="24"/>
                    <a:pt x="250" y="24"/>
                  </a:cubicBezTo>
                  <a:cubicBezTo>
                    <a:pt x="247" y="25"/>
                    <a:pt x="234" y="31"/>
                    <a:pt x="234" y="29"/>
                  </a:cubicBezTo>
                  <a:cubicBezTo>
                    <a:pt x="233" y="27"/>
                    <a:pt x="245" y="24"/>
                    <a:pt x="244" y="23"/>
                  </a:cubicBezTo>
                  <a:cubicBezTo>
                    <a:pt x="244" y="21"/>
                    <a:pt x="230" y="21"/>
                    <a:pt x="224" y="22"/>
                  </a:cubicBezTo>
                  <a:cubicBezTo>
                    <a:pt x="217" y="23"/>
                    <a:pt x="206" y="27"/>
                    <a:pt x="206" y="25"/>
                  </a:cubicBezTo>
                  <a:cubicBezTo>
                    <a:pt x="206" y="23"/>
                    <a:pt x="219" y="20"/>
                    <a:pt x="226" y="20"/>
                  </a:cubicBezTo>
                  <a:cubicBezTo>
                    <a:pt x="233" y="19"/>
                    <a:pt x="245" y="20"/>
                    <a:pt x="250" y="18"/>
                  </a:cubicBezTo>
                  <a:cubicBezTo>
                    <a:pt x="255" y="16"/>
                    <a:pt x="263" y="16"/>
                    <a:pt x="264" y="14"/>
                  </a:cubicBezTo>
                  <a:cubicBezTo>
                    <a:pt x="265" y="12"/>
                    <a:pt x="258" y="10"/>
                    <a:pt x="254" y="10"/>
                  </a:cubicBezTo>
                  <a:cubicBezTo>
                    <a:pt x="251" y="10"/>
                    <a:pt x="247" y="10"/>
                    <a:pt x="247" y="8"/>
                  </a:cubicBezTo>
                  <a:cubicBezTo>
                    <a:pt x="248" y="6"/>
                    <a:pt x="242" y="6"/>
                    <a:pt x="241" y="5"/>
                  </a:cubicBezTo>
                  <a:cubicBezTo>
                    <a:pt x="241" y="3"/>
                    <a:pt x="229" y="4"/>
                    <a:pt x="227" y="3"/>
                  </a:cubicBezTo>
                  <a:cubicBezTo>
                    <a:pt x="225" y="1"/>
                    <a:pt x="217" y="0"/>
                    <a:pt x="211" y="1"/>
                  </a:cubicBezTo>
                  <a:cubicBezTo>
                    <a:pt x="205" y="1"/>
                    <a:pt x="193" y="1"/>
                    <a:pt x="190" y="2"/>
                  </a:cubicBezTo>
                  <a:cubicBezTo>
                    <a:pt x="187" y="2"/>
                    <a:pt x="185" y="3"/>
                    <a:pt x="183" y="3"/>
                  </a:cubicBezTo>
                  <a:cubicBezTo>
                    <a:pt x="180" y="3"/>
                    <a:pt x="176" y="4"/>
                    <a:pt x="178" y="5"/>
                  </a:cubicBezTo>
                  <a:cubicBezTo>
                    <a:pt x="181" y="8"/>
                    <a:pt x="174" y="9"/>
                    <a:pt x="174" y="7"/>
                  </a:cubicBezTo>
                  <a:cubicBezTo>
                    <a:pt x="175" y="5"/>
                    <a:pt x="168" y="4"/>
                    <a:pt x="166" y="5"/>
                  </a:cubicBezTo>
                  <a:cubicBezTo>
                    <a:pt x="164" y="7"/>
                    <a:pt x="154" y="4"/>
                    <a:pt x="152" y="5"/>
                  </a:cubicBezTo>
                  <a:cubicBezTo>
                    <a:pt x="151" y="7"/>
                    <a:pt x="139" y="7"/>
                    <a:pt x="135" y="7"/>
                  </a:cubicBezTo>
                  <a:cubicBezTo>
                    <a:pt x="132" y="8"/>
                    <a:pt x="141" y="11"/>
                    <a:pt x="141" y="12"/>
                  </a:cubicBezTo>
                  <a:cubicBezTo>
                    <a:pt x="140" y="14"/>
                    <a:pt x="129" y="12"/>
                    <a:pt x="131" y="15"/>
                  </a:cubicBezTo>
                  <a:cubicBezTo>
                    <a:pt x="134" y="18"/>
                    <a:pt x="141" y="20"/>
                    <a:pt x="144" y="23"/>
                  </a:cubicBezTo>
                  <a:cubicBezTo>
                    <a:pt x="148" y="27"/>
                    <a:pt x="142" y="24"/>
                    <a:pt x="138" y="22"/>
                  </a:cubicBezTo>
                  <a:cubicBezTo>
                    <a:pt x="134" y="19"/>
                    <a:pt x="129" y="20"/>
                    <a:pt x="126" y="18"/>
                  </a:cubicBezTo>
                  <a:cubicBezTo>
                    <a:pt x="124" y="15"/>
                    <a:pt x="115" y="13"/>
                    <a:pt x="113" y="15"/>
                  </a:cubicBezTo>
                  <a:cubicBezTo>
                    <a:pt x="110" y="16"/>
                    <a:pt x="119" y="20"/>
                    <a:pt x="119" y="22"/>
                  </a:cubicBezTo>
                  <a:cubicBezTo>
                    <a:pt x="119" y="24"/>
                    <a:pt x="113" y="21"/>
                    <a:pt x="112" y="22"/>
                  </a:cubicBezTo>
                  <a:cubicBezTo>
                    <a:pt x="111" y="23"/>
                    <a:pt x="105" y="17"/>
                    <a:pt x="102" y="17"/>
                  </a:cubicBezTo>
                  <a:cubicBezTo>
                    <a:pt x="99" y="17"/>
                    <a:pt x="102" y="20"/>
                    <a:pt x="102" y="23"/>
                  </a:cubicBezTo>
                  <a:cubicBezTo>
                    <a:pt x="102" y="27"/>
                    <a:pt x="96" y="29"/>
                    <a:pt x="98" y="27"/>
                  </a:cubicBezTo>
                  <a:cubicBezTo>
                    <a:pt x="99" y="24"/>
                    <a:pt x="98" y="18"/>
                    <a:pt x="95" y="16"/>
                  </a:cubicBezTo>
                  <a:cubicBezTo>
                    <a:pt x="92" y="15"/>
                    <a:pt x="84" y="19"/>
                    <a:pt x="79" y="19"/>
                  </a:cubicBezTo>
                  <a:cubicBezTo>
                    <a:pt x="75" y="19"/>
                    <a:pt x="70" y="20"/>
                    <a:pt x="73" y="22"/>
                  </a:cubicBezTo>
                  <a:cubicBezTo>
                    <a:pt x="77" y="24"/>
                    <a:pt x="73" y="25"/>
                    <a:pt x="70" y="23"/>
                  </a:cubicBezTo>
                  <a:cubicBezTo>
                    <a:pt x="67" y="21"/>
                    <a:pt x="56" y="23"/>
                    <a:pt x="58" y="25"/>
                  </a:cubicBezTo>
                  <a:cubicBezTo>
                    <a:pt x="61" y="26"/>
                    <a:pt x="61" y="31"/>
                    <a:pt x="60" y="32"/>
                  </a:cubicBezTo>
                  <a:cubicBezTo>
                    <a:pt x="59" y="34"/>
                    <a:pt x="54" y="31"/>
                    <a:pt x="50" y="31"/>
                  </a:cubicBezTo>
                  <a:cubicBezTo>
                    <a:pt x="46" y="31"/>
                    <a:pt x="26" y="41"/>
                    <a:pt x="27" y="43"/>
                  </a:cubicBezTo>
                  <a:cubicBezTo>
                    <a:pt x="28" y="46"/>
                    <a:pt x="37" y="44"/>
                    <a:pt x="40" y="45"/>
                  </a:cubicBezTo>
                  <a:cubicBezTo>
                    <a:pt x="42" y="47"/>
                    <a:pt x="39" y="53"/>
                    <a:pt x="35" y="55"/>
                  </a:cubicBezTo>
                  <a:cubicBezTo>
                    <a:pt x="32" y="57"/>
                    <a:pt x="20" y="55"/>
                    <a:pt x="19" y="58"/>
                  </a:cubicBezTo>
                  <a:cubicBezTo>
                    <a:pt x="19" y="60"/>
                    <a:pt x="0" y="61"/>
                    <a:pt x="0" y="65"/>
                  </a:cubicBezTo>
                  <a:cubicBezTo>
                    <a:pt x="0" y="67"/>
                    <a:pt x="1" y="69"/>
                    <a:pt x="3" y="69"/>
                  </a:cubicBezTo>
                  <a:cubicBezTo>
                    <a:pt x="5" y="70"/>
                    <a:pt x="9" y="69"/>
                    <a:pt x="11" y="71"/>
                  </a:cubicBezTo>
                  <a:cubicBezTo>
                    <a:pt x="14" y="74"/>
                    <a:pt x="20" y="74"/>
                    <a:pt x="25" y="72"/>
                  </a:cubicBezTo>
                  <a:cubicBezTo>
                    <a:pt x="30" y="71"/>
                    <a:pt x="33" y="73"/>
                    <a:pt x="33" y="76"/>
                  </a:cubicBezTo>
                  <a:cubicBezTo>
                    <a:pt x="33" y="78"/>
                    <a:pt x="23" y="74"/>
                    <a:pt x="19" y="76"/>
                  </a:cubicBezTo>
                  <a:cubicBezTo>
                    <a:pt x="16" y="78"/>
                    <a:pt x="6" y="77"/>
                    <a:pt x="7" y="79"/>
                  </a:cubicBezTo>
                  <a:cubicBezTo>
                    <a:pt x="7" y="81"/>
                    <a:pt x="12" y="81"/>
                    <a:pt x="16" y="81"/>
                  </a:cubicBezTo>
                  <a:cubicBezTo>
                    <a:pt x="20" y="82"/>
                    <a:pt x="16" y="84"/>
                    <a:pt x="16" y="85"/>
                  </a:cubicBezTo>
                  <a:cubicBezTo>
                    <a:pt x="16" y="87"/>
                    <a:pt x="18" y="87"/>
                    <a:pt x="22" y="89"/>
                  </a:cubicBezTo>
                  <a:cubicBezTo>
                    <a:pt x="26" y="91"/>
                    <a:pt x="33" y="92"/>
                    <a:pt x="31" y="90"/>
                  </a:cubicBezTo>
                  <a:cubicBezTo>
                    <a:pt x="28" y="87"/>
                    <a:pt x="35" y="88"/>
                    <a:pt x="36" y="89"/>
                  </a:cubicBezTo>
                  <a:cubicBezTo>
                    <a:pt x="37" y="90"/>
                    <a:pt x="40" y="87"/>
                    <a:pt x="43" y="88"/>
                  </a:cubicBezTo>
                  <a:cubicBezTo>
                    <a:pt x="45" y="89"/>
                    <a:pt x="46" y="85"/>
                    <a:pt x="49" y="87"/>
                  </a:cubicBezTo>
                  <a:cubicBezTo>
                    <a:pt x="51" y="88"/>
                    <a:pt x="62" y="89"/>
                    <a:pt x="65" y="91"/>
                  </a:cubicBezTo>
                  <a:cubicBezTo>
                    <a:pt x="69" y="93"/>
                    <a:pt x="74" y="93"/>
                    <a:pt x="73" y="96"/>
                  </a:cubicBezTo>
                  <a:cubicBezTo>
                    <a:pt x="73" y="99"/>
                    <a:pt x="76" y="101"/>
                    <a:pt x="81" y="103"/>
                  </a:cubicBezTo>
                  <a:cubicBezTo>
                    <a:pt x="85" y="105"/>
                    <a:pt x="85" y="109"/>
                    <a:pt x="85" y="111"/>
                  </a:cubicBezTo>
                  <a:cubicBezTo>
                    <a:pt x="85" y="114"/>
                    <a:pt x="90" y="116"/>
                    <a:pt x="89" y="117"/>
                  </a:cubicBezTo>
                  <a:cubicBezTo>
                    <a:pt x="88" y="118"/>
                    <a:pt x="89" y="120"/>
                    <a:pt x="91" y="122"/>
                  </a:cubicBezTo>
                  <a:cubicBezTo>
                    <a:pt x="94" y="125"/>
                    <a:pt x="87" y="126"/>
                    <a:pt x="89" y="129"/>
                  </a:cubicBezTo>
                  <a:cubicBezTo>
                    <a:pt x="90" y="131"/>
                    <a:pt x="86" y="135"/>
                    <a:pt x="91" y="136"/>
                  </a:cubicBezTo>
                  <a:cubicBezTo>
                    <a:pt x="96" y="136"/>
                    <a:pt x="95" y="132"/>
                    <a:pt x="99" y="132"/>
                  </a:cubicBezTo>
                  <a:cubicBezTo>
                    <a:pt x="103" y="132"/>
                    <a:pt x="99" y="135"/>
                    <a:pt x="101" y="137"/>
                  </a:cubicBezTo>
                  <a:cubicBezTo>
                    <a:pt x="103" y="139"/>
                    <a:pt x="107" y="139"/>
                    <a:pt x="111" y="142"/>
                  </a:cubicBezTo>
                  <a:cubicBezTo>
                    <a:pt x="114" y="145"/>
                    <a:pt x="112" y="147"/>
                    <a:pt x="108" y="144"/>
                  </a:cubicBezTo>
                  <a:cubicBezTo>
                    <a:pt x="105" y="142"/>
                    <a:pt x="95" y="142"/>
                    <a:pt x="95" y="143"/>
                  </a:cubicBezTo>
                  <a:cubicBezTo>
                    <a:pt x="95" y="144"/>
                    <a:pt x="106" y="150"/>
                    <a:pt x="109" y="149"/>
                  </a:cubicBezTo>
                  <a:cubicBezTo>
                    <a:pt x="111" y="149"/>
                    <a:pt x="115" y="153"/>
                    <a:pt x="113" y="155"/>
                  </a:cubicBezTo>
                  <a:cubicBezTo>
                    <a:pt x="112" y="156"/>
                    <a:pt x="112" y="160"/>
                    <a:pt x="112" y="162"/>
                  </a:cubicBezTo>
                  <a:cubicBezTo>
                    <a:pt x="112" y="164"/>
                    <a:pt x="108" y="162"/>
                    <a:pt x="106" y="162"/>
                  </a:cubicBezTo>
                  <a:cubicBezTo>
                    <a:pt x="103" y="162"/>
                    <a:pt x="102" y="163"/>
                    <a:pt x="102" y="166"/>
                  </a:cubicBezTo>
                  <a:cubicBezTo>
                    <a:pt x="102" y="168"/>
                    <a:pt x="98" y="170"/>
                    <a:pt x="97" y="173"/>
                  </a:cubicBezTo>
                  <a:cubicBezTo>
                    <a:pt x="97" y="177"/>
                    <a:pt x="100" y="176"/>
                    <a:pt x="102" y="178"/>
                  </a:cubicBezTo>
                  <a:cubicBezTo>
                    <a:pt x="104" y="179"/>
                    <a:pt x="99" y="180"/>
                    <a:pt x="98" y="182"/>
                  </a:cubicBezTo>
                  <a:cubicBezTo>
                    <a:pt x="98" y="185"/>
                    <a:pt x="103" y="189"/>
                    <a:pt x="105" y="190"/>
                  </a:cubicBezTo>
                  <a:cubicBezTo>
                    <a:pt x="107" y="191"/>
                    <a:pt x="106" y="196"/>
                    <a:pt x="106" y="198"/>
                  </a:cubicBezTo>
                  <a:cubicBezTo>
                    <a:pt x="107" y="201"/>
                    <a:pt x="110" y="198"/>
                    <a:pt x="109" y="201"/>
                  </a:cubicBezTo>
                  <a:cubicBezTo>
                    <a:pt x="109" y="205"/>
                    <a:pt x="112" y="204"/>
                    <a:pt x="112" y="206"/>
                  </a:cubicBezTo>
                  <a:cubicBezTo>
                    <a:pt x="112" y="208"/>
                    <a:pt x="117" y="208"/>
                    <a:pt x="116" y="211"/>
                  </a:cubicBezTo>
                  <a:cubicBezTo>
                    <a:pt x="115" y="213"/>
                    <a:pt x="117" y="215"/>
                    <a:pt x="118" y="217"/>
                  </a:cubicBezTo>
                  <a:cubicBezTo>
                    <a:pt x="119" y="218"/>
                    <a:pt x="123" y="221"/>
                    <a:pt x="124" y="223"/>
                  </a:cubicBezTo>
                  <a:cubicBezTo>
                    <a:pt x="125" y="225"/>
                    <a:pt x="127" y="228"/>
                    <a:pt x="130" y="227"/>
                  </a:cubicBezTo>
                  <a:cubicBezTo>
                    <a:pt x="133" y="226"/>
                    <a:pt x="133" y="229"/>
                    <a:pt x="135" y="228"/>
                  </a:cubicBezTo>
                  <a:cubicBezTo>
                    <a:pt x="137" y="228"/>
                    <a:pt x="140" y="229"/>
                    <a:pt x="141" y="231"/>
                  </a:cubicBezTo>
                  <a:cubicBezTo>
                    <a:pt x="141" y="233"/>
                    <a:pt x="148" y="234"/>
                    <a:pt x="150" y="234"/>
                  </a:cubicBezTo>
                  <a:cubicBezTo>
                    <a:pt x="152" y="235"/>
                    <a:pt x="152" y="231"/>
                    <a:pt x="154" y="230"/>
                  </a:cubicBezTo>
                  <a:cubicBezTo>
                    <a:pt x="155" y="230"/>
                    <a:pt x="155" y="223"/>
                    <a:pt x="156" y="222"/>
                  </a:cubicBezTo>
                  <a:cubicBezTo>
                    <a:pt x="158" y="222"/>
                    <a:pt x="157" y="215"/>
                    <a:pt x="156" y="214"/>
                  </a:cubicBezTo>
                  <a:cubicBezTo>
                    <a:pt x="154" y="214"/>
                    <a:pt x="155" y="211"/>
                    <a:pt x="158" y="212"/>
                  </a:cubicBezTo>
                  <a:cubicBezTo>
                    <a:pt x="162" y="212"/>
                    <a:pt x="161" y="209"/>
                    <a:pt x="162" y="208"/>
                  </a:cubicBezTo>
                  <a:cubicBezTo>
                    <a:pt x="164" y="208"/>
                    <a:pt x="163" y="205"/>
                    <a:pt x="164" y="204"/>
                  </a:cubicBezTo>
                  <a:cubicBezTo>
                    <a:pt x="166" y="204"/>
                    <a:pt x="165" y="202"/>
                    <a:pt x="164" y="201"/>
                  </a:cubicBezTo>
                  <a:cubicBezTo>
                    <a:pt x="164" y="200"/>
                    <a:pt x="165" y="199"/>
                    <a:pt x="166" y="198"/>
                  </a:cubicBezTo>
                  <a:cubicBezTo>
                    <a:pt x="168" y="198"/>
                    <a:pt x="168" y="195"/>
                    <a:pt x="165" y="195"/>
                  </a:cubicBezTo>
                  <a:cubicBezTo>
                    <a:pt x="163" y="194"/>
                    <a:pt x="164" y="191"/>
                    <a:pt x="166" y="193"/>
                  </a:cubicBezTo>
                  <a:cubicBezTo>
                    <a:pt x="169" y="194"/>
                    <a:pt x="170" y="193"/>
                    <a:pt x="169" y="191"/>
                  </a:cubicBezTo>
                  <a:cubicBezTo>
                    <a:pt x="168" y="189"/>
                    <a:pt x="171" y="189"/>
                    <a:pt x="174" y="188"/>
                  </a:cubicBezTo>
                  <a:cubicBezTo>
                    <a:pt x="177" y="188"/>
                    <a:pt x="179" y="186"/>
                    <a:pt x="178" y="184"/>
                  </a:cubicBezTo>
                  <a:cubicBezTo>
                    <a:pt x="177" y="181"/>
                    <a:pt x="182" y="182"/>
                    <a:pt x="181" y="184"/>
                  </a:cubicBezTo>
                  <a:cubicBezTo>
                    <a:pt x="180" y="186"/>
                    <a:pt x="180" y="188"/>
                    <a:pt x="182" y="186"/>
                  </a:cubicBezTo>
                  <a:cubicBezTo>
                    <a:pt x="183" y="185"/>
                    <a:pt x="186" y="186"/>
                    <a:pt x="191" y="184"/>
                  </a:cubicBezTo>
                  <a:cubicBezTo>
                    <a:pt x="196" y="183"/>
                    <a:pt x="201" y="179"/>
                    <a:pt x="203" y="175"/>
                  </a:cubicBezTo>
                  <a:cubicBezTo>
                    <a:pt x="204" y="171"/>
                    <a:pt x="210" y="171"/>
                    <a:pt x="209" y="168"/>
                  </a:cubicBezTo>
                  <a:cubicBezTo>
                    <a:pt x="208" y="166"/>
                    <a:pt x="210" y="164"/>
                    <a:pt x="214" y="166"/>
                  </a:cubicBezTo>
                  <a:cubicBezTo>
                    <a:pt x="218" y="168"/>
                    <a:pt x="215" y="165"/>
                    <a:pt x="219" y="165"/>
                  </a:cubicBezTo>
                  <a:cubicBezTo>
                    <a:pt x="223" y="165"/>
                    <a:pt x="222" y="164"/>
                    <a:pt x="226" y="163"/>
                  </a:cubicBezTo>
                  <a:cubicBezTo>
                    <a:pt x="230" y="163"/>
                    <a:pt x="241" y="161"/>
                    <a:pt x="245" y="158"/>
                  </a:cubicBezTo>
                  <a:cubicBezTo>
                    <a:pt x="248" y="155"/>
                    <a:pt x="256" y="153"/>
                    <a:pt x="259" y="151"/>
                  </a:cubicBezTo>
                  <a:cubicBezTo>
                    <a:pt x="262" y="149"/>
                    <a:pt x="263" y="147"/>
                    <a:pt x="261" y="148"/>
                  </a:cubicBezTo>
                  <a:cubicBezTo>
                    <a:pt x="259" y="149"/>
                    <a:pt x="255" y="149"/>
                    <a:pt x="252" y="149"/>
                  </a:cubicBezTo>
                  <a:cubicBezTo>
                    <a:pt x="249" y="148"/>
                    <a:pt x="244" y="145"/>
                    <a:pt x="241" y="147"/>
                  </a:cubicBezTo>
                  <a:cubicBezTo>
                    <a:pt x="237" y="149"/>
                    <a:pt x="239" y="144"/>
                    <a:pt x="242" y="144"/>
                  </a:cubicBezTo>
                  <a:cubicBezTo>
                    <a:pt x="245" y="144"/>
                    <a:pt x="244" y="142"/>
                    <a:pt x="243" y="139"/>
                  </a:cubicBezTo>
                  <a:cubicBezTo>
                    <a:pt x="242" y="136"/>
                    <a:pt x="248" y="138"/>
                    <a:pt x="250" y="142"/>
                  </a:cubicBezTo>
                  <a:cubicBezTo>
                    <a:pt x="253" y="145"/>
                    <a:pt x="257" y="147"/>
                    <a:pt x="262" y="145"/>
                  </a:cubicBezTo>
                  <a:cubicBezTo>
                    <a:pt x="266" y="144"/>
                    <a:pt x="262" y="141"/>
                    <a:pt x="263" y="139"/>
                  </a:cubicBezTo>
                  <a:cubicBezTo>
                    <a:pt x="265" y="136"/>
                    <a:pt x="251" y="129"/>
                    <a:pt x="250" y="127"/>
                  </a:cubicBezTo>
                  <a:cubicBezTo>
                    <a:pt x="249" y="124"/>
                    <a:pt x="254" y="126"/>
                    <a:pt x="258" y="128"/>
                  </a:cubicBezTo>
                  <a:cubicBezTo>
                    <a:pt x="262" y="129"/>
                    <a:pt x="262" y="125"/>
                    <a:pt x="262" y="122"/>
                  </a:cubicBezTo>
                  <a:cubicBezTo>
                    <a:pt x="262" y="120"/>
                    <a:pt x="254" y="120"/>
                    <a:pt x="250" y="122"/>
                  </a:cubicBezTo>
                  <a:cubicBezTo>
                    <a:pt x="246" y="124"/>
                    <a:pt x="243" y="120"/>
                    <a:pt x="248" y="119"/>
                  </a:cubicBezTo>
                  <a:cubicBezTo>
                    <a:pt x="253" y="118"/>
                    <a:pt x="248" y="116"/>
                    <a:pt x="250" y="115"/>
                  </a:cubicBezTo>
                  <a:cubicBezTo>
                    <a:pt x="251" y="113"/>
                    <a:pt x="258" y="119"/>
                    <a:pt x="261" y="118"/>
                  </a:cubicBezTo>
                  <a:cubicBezTo>
                    <a:pt x="265" y="117"/>
                    <a:pt x="267" y="118"/>
                    <a:pt x="270" y="116"/>
                  </a:cubicBezTo>
                  <a:cubicBezTo>
                    <a:pt x="273" y="114"/>
                    <a:pt x="265" y="112"/>
                    <a:pt x="263" y="110"/>
                  </a:cubicBezTo>
                  <a:cubicBezTo>
                    <a:pt x="261" y="108"/>
                    <a:pt x="271" y="108"/>
                    <a:pt x="274" y="108"/>
                  </a:cubicBezTo>
                  <a:cubicBezTo>
                    <a:pt x="277" y="109"/>
                    <a:pt x="278" y="104"/>
                    <a:pt x="276" y="105"/>
                  </a:cubicBezTo>
                  <a:cubicBezTo>
                    <a:pt x="273" y="106"/>
                    <a:pt x="265" y="102"/>
                    <a:pt x="267" y="99"/>
                  </a:cubicBezTo>
                  <a:cubicBezTo>
                    <a:pt x="268" y="97"/>
                    <a:pt x="272" y="100"/>
                    <a:pt x="275" y="98"/>
                  </a:cubicBezTo>
                  <a:cubicBezTo>
                    <a:pt x="279" y="96"/>
                    <a:pt x="276" y="88"/>
                    <a:pt x="273" y="88"/>
                  </a:cubicBezTo>
                  <a:cubicBezTo>
                    <a:pt x="270" y="88"/>
                    <a:pt x="264" y="87"/>
                    <a:pt x="264" y="86"/>
                  </a:cubicBezTo>
                  <a:cubicBezTo>
                    <a:pt x="264" y="85"/>
                    <a:pt x="259" y="84"/>
                    <a:pt x="260" y="82"/>
                  </a:cubicBezTo>
                  <a:cubicBezTo>
                    <a:pt x="262" y="81"/>
                    <a:pt x="264" y="84"/>
                    <a:pt x="267" y="81"/>
                  </a:cubicBezTo>
                  <a:cubicBezTo>
                    <a:pt x="271" y="79"/>
                    <a:pt x="278" y="82"/>
                    <a:pt x="281" y="81"/>
                  </a:cubicBezTo>
                  <a:cubicBezTo>
                    <a:pt x="284" y="81"/>
                    <a:pt x="280" y="75"/>
                    <a:pt x="278" y="76"/>
                  </a:cubicBezTo>
                  <a:cubicBezTo>
                    <a:pt x="276" y="77"/>
                    <a:pt x="270" y="77"/>
                    <a:pt x="269" y="74"/>
                  </a:cubicBezTo>
                  <a:cubicBezTo>
                    <a:pt x="269" y="71"/>
                    <a:pt x="275" y="74"/>
                    <a:pt x="276" y="72"/>
                  </a:cubicBezTo>
                  <a:cubicBezTo>
                    <a:pt x="277" y="71"/>
                    <a:pt x="268" y="67"/>
                    <a:pt x="266" y="70"/>
                  </a:cubicBezTo>
                  <a:cubicBezTo>
                    <a:pt x="265" y="73"/>
                    <a:pt x="259" y="72"/>
                    <a:pt x="262" y="71"/>
                  </a:cubicBezTo>
                  <a:cubicBezTo>
                    <a:pt x="265" y="69"/>
                    <a:pt x="265" y="64"/>
                    <a:pt x="265" y="61"/>
                  </a:cubicBezTo>
                  <a:cubicBezTo>
                    <a:pt x="265" y="58"/>
                    <a:pt x="275" y="58"/>
                    <a:pt x="274" y="54"/>
                  </a:cubicBezTo>
                  <a:cubicBezTo>
                    <a:pt x="273" y="50"/>
                    <a:pt x="279" y="49"/>
                    <a:pt x="283" y="49"/>
                  </a:cubicBezTo>
                  <a:cubicBezTo>
                    <a:pt x="286" y="49"/>
                    <a:pt x="283" y="44"/>
                    <a:pt x="279" y="45"/>
                  </a:cubicBezTo>
                  <a:cubicBezTo>
                    <a:pt x="276" y="45"/>
                    <a:pt x="272" y="49"/>
                    <a:pt x="271" y="48"/>
                  </a:cubicBezTo>
                  <a:cubicBezTo>
                    <a:pt x="269" y="46"/>
                    <a:pt x="275" y="43"/>
                    <a:pt x="278" y="43"/>
                  </a:cubicBezTo>
                  <a:cubicBezTo>
                    <a:pt x="281" y="43"/>
                    <a:pt x="288" y="43"/>
                    <a:pt x="291" y="41"/>
                  </a:cubicBezTo>
                  <a:cubicBezTo>
                    <a:pt x="293" y="40"/>
                    <a:pt x="286" y="39"/>
                    <a:pt x="281" y="39"/>
                  </a:cubicBezTo>
                  <a:cubicBezTo>
                    <a:pt x="276" y="40"/>
                    <a:pt x="276" y="38"/>
                    <a:pt x="284" y="38"/>
                  </a:cubicBezTo>
                  <a:cubicBezTo>
                    <a:pt x="291" y="37"/>
                    <a:pt x="290" y="36"/>
                    <a:pt x="295" y="35"/>
                  </a:cubicBezTo>
                  <a:cubicBezTo>
                    <a:pt x="300" y="35"/>
                    <a:pt x="298" y="33"/>
                    <a:pt x="301" y="32"/>
                  </a:cubicBezTo>
                  <a:cubicBezTo>
                    <a:pt x="305" y="32"/>
                    <a:pt x="313" y="29"/>
                    <a:pt x="313" y="27"/>
                  </a:cubicBezTo>
                  <a:cubicBezTo>
                    <a:pt x="313" y="25"/>
                    <a:pt x="301" y="22"/>
                    <a:pt x="295" y="2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1"/>
            <p:cNvSpPr>
              <a:spLocks/>
            </p:cNvSpPr>
            <p:nvPr userDrawn="1"/>
          </p:nvSpPr>
          <p:spPr bwMode="auto">
            <a:xfrm>
              <a:off x="16941800" y="2363788"/>
              <a:ext cx="47625" cy="33338"/>
            </a:xfrm>
            <a:custGeom>
              <a:avLst/>
              <a:gdLst>
                <a:gd name="T0" fmla="*/ 17 w 17"/>
                <a:gd name="T1" fmla="*/ 8 h 12"/>
                <a:gd name="T2" fmla="*/ 13 w 17"/>
                <a:gd name="T3" fmla="*/ 4 h 12"/>
                <a:gd name="T4" fmla="*/ 3 w 17"/>
                <a:gd name="T5" fmla="*/ 2 h 12"/>
                <a:gd name="T6" fmla="*/ 2 w 17"/>
                <a:gd name="T7" fmla="*/ 7 h 12"/>
                <a:gd name="T8" fmla="*/ 8 w 17"/>
                <a:gd name="T9" fmla="*/ 10 h 12"/>
                <a:gd name="T10" fmla="*/ 17 w 17"/>
                <a:gd name="T11" fmla="*/ 8 h 12"/>
              </a:gdLst>
              <a:ahLst/>
              <a:cxnLst>
                <a:cxn ang="0">
                  <a:pos x="T0" y="T1"/>
                </a:cxn>
                <a:cxn ang="0">
                  <a:pos x="T2" y="T3"/>
                </a:cxn>
                <a:cxn ang="0">
                  <a:pos x="T4" y="T5"/>
                </a:cxn>
                <a:cxn ang="0">
                  <a:pos x="T6" y="T7"/>
                </a:cxn>
                <a:cxn ang="0">
                  <a:pos x="T8" y="T9"/>
                </a:cxn>
                <a:cxn ang="0">
                  <a:pos x="T10" y="T11"/>
                </a:cxn>
              </a:cxnLst>
              <a:rect l="0" t="0" r="r" b="b"/>
              <a:pathLst>
                <a:path w="17" h="12">
                  <a:moveTo>
                    <a:pt x="17" y="8"/>
                  </a:moveTo>
                  <a:cubicBezTo>
                    <a:pt x="17" y="5"/>
                    <a:pt x="14" y="7"/>
                    <a:pt x="13" y="4"/>
                  </a:cubicBezTo>
                  <a:cubicBezTo>
                    <a:pt x="11" y="1"/>
                    <a:pt x="4" y="0"/>
                    <a:pt x="3" y="2"/>
                  </a:cubicBezTo>
                  <a:cubicBezTo>
                    <a:pt x="3" y="3"/>
                    <a:pt x="0" y="5"/>
                    <a:pt x="2" y="7"/>
                  </a:cubicBezTo>
                  <a:cubicBezTo>
                    <a:pt x="4" y="9"/>
                    <a:pt x="5" y="8"/>
                    <a:pt x="8" y="10"/>
                  </a:cubicBezTo>
                  <a:cubicBezTo>
                    <a:pt x="10" y="12"/>
                    <a:pt x="17" y="10"/>
                    <a:pt x="17" y="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2"/>
            <p:cNvSpPr>
              <a:spLocks/>
            </p:cNvSpPr>
            <p:nvPr userDrawn="1"/>
          </p:nvSpPr>
          <p:spPr bwMode="auto">
            <a:xfrm>
              <a:off x="15928975" y="2246313"/>
              <a:ext cx="157163" cy="100013"/>
            </a:xfrm>
            <a:custGeom>
              <a:avLst/>
              <a:gdLst>
                <a:gd name="T0" fmla="*/ 9 w 57"/>
                <a:gd name="T1" fmla="*/ 28 h 36"/>
                <a:gd name="T2" fmla="*/ 16 w 57"/>
                <a:gd name="T3" fmla="*/ 36 h 36"/>
                <a:gd name="T4" fmla="*/ 20 w 57"/>
                <a:gd name="T5" fmla="*/ 34 h 36"/>
                <a:gd name="T6" fmla="*/ 25 w 57"/>
                <a:gd name="T7" fmla="*/ 33 h 36"/>
                <a:gd name="T8" fmla="*/ 30 w 57"/>
                <a:gd name="T9" fmla="*/ 29 h 36"/>
                <a:gd name="T10" fmla="*/ 34 w 57"/>
                <a:gd name="T11" fmla="*/ 24 h 36"/>
                <a:gd name="T12" fmla="*/ 39 w 57"/>
                <a:gd name="T13" fmla="*/ 19 h 36"/>
                <a:gd name="T14" fmla="*/ 55 w 57"/>
                <a:gd name="T15" fmla="*/ 12 h 36"/>
                <a:gd name="T16" fmla="*/ 49 w 57"/>
                <a:gd name="T17" fmla="*/ 7 h 36"/>
                <a:gd name="T18" fmla="*/ 38 w 57"/>
                <a:gd name="T19" fmla="*/ 5 h 36"/>
                <a:gd name="T20" fmla="*/ 35 w 57"/>
                <a:gd name="T21" fmla="*/ 4 h 36"/>
                <a:gd name="T22" fmla="*/ 25 w 57"/>
                <a:gd name="T23" fmla="*/ 1 h 36"/>
                <a:gd name="T24" fmla="*/ 9 w 57"/>
                <a:gd name="T25" fmla="*/ 4 h 36"/>
                <a:gd name="T26" fmla="*/ 11 w 57"/>
                <a:gd name="T27" fmla="*/ 9 h 36"/>
                <a:gd name="T28" fmla="*/ 7 w 57"/>
                <a:gd name="T29" fmla="*/ 16 h 36"/>
                <a:gd name="T30" fmla="*/ 3 w 57"/>
                <a:gd name="T31" fmla="*/ 24 h 36"/>
                <a:gd name="T32" fmla="*/ 9 w 57"/>
                <a:gd name="T33" fmla="*/ 2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7" h="36">
                  <a:moveTo>
                    <a:pt x="9" y="28"/>
                  </a:moveTo>
                  <a:cubicBezTo>
                    <a:pt x="13" y="29"/>
                    <a:pt x="14" y="36"/>
                    <a:pt x="16" y="36"/>
                  </a:cubicBezTo>
                  <a:cubicBezTo>
                    <a:pt x="18" y="36"/>
                    <a:pt x="17" y="34"/>
                    <a:pt x="20" y="34"/>
                  </a:cubicBezTo>
                  <a:cubicBezTo>
                    <a:pt x="23" y="34"/>
                    <a:pt x="22" y="33"/>
                    <a:pt x="25" y="33"/>
                  </a:cubicBezTo>
                  <a:cubicBezTo>
                    <a:pt x="27" y="33"/>
                    <a:pt x="30" y="32"/>
                    <a:pt x="30" y="29"/>
                  </a:cubicBezTo>
                  <a:cubicBezTo>
                    <a:pt x="30" y="26"/>
                    <a:pt x="32" y="25"/>
                    <a:pt x="34" y="24"/>
                  </a:cubicBezTo>
                  <a:cubicBezTo>
                    <a:pt x="37" y="23"/>
                    <a:pt x="35" y="20"/>
                    <a:pt x="39" y="19"/>
                  </a:cubicBezTo>
                  <a:cubicBezTo>
                    <a:pt x="42" y="18"/>
                    <a:pt x="53" y="14"/>
                    <a:pt x="55" y="12"/>
                  </a:cubicBezTo>
                  <a:cubicBezTo>
                    <a:pt x="57" y="11"/>
                    <a:pt x="53" y="9"/>
                    <a:pt x="49" y="7"/>
                  </a:cubicBezTo>
                  <a:cubicBezTo>
                    <a:pt x="44" y="4"/>
                    <a:pt x="41" y="3"/>
                    <a:pt x="38" y="5"/>
                  </a:cubicBezTo>
                  <a:cubicBezTo>
                    <a:pt x="35" y="7"/>
                    <a:pt x="37" y="3"/>
                    <a:pt x="35" y="4"/>
                  </a:cubicBezTo>
                  <a:cubicBezTo>
                    <a:pt x="32" y="5"/>
                    <a:pt x="26" y="2"/>
                    <a:pt x="25" y="1"/>
                  </a:cubicBezTo>
                  <a:cubicBezTo>
                    <a:pt x="24" y="0"/>
                    <a:pt x="12" y="4"/>
                    <a:pt x="9" y="4"/>
                  </a:cubicBezTo>
                  <a:cubicBezTo>
                    <a:pt x="6" y="4"/>
                    <a:pt x="9" y="7"/>
                    <a:pt x="11" y="9"/>
                  </a:cubicBezTo>
                  <a:cubicBezTo>
                    <a:pt x="13" y="10"/>
                    <a:pt x="6" y="15"/>
                    <a:pt x="7" y="16"/>
                  </a:cubicBezTo>
                  <a:cubicBezTo>
                    <a:pt x="9" y="17"/>
                    <a:pt x="6" y="20"/>
                    <a:pt x="3" y="24"/>
                  </a:cubicBezTo>
                  <a:cubicBezTo>
                    <a:pt x="0" y="28"/>
                    <a:pt x="5" y="27"/>
                    <a:pt x="9"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3"/>
            <p:cNvSpPr>
              <a:spLocks/>
            </p:cNvSpPr>
            <p:nvPr userDrawn="1"/>
          </p:nvSpPr>
          <p:spPr bwMode="auto">
            <a:xfrm>
              <a:off x="16025813" y="2268538"/>
              <a:ext cx="263525" cy="141288"/>
            </a:xfrm>
            <a:custGeom>
              <a:avLst/>
              <a:gdLst>
                <a:gd name="T0" fmla="*/ 87 w 95"/>
                <a:gd name="T1" fmla="*/ 39 h 51"/>
                <a:gd name="T2" fmla="*/ 95 w 95"/>
                <a:gd name="T3" fmla="*/ 39 h 51"/>
                <a:gd name="T4" fmla="*/ 86 w 95"/>
                <a:gd name="T5" fmla="*/ 32 h 51"/>
                <a:gd name="T6" fmla="*/ 78 w 95"/>
                <a:gd name="T7" fmla="*/ 28 h 51"/>
                <a:gd name="T8" fmla="*/ 75 w 95"/>
                <a:gd name="T9" fmla="*/ 21 h 51"/>
                <a:gd name="T10" fmla="*/ 73 w 95"/>
                <a:gd name="T11" fmla="*/ 9 h 51"/>
                <a:gd name="T12" fmla="*/ 74 w 95"/>
                <a:gd name="T13" fmla="*/ 2 h 51"/>
                <a:gd name="T14" fmla="*/ 64 w 95"/>
                <a:gd name="T15" fmla="*/ 4 h 51"/>
                <a:gd name="T16" fmla="*/ 70 w 95"/>
                <a:gd name="T17" fmla="*/ 9 h 51"/>
                <a:gd name="T18" fmla="*/ 63 w 95"/>
                <a:gd name="T19" fmla="*/ 7 h 51"/>
                <a:gd name="T20" fmla="*/ 58 w 95"/>
                <a:gd name="T21" fmla="*/ 7 h 51"/>
                <a:gd name="T22" fmla="*/ 61 w 95"/>
                <a:gd name="T23" fmla="*/ 19 h 51"/>
                <a:gd name="T24" fmla="*/ 58 w 95"/>
                <a:gd name="T25" fmla="*/ 22 h 51"/>
                <a:gd name="T26" fmla="*/ 54 w 95"/>
                <a:gd name="T27" fmla="*/ 13 h 51"/>
                <a:gd name="T28" fmla="*/ 45 w 95"/>
                <a:gd name="T29" fmla="*/ 9 h 51"/>
                <a:gd name="T30" fmla="*/ 49 w 95"/>
                <a:gd name="T31" fmla="*/ 14 h 51"/>
                <a:gd name="T32" fmla="*/ 43 w 95"/>
                <a:gd name="T33" fmla="*/ 14 h 51"/>
                <a:gd name="T34" fmla="*/ 41 w 95"/>
                <a:gd name="T35" fmla="*/ 13 h 51"/>
                <a:gd name="T36" fmla="*/ 33 w 95"/>
                <a:gd name="T37" fmla="*/ 9 h 51"/>
                <a:gd name="T38" fmla="*/ 30 w 95"/>
                <a:gd name="T39" fmla="*/ 14 h 51"/>
                <a:gd name="T40" fmla="*/ 26 w 95"/>
                <a:gd name="T41" fmla="*/ 12 h 51"/>
                <a:gd name="T42" fmla="*/ 27 w 95"/>
                <a:gd name="T43" fmla="*/ 6 h 51"/>
                <a:gd name="T44" fmla="*/ 14 w 95"/>
                <a:gd name="T45" fmla="*/ 9 h 51"/>
                <a:gd name="T46" fmla="*/ 4 w 95"/>
                <a:gd name="T47" fmla="*/ 15 h 51"/>
                <a:gd name="T48" fmla="*/ 3 w 95"/>
                <a:gd name="T49" fmla="*/ 18 h 51"/>
                <a:gd name="T50" fmla="*/ 5 w 95"/>
                <a:gd name="T51" fmla="*/ 23 h 51"/>
                <a:gd name="T52" fmla="*/ 7 w 95"/>
                <a:gd name="T53" fmla="*/ 25 h 51"/>
                <a:gd name="T54" fmla="*/ 19 w 95"/>
                <a:gd name="T55" fmla="*/ 23 h 51"/>
                <a:gd name="T56" fmla="*/ 6 w 95"/>
                <a:gd name="T57" fmla="*/ 29 h 51"/>
                <a:gd name="T58" fmla="*/ 21 w 95"/>
                <a:gd name="T59" fmla="*/ 32 h 51"/>
                <a:gd name="T60" fmla="*/ 38 w 95"/>
                <a:gd name="T61" fmla="*/ 34 h 51"/>
                <a:gd name="T62" fmla="*/ 25 w 95"/>
                <a:gd name="T63" fmla="*/ 35 h 51"/>
                <a:gd name="T64" fmla="*/ 10 w 95"/>
                <a:gd name="T65" fmla="*/ 39 h 51"/>
                <a:gd name="T66" fmla="*/ 17 w 95"/>
                <a:gd name="T67" fmla="*/ 43 h 51"/>
                <a:gd name="T68" fmla="*/ 29 w 95"/>
                <a:gd name="T69" fmla="*/ 46 h 51"/>
                <a:gd name="T70" fmla="*/ 40 w 95"/>
                <a:gd name="T71" fmla="*/ 51 h 51"/>
                <a:gd name="T72" fmla="*/ 56 w 95"/>
                <a:gd name="T73" fmla="*/ 48 h 51"/>
                <a:gd name="T74" fmla="*/ 63 w 95"/>
                <a:gd name="T75" fmla="*/ 44 h 51"/>
                <a:gd name="T76" fmla="*/ 67 w 95"/>
                <a:gd name="T77" fmla="*/ 45 h 51"/>
                <a:gd name="T78" fmla="*/ 74 w 95"/>
                <a:gd name="T79" fmla="*/ 47 h 51"/>
                <a:gd name="T80" fmla="*/ 90 w 95"/>
                <a:gd name="T81" fmla="*/ 47 h 51"/>
                <a:gd name="T82" fmla="*/ 86 w 95"/>
                <a:gd name="T83" fmla="*/ 43 h 51"/>
                <a:gd name="T84" fmla="*/ 82 w 95"/>
                <a:gd name="T85" fmla="*/ 42 h 51"/>
                <a:gd name="T86" fmla="*/ 87 w 95"/>
                <a:gd name="T87" fmla="*/ 3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5" h="51">
                  <a:moveTo>
                    <a:pt x="87" y="39"/>
                  </a:moveTo>
                  <a:cubicBezTo>
                    <a:pt x="89" y="37"/>
                    <a:pt x="95" y="42"/>
                    <a:pt x="95" y="39"/>
                  </a:cubicBezTo>
                  <a:cubicBezTo>
                    <a:pt x="95" y="35"/>
                    <a:pt x="88" y="34"/>
                    <a:pt x="86" y="32"/>
                  </a:cubicBezTo>
                  <a:cubicBezTo>
                    <a:pt x="83" y="30"/>
                    <a:pt x="82" y="31"/>
                    <a:pt x="78" y="28"/>
                  </a:cubicBezTo>
                  <a:cubicBezTo>
                    <a:pt x="73" y="25"/>
                    <a:pt x="79" y="23"/>
                    <a:pt x="75" y="21"/>
                  </a:cubicBezTo>
                  <a:cubicBezTo>
                    <a:pt x="72" y="18"/>
                    <a:pt x="71" y="11"/>
                    <a:pt x="73" y="9"/>
                  </a:cubicBezTo>
                  <a:cubicBezTo>
                    <a:pt x="76" y="7"/>
                    <a:pt x="78" y="3"/>
                    <a:pt x="74" y="2"/>
                  </a:cubicBezTo>
                  <a:cubicBezTo>
                    <a:pt x="70" y="0"/>
                    <a:pt x="63" y="3"/>
                    <a:pt x="64" y="4"/>
                  </a:cubicBezTo>
                  <a:cubicBezTo>
                    <a:pt x="65" y="5"/>
                    <a:pt x="70" y="8"/>
                    <a:pt x="70" y="9"/>
                  </a:cubicBezTo>
                  <a:cubicBezTo>
                    <a:pt x="70" y="11"/>
                    <a:pt x="65" y="6"/>
                    <a:pt x="63" y="7"/>
                  </a:cubicBezTo>
                  <a:cubicBezTo>
                    <a:pt x="62" y="8"/>
                    <a:pt x="60" y="4"/>
                    <a:pt x="58" y="7"/>
                  </a:cubicBezTo>
                  <a:cubicBezTo>
                    <a:pt x="56" y="9"/>
                    <a:pt x="60" y="17"/>
                    <a:pt x="61" y="19"/>
                  </a:cubicBezTo>
                  <a:cubicBezTo>
                    <a:pt x="63" y="21"/>
                    <a:pt x="60" y="21"/>
                    <a:pt x="58" y="22"/>
                  </a:cubicBezTo>
                  <a:cubicBezTo>
                    <a:pt x="56" y="22"/>
                    <a:pt x="56" y="16"/>
                    <a:pt x="54" y="13"/>
                  </a:cubicBezTo>
                  <a:cubicBezTo>
                    <a:pt x="53" y="11"/>
                    <a:pt x="45" y="8"/>
                    <a:pt x="45" y="9"/>
                  </a:cubicBezTo>
                  <a:cubicBezTo>
                    <a:pt x="44" y="11"/>
                    <a:pt x="49" y="11"/>
                    <a:pt x="49" y="14"/>
                  </a:cubicBezTo>
                  <a:cubicBezTo>
                    <a:pt x="48" y="16"/>
                    <a:pt x="45" y="12"/>
                    <a:pt x="43" y="14"/>
                  </a:cubicBezTo>
                  <a:cubicBezTo>
                    <a:pt x="40" y="16"/>
                    <a:pt x="41" y="15"/>
                    <a:pt x="41" y="13"/>
                  </a:cubicBezTo>
                  <a:cubicBezTo>
                    <a:pt x="42" y="11"/>
                    <a:pt x="38" y="9"/>
                    <a:pt x="33" y="9"/>
                  </a:cubicBezTo>
                  <a:cubicBezTo>
                    <a:pt x="28" y="9"/>
                    <a:pt x="31" y="13"/>
                    <a:pt x="30" y="14"/>
                  </a:cubicBezTo>
                  <a:cubicBezTo>
                    <a:pt x="28" y="15"/>
                    <a:pt x="21" y="13"/>
                    <a:pt x="26" y="12"/>
                  </a:cubicBezTo>
                  <a:cubicBezTo>
                    <a:pt x="30" y="11"/>
                    <a:pt x="28" y="9"/>
                    <a:pt x="27" y="6"/>
                  </a:cubicBezTo>
                  <a:cubicBezTo>
                    <a:pt x="25" y="4"/>
                    <a:pt x="21" y="7"/>
                    <a:pt x="14" y="9"/>
                  </a:cubicBezTo>
                  <a:cubicBezTo>
                    <a:pt x="7" y="12"/>
                    <a:pt x="4" y="14"/>
                    <a:pt x="4" y="15"/>
                  </a:cubicBezTo>
                  <a:cubicBezTo>
                    <a:pt x="5" y="15"/>
                    <a:pt x="6" y="16"/>
                    <a:pt x="3" y="18"/>
                  </a:cubicBezTo>
                  <a:cubicBezTo>
                    <a:pt x="0" y="21"/>
                    <a:pt x="3" y="23"/>
                    <a:pt x="5" y="23"/>
                  </a:cubicBezTo>
                  <a:cubicBezTo>
                    <a:pt x="8" y="23"/>
                    <a:pt x="6" y="25"/>
                    <a:pt x="7" y="25"/>
                  </a:cubicBezTo>
                  <a:cubicBezTo>
                    <a:pt x="9" y="26"/>
                    <a:pt x="17" y="22"/>
                    <a:pt x="19" y="23"/>
                  </a:cubicBezTo>
                  <a:cubicBezTo>
                    <a:pt x="22" y="25"/>
                    <a:pt x="6" y="26"/>
                    <a:pt x="6" y="29"/>
                  </a:cubicBezTo>
                  <a:cubicBezTo>
                    <a:pt x="6" y="31"/>
                    <a:pt x="15" y="33"/>
                    <a:pt x="21" y="32"/>
                  </a:cubicBezTo>
                  <a:cubicBezTo>
                    <a:pt x="27" y="31"/>
                    <a:pt x="38" y="33"/>
                    <a:pt x="38" y="34"/>
                  </a:cubicBezTo>
                  <a:cubicBezTo>
                    <a:pt x="38" y="36"/>
                    <a:pt x="31" y="36"/>
                    <a:pt x="25" y="35"/>
                  </a:cubicBezTo>
                  <a:cubicBezTo>
                    <a:pt x="20" y="35"/>
                    <a:pt x="10" y="37"/>
                    <a:pt x="10" y="39"/>
                  </a:cubicBezTo>
                  <a:cubicBezTo>
                    <a:pt x="11" y="41"/>
                    <a:pt x="11" y="41"/>
                    <a:pt x="17" y="43"/>
                  </a:cubicBezTo>
                  <a:cubicBezTo>
                    <a:pt x="23" y="46"/>
                    <a:pt x="29" y="42"/>
                    <a:pt x="29" y="46"/>
                  </a:cubicBezTo>
                  <a:cubicBezTo>
                    <a:pt x="29" y="50"/>
                    <a:pt x="32" y="51"/>
                    <a:pt x="40" y="51"/>
                  </a:cubicBezTo>
                  <a:cubicBezTo>
                    <a:pt x="48" y="51"/>
                    <a:pt x="52" y="47"/>
                    <a:pt x="56" y="48"/>
                  </a:cubicBezTo>
                  <a:cubicBezTo>
                    <a:pt x="60" y="48"/>
                    <a:pt x="61" y="47"/>
                    <a:pt x="63" y="44"/>
                  </a:cubicBezTo>
                  <a:cubicBezTo>
                    <a:pt x="65" y="42"/>
                    <a:pt x="67" y="43"/>
                    <a:pt x="67" y="45"/>
                  </a:cubicBezTo>
                  <a:cubicBezTo>
                    <a:pt x="68" y="46"/>
                    <a:pt x="73" y="46"/>
                    <a:pt x="74" y="47"/>
                  </a:cubicBezTo>
                  <a:cubicBezTo>
                    <a:pt x="77" y="50"/>
                    <a:pt x="86" y="49"/>
                    <a:pt x="90" y="47"/>
                  </a:cubicBezTo>
                  <a:cubicBezTo>
                    <a:pt x="93" y="45"/>
                    <a:pt x="88" y="40"/>
                    <a:pt x="86" y="43"/>
                  </a:cubicBezTo>
                  <a:cubicBezTo>
                    <a:pt x="85" y="45"/>
                    <a:pt x="83" y="43"/>
                    <a:pt x="82" y="42"/>
                  </a:cubicBezTo>
                  <a:cubicBezTo>
                    <a:pt x="82" y="41"/>
                    <a:pt x="86" y="41"/>
                    <a:pt x="87" y="3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4"/>
            <p:cNvSpPr>
              <a:spLocks/>
            </p:cNvSpPr>
            <p:nvPr userDrawn="1"/>
          </p:nvSpPr>
          <p:spPr bwMode="auto">
            <a:xfrm>
              <a:off x="16022638" y="2201863"/>
              <a:ext cx="28575" cy="22225"/>
            </a:xfrm>
            <a:custGeom>
              <a:avLst/>
              <a:gdLst>
                <a:gd name="T0" fmla="*/ 2 w 10"/>
                <a:gd name="T1" fmla="*/ 7 h 8"/>
                <a:gd name="T2" fmla="*/ 10 w 10"/>
                <a:gd name="T3" fmla="*/ 2 h 8"/>
                <a:gd name="T4" fmla="*/ 2 w 10"/>
                <a:gd name="T5" fmla="*/ 7 h 8"/>
              </a:gdLst>
              <a:ahLst/>
              <a:cxnLst>
                <a:cxn ang="0">
                  <a:pos x="T0" y="T1"/>
                </a:cxn>
                <a:cxn ang="0">
                  <a:pos x="T2" y="T3"/>
                </a:cxn>
                <a:cxn ang="0">
                  <a:pos x="T4" y="T5"/>
                </a:cxn>
              </a:cxnLst>
              <a:rect l="0" t="0" r="r" b="b"/>
              <a:pathLst>
                <a:path w="10" h="8">
                  <a:moveTo>
                    <a:pt x="2" y="7"/>
                  </a:moveTo>
                  <a:cubicBezTo>
                    <a:pt x="6" y="8"/>
                    <a:pt x="10" y="4"/>
                    <a:pt x="10" y="2"/>
                  </a:cubicBezTo>
                  <a:cubicBezTo>
                    <a:pt x="10" y="0"/>
                    <a:pt x="0" y="7"/>
                    <a:pt x="2"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5"/>
            <p:cNvSpPr>
              <a:spLocks/>
            </p:cNvSpPr>
            <p:nvPr userDrawn="1"/>
          </p:nvSpPr>
          <p:spPr bwMode="auto">
            <a:xfrm>
              <a:off x="15973425" y="2157413"/>
              <a:ext cx="111125" cy="58738"/>
            </a:xfrm>
            <a:custGeom>
              <a:avLst/>
              <a:gdLst>
                <a:gd name="T0" fmla="*/ 1 w 40"/>
                <a:gd name="T1" fmla="*/ 17 h 21"/>
                <a:gd name="T2" fmla="*/ 3 w 40"/>
                <a:gd name="T3" fmla="*/ 20 h 21"/>
                <a:gd name="T4" fmla="*/ 7 w 40"/>
                <a:gd name="T5" fmla="*/ 19 h 21"/>
                <a:gd name="T6" fmla="*/ 11 w 40"/>
                <a:gd name="T7" fmla="*/ 17 h 21"/>
                <a:gd name="T8" fmla="*/ 15 w 40"/>
                <a:gd name="T9" fmla="*/ 21 h 21"/>
                <a:gd name="T10" fmla="*/ 19 w 40"/>
                <a:gd name="T11" fmla="*/ 17 h 21"/>
                <a:gd name="T12" fmla="*/ 22 w 40"/>
                <a:gd name="T13" fmla="*/ 14 h 21"/>
                <a:gd name="T14" fmla="*/ 25 w 40"/>
                <a:gd name="T15" fmla="*/ 10 h 21"/>
                <a:gd name="T16" fmla="*/ 27 w 40"/>
                <a:gd name="T17" fmla="*/ 14 h 21"/>
                <a:gd name="T18" fmla="*/ 32 w 40"/>
                <a:gd name="T19" fmla="*/ 13 h 21"/>
                <a:gd name="T20" fmla="*/ 36 w 40"/>
                <a:gd name="T21" fmla="*/ 11 h 21"/>
                <a:gd name="T22" fmla="*/ 36 w 40"/>
                <a:gd name="T23" fmla="*/ 7 h 21"/>
                <a:gd name="T24" fmla="*/ 39 w 40"/>
                <a:gd name="T25" fmla="*/ 5 h 21"/>
                <a:gd name="T26" fmla="*/ 35 w 40"/>
                <a:gd name="T27" fmla="*/ 2 h 21"/>
                <a:gd name="T28" fmla="*/ 32 w 40"/>
                <a:gd name="T29" fmla="*/ 4 h 21"/>
                <a:gd name="T30" fmla="*/ 25 w 40"/>
                <a:gd name="T31" fmla="*/ 4 h 21"/>
                <a:gd name="T32" fmla="*/ 16 w 40"/>
                <a:gd name="T33" fmla="*/ 8 h 21"/>
                <a:gd name="T34" fmla="*/ 8 w 40"/>
                <a:gd name="T35" fmla="*/ 13 h 21"/>
                <a:gd name="T36" fmla="*/ 1 w 40"/>
                <a:gd name="T37"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 h="21">
                  <a:moveTo>
                    <a:pt x="1" y="17"/>
                  </a:moveTo>
                  <a:cubicBezTo>
                    <a:pt x="3" y="17"/>
                    <a:pt x="1" y="21"/>
                    <a:pt x="3" y="20"/>
                  </a:cubicBezTo>
                  <a:cubicBezTo>
                    <a:pt x="5" y="19"/>
                    <a:pt x="6" y="19"/>
                    <a:pt x="7" y="19"/>
                  </a:cubicBezTo>
                  <a:cubicBezTo>
                    <a:pt x="9" y="20"/>
                    <a:pt x="10" y="18"/>
                    <a:pt x="11" y="17"/>
                  </a:cubicBezTo>
                  <a:cubicBezTo>
                    <a:pt x="12" y="15"/>
                    <a:pt x="12" y="21"/>
                    <a:pt x="15" y="21"/>
                  </a:cubicBezTo>
                  <a:cubicBezTo>
                    <a:pt x="17" y="21"/>
                    <a:pt x="17" y="15"/>
                    <a:pt x="19" y="17"/>
                  </a:cubicBezTo>
                  <a:cubicBezTo>
                    <a:pt x="21" y="18"/>
                    <a:pt x="22" y="16"/>
                    <a:pt x="22" y="14"/>
                  </a:cubicBezTo>
                  <a:cubicBezTo>
                    <a:pt x="23" y="13"/>
                    <a:pt x="23" y="10"/>
                    <a:pt x="25" y="10"/>
                  </a:cubicBezTo>
                  <a:cubicBezTo>
                    <a:pt x="28" y="9"/>
                    <a:pt x="26" y="12"/>
                    <a:pt x="27" y="14"/>
                  </a:cubicBezTo>
                  <a:cubicBezTo>
                    <a:pt x="28" y="17"/>
                    <a:pt x="31" y="14"/>
                    <a:pt x="32" y="13"/>
                  </a:cubicBezTo>
                  <a:cubicBezTo>
                    <a:pt x="32" y="12"/>
                    <a:pt x="36" y="13"/>
                    <a:pt x="36" y="11"/>
                  </a:cubicBezTo>
                  <a:cubicBezTo>
                    <a:pt x="35" y="9"/>
                    <a:pt x="37" y="9"/>
                    <a:pt x="36" y="7"/>
                  </a:cubicBezTo>
                  <a:cubicBezTo>
                    <a:pt x="35" y="5"/>
                    <a:pt x="38" y="6"/>
                    <a:pt x="39" y="5"/>
                  </a:cubicBezTo>
                  <a:cubicBezTo>
                    <a:pt x="40" y="3"/>
                    <a:pt x="37" y="4"/>
                    <a:pt x="35" y="2"/>
                  </a:cubicBezTo>
                  <a:cubicBezTo>
                    <a:pt x="33" y="0"/>
                    <a:pt x="32" y="3"/>
                    <a:pt x="32" y="4"/>
                  </a:cubicBezTo>
                  <a:cubicBezTo>
                    <a:pt x="32" y="6"/>
                    <a:pt x="27" y="5"/>
                    <a:pt x="25" y="4"/>
                  </a:cubicBezTo>
                  <a:cubicBezTo>
                    <a:pt x="22" y="3"/>
                    <a:pt x="19" y="7"/>
                    <a:pt x="16" y="8"/>
                  </a:cubicBezTo>
                  <a:cubicBezTo>
                    <a:pt x="12" y="10"/>
                    <a:pt x="12" y="13"/>
                    <a:pt x="8" y="13"/>
                  </a:cubicBezTo>
                  <a:cubicBezTo>
                    <a:pt x="5" y="13"/>
                    <a:pt x="0" y="16"/>
                    <a:pt x="1" y="1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6"/>
            <p:cNvSpPr>
              <a:spLocks/>
            </p:cNvSpPr>
            <p:nvPr userDrawn="1"/>
          </p:nvSpPr>
          <p:spPr bwMode="auto">
            <a:xfrm>
              <a:off x="16051213" y="2182813"/>
              <a:ext cx="174625" cy="74613"/>
            </a:xfrm>
            <a:custGeom>
              <a:avLst/>
              <a:gdLst>
                <a:gd name="T0" fmla="*/ 9 w 63"/>
                <a:gd name="T1" fmla="*/ 7 h 27"/>
                <a:gd name="T2" fmla="*/ 10 w 63"/>
                <a:gd name="T3" fmla="*/ 10 h 27"/>
                <a:gd name="T4" fmla="*/ 9 w 63"/>
                <a:gd name="T5" fmla="*/ 11 h 27"/>
                <a:gd name="T6" fmla="*/ 5 w 63"/>
                <a:gd name="T7" fmla="*/ 14 h 27"/>
                <a:gd name="T8" fmla="*/ 10 w 63"/>
                <a:gd name="T9" fmla="*/ 14 h 27"/>
                <a:gd name="T10" fmla="*/ 1 w 63"/>
                <a:gd name="T11" fmla="*/ 17 h 27"/>
                <a:gd name="T12" fmla="*/ 8 w 63"/>
                <a:gd name="T13" fmla="*/ 19 h 27"/>
                <a:gd name="T14" fmla="*/ 15 w 63"/>
                <a:gd name="T15" fmla="*/ 18 h 27"/>
                <a:gd name="T16" fmla="*/ 19 w 63"/>
                <a:gd name="T17" fmla="*/ 17 h 27"/>
                <a:gd name="T18" fmla="*/ 29 w 63"/>
                <a:gd name="T19" fmla="*/ 18 h 27"/>
                <a:gd name="T20" fmla="*/ 21 w 63"/>
                <a:gd name="T21" fmla="*/ 22 h 27"/>
                <a:gd name="T22" fmla="*/ 21 w 63"/>
                <a:gd name="T23" fmla="*/ 26 h 27"/>
                <a:gd name="T24" fmla="*/ 39 w 63"/>
                <a:gd name="T25" fmla="*/ 21 h 27"/>
                <a:gd name="T26" fmla="*/ 46 w 63"/>
                <a:gd name="T27" fmla="*/ 20 h 27"/>
                <a:gd name="T28" fmla="*/ 58 w 63"/>
                <a:gd name="T29" fmla="*/ 20 h 27"/>
                <a:gd name="T30" fmla="*/ 60 w 63"/>
                <a:gd name="T31" fmla="*/ 9 h 27"/>
                <a:gd name="T32" fmla="*/ 54 w 63"/>
                <a:gd name="T33" fmla="*/ 11 h 27"/>
                <a:gd name="T34" fmla="*/ 48 w 63"/>
                <a:gd name="T35" fmla="*/ 6 h 27"/>
                <a:gd name="T36" fmla="*/ 45 w 63"/>
                <a:gd name="T37" fmla="*/ 1 h 27"/>
                <a:gd name="T38" fmla="*/ 39 w 63"/>
                <a:gd name="T39" fmla="*/ 7 h 27"/>
                <a:gd name="T40" fmla="*/ 40 w 63"/>
                <a:gd name="T41" fmla="*/ 10 h 27"/>
                <a:gd name="T42" fmla="*/ 44 w 63"/>
                <a:gd name="T43" fmla="*/ 14 h 27"/>
                <a:gd name="T44" fmla="*/ 32 w 63"/>
                <a:gd name="T45" fmla="*/ 12 h 27"/>
                <a:gd name="T46" fmla="*/ 20 w 63"/>
                <a:gd name="T47" fmla="*/ 6 h 27"/>
                <a:gd name="T48" fmla="*/ 14 w 63"/>
                <a:gd name="T49" fmla="*/ 3 h 27"/>
                <a:gd name="T50" fmla="*/ 9 w 63"/>
                <a:gd name="T51"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3" h="27">
                  <a:moveTo>
                    <a:pt x="9" y="7"/>
                  </a:moveTo>
                  <a:cubicBezTo>
                    <a:pt x="6" y="7"/>
                    <a:pt x="6" y="10"/>
                    <a:pt x="10" y="10"/>
                  </a:cubicBezTo>
                  <a:cubicBezTo>
                    <a:pt x="13" y="10"/>
                    <a:pt x="14" y="11"/>
                    <a:pt x="9" y="11"/>
                  </a:cubicBezTo>
                  <a:cubicBezTo>
                    <a:pt x="4" y="11"/>
                    <a:pt x="2" y="15"/>
                    <a:pt x="5" y="14"/>
                  </a:cubicBezTo>
                  <a:cubicBezTo>
                    <a:pt x="9" y="13"/>
                    <a:pt x="13" y="13"/>
                    <a:pt x="10" y="14"/>
                  </a:cubicBezTo>
                  <a:cubicBezTo>
                    <a:pt x="8" y="15"/>
                    <a:pt x="0" y="16"/>
                    <a:pt x="1" y="17"/>
                  </a:cubicBezTo>
                  <a:cubicBezTo>
                    <a:pt x="2" y="18"/>
                    <a:pt x="5" y="18"/>
                    <a:pt x="8" y="19"/>
                  </a:cubicBezTo>
                  <a:cubicBezTo>
                    <a:pt x="11" y="20"/>
                    <a:pt x="13" y="21"/>
                    <a:pt x="15" y="18"/>
                  </a:cubicBezTo>
                  <a:cubicBezTo>
                    <a:pt x="17" y="16"/>
                    <a:pt x="20" y="13"/>
                    <a:pt x="19" y="17"/>
                  </a:cubicBezTo>
                  <a:cubicBezTo>
                    <a:pt x="18" y="20"/>
                    <a:pt x="23" y="18"/>
                    <a:pt x="29" y="18"/>
                  </a:cubicBezTo>
                  <a:cubicBezTo>
                    <a:pt x="35" y="17"/>
                    <a:pt x="28" y="21"/>
                    <a:pt x="21" y="22"/>
                  </a:cubicBezTo>
                  <a:cubicBezTo>
                    <a:pt x="15" y="22"/>
                    <a:pt x="16" y="25"/>
                    <a:pt x="21" y="26"/>
                  </a:cubicBezTo>
                  <a:cubicBezTo>
                    <a:pt x="26" y="27"/>
                    <a:pt x="37" y="23"/>
                    <a:pt x="39" y="21"/>
                  </a:cubicBezTo>
                  <a:cubicBezTo>
                    <a:pt x="42" y="18"/>
                    <a:pt x="44" y="22"/>
                    <a:pt x="46" y="20"/>
                  </a:cubicBezTo>
                  <a:cubicBezTo>
                    <a:pt x="49" y="18"/>
                    <a:pt x="54" y="20"/>
                    <a:pt x="58" y="20"/>
                  </a:cubicBezTo>
                  <a:cubicBezTo>
                    <a:pt x="62" y="19"/>
                    <a:pt x="63" y="10"/>
                    <a:pt x="60" y="9"/>
                  </a:cubicBezTo>
                  <a:cubicBezTo>
                    <a:pt x="57" y="8"/>
                    <a:pt x="57" y="11"/>
                    <a:pt x="54" y="11"/>
                  </a:cubicBezTo>
                  <a:cubicBezTo>
                    <a:pt x="52" y="12"/>
                    <a:pt x="50" y="8"/>
                    <a:pt x="48" y="6"/>
                  </a:cubicBezTo>
                  <a:cubicBezTo>
                    <a:pt x="46" y="4"/>
                    <a:pt x="48" y="0"/>
                    <a:pt x="45" y="1"/>
                  </a:cubicBezTo>
                  <a:cubicBezTo>
                    <a:pt x="42" y="1"/>
                    <a:pt x="35" y="6"/>
                    <a:pt x="39" y="7"/>
                  </a:cubicBezTo>
                  <a:cubicBezTo>
                    <a:pt x="43" y="7"/>
                    <a:pt x="42" y="9"/>
                    <a:pt x="40" y="10"/>
                  </a:cubicBezTo>
                  <a:cubicBezTo>
                    <a:pt x="38" y="11"/>
                    <a:pt x="44" y="13"/>
                    <a:pt x="44" y="14"/>
                  </a:cubicBezTo>
                  <a:cubicBezTo>
                    <a:pt x="43" y="15"/>
                    <a:pt x="32" y="14"/>
                    <a:pt x="32" y="12"/>
                  </a:cubicBezTo>
                  <a:cubicBezTo>
                    <a:pt x="31" y="10"/>
                    <a:pt x="23" y="5"/>
                    <a:pt x="20" y="6"/>
                  </a:cubicBezTo>
                  <a:cubicBezTo>
                    <a:pt x="16" y="7"/>
                    <a:pt x="18" y="4"/>
                    <a:pt x="14" y="3"/>
                  </a:cubicBezTo>
                  <a:cubicBezTo>
                    <a:pt x="11" y="3"/>
                    <a:pt x="12" y="6"/>
                    <a:pt x="9"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7"/>
            <p:cNvSpPr>
              <a:spLocks/>
            </p:cNvSpPr>
            <p:nvPr userDrawn="1"/>
          </p:nvSpPr>
          <p:spPr bwMode="auto">
            <a:xfrm>
              <a:off x="16086138" y="2149475"/>
              <a:ext cx="25400" cy="14288"/>
            </a:xfrm>
            <a:custGeom>
              <a:avLst/>
              <a:gdLst>
                <a:gd name="T0" fmla="*/ 8 w 9"/>
                <a:gd name="T1" fmla="*/ 2 h 5"/>
                <a:gd name="T2" fmla="*/ 1 w 9"/>
                <a:gd name="T3" fmla="*/ 1 h 5"/>
                <a:gd name="T4" fmla="*/ 8 w 9"/>
                <a:gd name="T5" fmla="*/ 2 h 5"/>
              </a:gdLst>
              <a:ahLst/>
              <a:cxnLst>
                <a:cxn ang="0">
                  <a:pos x="T0" y="T1"/>
                </a:cxn>
                <a:cxn ang="0">
                  <a:pos x="T2" y="T3"/>
                </a:cxn>
                <a:cxn ang="0">
                  <a:pos x="T4" y="T5"/>
                </a:cxn>
              </a:cxnLst>
              <a:rect l="0" t="0" r="r" b="b"/>
              <a:pathLst>
                <a:path w="9" h="5">
                  <a:moveTo>
                    <a:pt x="8" y="2"/>
                  </a:moveTo>
                  <a:cubicBezTo>
                    <a:pt x="9" y="0"/>
                    <a:pt x="0" y="0"/>
                    <a:pt x="1" y="1"/>
                  </a:cubicBezTo>
                  <a:cubicBezTo>
                    <a:pt x="2" y="3"/>
                    <a:pt x="6" y="5"/>
                    <a:pt x="8"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8"/>
            <p:cNvSpPr>
              <a:spLocks/>
            </p:cNvSpPr>
            <p:nvPr userDrawn="1"/>
          </p:nvSpPr>
          <p:spPr bwMode="auto">
            <a:xfrm>
              <a:off x="16114713" y="2144713"/>
              <a:ext cx="52388" cy="26988"/>
            </a:xfrm>
            <a:custGeom>
              <a:avLst/>
              <a:gdLst>
                <a:gd name="T0" fmla="*/ 16 w 19"/>
                <a:gd name="T1" fmla="*/ 3 h 10"/>
                <a:gd name="T2" fmla="*/ 13 w 19"/>
                <a:gd name="T3" fmla="*/ 1 h 10"/>
                <a:gd name="T4" fmla="*/ 0 w 19"/>
                <a:gd name="T5" fmla="*/ 5 h 10"/>
                <a:gd name="T6" fmla="*/ 7 w 19"/>
                <a:gd name="T7" fmla="*/ 10 h 10"/>
                <a:gd name="T8" fmla="*/ 14 w 19"/>
                <a:gd name="T9" fmla="*/ 5 h 10"/>
                <a:gd name="T10" fmla="*/ 16 w 19"/>
                <a:gd name="T11" fmla="*/ 3 h 10"/>
              </a:gdLst>
              <a:ahLst/>
              <a:cxnLst>
                <a:cxn ang="0">
                  <a:pos x="T0" y="T1"/>
                </a:cxn>
                <a:cxn ang="0">
                  <a:pos x="T2" y="T3"/>
                </a:cxn>
                <a:cxn ang="0">
                  <a:pos x="T4" y="T5"/>
                </a:cxn>
                <a:cxn ang="0">
                  <a:pos x="T6" y="T7"/>
                </a:cxn>
                <a:cxn ang="0">
                  <a:pos x="T8" y="T9"/>
                </a:cxn>
                <a:cxn ang="0">
                  <a:pos x="T10" y="T11"/>
                </a:cxn>
              </a:cxnLst>
              <a:rect l="0" t="0" r="r" b="b"/>
              <a:pathLst>
                <a:path w="19" h="10">
                  <a:moveTo>
                    <a:pt x="16" y="3"/>
                  </a:moveTo>
                  <a:cubicBezTo>
                    <a:pt x="19" y="3"/>
                    <a:pt x="18" y="0"/>
                    <a:pt x="13" y="1"/>
                  </a:cubicBezTo>
                  <a:cubicBezTo>
                    <a:pt x="9" y="2"/>
                    <a:pt x="0" y="2"/>
                    <a:pt x="0" y="5"/>
                  </a:cubicBezTo>
                  <a:cubicBezTo>
                    <a:pt x="0" y="8"/>
                    <a:pt x="2" y="9"/>
                    <a:pt x="7" y="10"/>
                  </a:cubicBezTo>
                  <a:cubicBezTo>
                    <a:pt x="12" y="10"/>
                    <a:pt x="17" y="5"/>
                    <a:pt x="14" y="5"/>
                  </a:cubicBezTo>
                  <a:cubicBezTo>
                    <a:pt x="12" y="5"/>
                    <a:pt x="14" y="4"/>
                    <a:pt x="16"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9"/>
            <p:cNvSpPr>
              <a:spLocks/>
            </p:cNvSpPr>
            <p:nvPr userDrawn="1"/>
          </p:nvSpPr>
          <p:spPr bwMode="auto">
            <a:xfrm>
              <a:off x="16103600" y="2124075"/>
              <a:ext cx="66675" cy="22225"/>
            </a:xfrm>
            <a:custGeom>
              <a:avLst/>
              <a:gdLst>
                <a:gd name="T0" fmla="*/ 9 w 24"/>
                <a:gd name="T1" fmla="*/ 6 h 8"/>
                <a:gd name="T2" fmla="*/ 15 w 24"/>
                <a:gd name="T3" fmla="*/ 5 h 8"/>
                <a:gd name="T4" fmla="*/ 24 w 24"/>
                <a:gd name="T5" fmla="*/ 4 h 8"/>
                <a:gd name="T6" fmla="*/ 13 w 24"/>
                <a:gd name="T7" fmla="*/ 1 h 8"/>
                <a:gd name="T8" fmla="*/ 3 w 24"/>
                <a:gd name="T9" fmla="*/ 5 h 8"/>
                <a:gd name="T10" fmla="*/ 9 w 24"/>
                <a:gd name="T11" fmla="*/ 6 h 8"/>
              </a:gdLst>
              <a:ahLst/>
              <a:cxnLst>
                <a:cxn ang="0">
                  <a:pos x="T0" y="T1"/>
                </a:cxn>
                <a:cxn ang="0">
                  <a:pos x="T2" y="T3"/>
                </a:cxn>
                <a:cxn ang="0">
                  <a:pos x="T4" y="T5"/>
                </a:cxn>
                <a:cxn ang="0">
                  <a:pos x="T6" y="T7"/>
                </a:cxn>
                <a:cxn ang="0">
                  <a:pos x="T8" y="T9"/>
                </a:cxn>
                <a:cxn ang="0">
                  <a:pos x="T10" y="T11"/>
                </a:cxn>
              </a:cxnLst>
              <a:rect l="0" t="0" r="r" b="b"/>
              <a:pathLst>
                <a:path w="24" h="8">
                  <a:moveTo>
                    <a:pt x="9" y="6"/>
                  </a:moveTo>
                  <a:cubicBezTo>
                    <a:pt x="12" y="7"/>
                    <a:pt x="14" y="4"/>
                    <a:pt x="15" y="5"/>
                  </a:cubicBezTo>
                  <a:cubicBezTo>
                    <a:pt x="17" y="7"/>
                    <a:pt x="24" y="8"/>
                    <a:pt x="24" y="4"/>
                  </a:cubicBezTo>
                  <a:cubicBezTo>
                    <a:pt x="24" y="0"/>
                    <a:pt x="15" y="0"/>
                    <a:pt x="13" y="1"/>
                  </a:cubicBezTo>
                  <a:cubicBezTo>
                    <a:pt x="11" y="3"/>
                    <a:pt x="0" y="3"/>
                    <a:pt x="3" y="5"/>
                  </a:cubicBezTo>
                  <a:cubicBezTo>
                    <a:pt x="5" y="7"/>
                    <a:pt x="7" y="5"/>
                    <a:pt x="9"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0"/>
            <p:cNvSpPr>
              <a:spLocks/>
            </p:cNvSpPr>
            <p:nvPr userDrawn="1"/>
          </p:nvSpPr>
          <p:spPr bwMode="auto">
            <a:xfrm>
              <a:off x="16217900" y="2101850"/>
              <a:ext cx="101600" cy="55563"/>
            </a:xfrm>
            <a:custGeom>
              <a:avLst/>
              <a:gdLst>
                <a:gd name="T0" fmla="*/ 6 w 37"/>
                <a:gd name="T1" fmla="*/ 7 h 20"/>
                <a:gd name="T2" fmla="*/ 13 w 37"/>
                <a:gd name="T3" fmla="*/ 10 h 20"/>
                <a:gd name="T4" fmla="*/ 5 w 37"/>
                <a:gd name="T5" fmla="*/ 11 h 20"/>
                <a:gd name="T6" fmla="*/ 11 w 37"/>
                <a:gd name="T7" fmla="*/ 13 h 20"/>
                <a:gd name="T8" fmla="*/ 25 w 37"/>
                <a:gd name="T9" fmla="*/ 16 h 20"/>
                <a:gd name="T10" fmla="*/ 35 w 37"/>
                <a:gd name="T11" fmla="*/ 17 h 20"/>
                <a:gd name="T12" fmla="*/ 33 w 37"/>
                <a:gd name="T13" fmla="*/ 11 h 20"/>
                <a:gd name="T14" fmla="*/ 26 w 37"/>
                <a:gd name="T15" fmla="*/ 7 h 20"/>
                <a:gd name="T16" fmla="*/ 21 w 37"/>
                <a:gd name="T17" fmla="*/ 4 h 20"/>
                <a:gd name="T18" fmla="*/ 18 w 37"/>
                <a:gd name="T19" fmla="*/ 3 h 20"/>
                <a:gd name="T20" fmla="*/ 3 w 37"/>
                <a:gd name="T21" fmla="*/ 1 h 20"/>
                <a:gd name="T22" fmla="*/ 6 w 37"/>
                <a:gd name="T23" fmla="*/ 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6" y="7"/>
                  </a:moveTo>
                  <a:cubicBezTo>
                    <a:pt x="9" y="5"/>
                    <a:pt x="14" y="8"/>
                    <a:pt x="13" y="10"/>
                  </a:cubicBezTo>
                  <a:cubicBezTo>
                    <a:pt x="12" y="12"/>
                    <a:pt x="4" y="10"/>
                    <a:pt x="5" y="11"/>
                  </a:cubicBezTo>
                  <a:cubicBezTo>
                    <a:pt x="5" y="12"/>
                    <a:pt x="6" y="15"/>
                    <a:pt x="11" y="13"/>
                  </a:cubicBezTo>
                  <a:cubicBezTo>
                    <a:pt x="17" y="12"/>
                    <a:pt x="21" y="13"/>
                    <a:pt x="25" y="16"/>
                  </a:cubicBezTo>
                  <a:cubicBezTo>
                    <a:pt x="29" y="19"/>
                    <a:pt x="32" y="20"/>
                    <a:pt x="35" y="17"/>
                  </a:cubicBezTo>
                  <a:cubicBezTo>
                    <a:pt x="37" y="14"/>
                    <a:pt x="31" y="13"/>
                    <a:pt x="33" y="11"/>
                  </a:cubicBezTo>
                  <a:cubicBezTo>
                    <a:pt x="34" y="9"/>
                    <a:pt x="29" y="7"/>
                    <a:pt x="26" y="7"/>
                  </a:cubicBezTo>
                  <a:cubicBezTo>
                    <a:pt x="24" y="7"/>
                    <a:pt x="23" y="3"/>
                    <a:pt x="21" y="4"/>
                  </a:cubicBezTo>
                  <a:cubicBezTo>
                    <a:pt x="19" y="5"/>
                    <a:pt x="18" y="6"/>
                    <a:pt x="18" y="3"/>
                  </a:cubicBezTo>
                  <a:cubicBezTo>
                    <a:pt x="18" y="0"/>
                    <a:pt x="6" y="0"/>
                    <a:pt x="3" y="1"/>
                  </a:cubicBezTo>
                  <a:cubicBezTo>
                    <a:pt x="0" y="2"/>
                    <a:pt x="4" y="9"/>
                    <a:pt x="6"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1"/>
            <p:cNvSpPr>
              <a:spLocks/>
            </p:cNvSpPr>
            <p:nvPr userDrawn="1"/>
          </p:nvSpPr>
          <p:spPr bwMode="auto">
            <a:xfrm>
              <a:off x="16217900" y="2146300"/>
              <a:ext cx="26988" cy="33338"/>
            </a:xfrm>
            <a:custGeom>
              <a:avLst/>
              <a:gdLst>
                <a:gd name="T0" fmla="*/ 8 w 10"/>
                <a:gd name="T1" fmla="*/ 10 h 12"/>
                <a:gd name="T2" fmla="*/ 0 w 10"/>
                <a:gd name="T3" fmla="*/ 4 h 12"/>
                <a:gd name="T4" fmla="*/ 8 w 10"/>
                <a:gd name="T5" fmla="*/ 10 h 12"/>
              </a:gdLst>
              <a:ahLst/>
              <a:cxnLst>
                <a:cxn ang="0">
                  <a:pos x="T0" y="T1"/>
                </a:cxn>
                <a:cxn ang="0">
                  <a:pos x="T2" y="T3"/>
                </a:cxn>
                <a:cxn ang="0">
                  <a:pos x="T4" y="T5"/>
                </a:cxn>
              </a:cxnLst>
              <a:rect l="0" t="0" r="r" b="b"/>
              <a:pathLst>
                <a:path w="10" h="12">
                  <a:moveTo>
                    <a:pt x="8" y="10"/>
                  </a:moveTo>
                  <a:cubicBezTo>
                    <a:pt x="10" y="8"/>
                    <a:pt x="1" y="0"/>
                    <a:pt x="0" y="4"/>
                  </a:cubicBezTo>
                  <a:cubicBezTo>
                    <a:pt x="0" y="7"/>
                    <a:pt x="6" y="12"/>
                    <a:pt x="8" y="1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2"/>
            <p:cNvSpPr>
              <a:spLocks/>
            </p:cNvSpPr>
            <p:nvPr userDrawn="1"/>
          </p:nvSpPr>
          <p:spPr bwMode="auto">
            <a:xfrm>
              <a:off x="16295688" y="2078038"/>
              <a:ext cx="30163" cy="22225"/>
            </a:xfrm>
            <a:custGeom>
              <a:avLst/>
              <a:gdLst>
                <a:gd name="T0" fmla="*/ 9 w 11"/>
                <a:gd name="T1" fmla="*/ 5 h 8"/>
                <a:gd name="T2" fmla="*/ 3 w 11"/>
                <a:gd name="T3" fmla="*/ 3 h 8"/>
                <a:gd name="T4" fmla="*/ 9 w 11"/>
                <a:gd name="T5" fmla="*/ 5 h 8"/>
              </a:gdLst>
              <a:ahLst/>
              <a:cxnLst>
                <a:cxn ang="0">
                  <a:pos x="T0" y="T1"/>
                </a:cxn>
                <a:cxn ang="0">
                  <a:pos x="T2" y="T3"/>
                </a:cxn>
                <a:cxn ang="0">
                  <a:pos x="T4" y="T5"/>
                </a:cxn>
              </a:cxnLst>
              <a:rect l="0" t="0" r="r" b="b"/>
              <a:pathLst>
                <a:path w="11" h="8">
                  <a:moveTo>
                    <a:pt x="9" y="5"/>
                  </a:moveTo>
                  <a:cubicBezTo>
                    <a:pt x="11" y="2"/>
                    <a:pt x="0" y="0"/>
                    <a:pt x="3" y="3"/>
                  </a:cubicBezTo>
                  <a:cubicBezTo>
                    <a:pt x="4" y="4"/>
                    <a:pt x="8" y="8"/>
                    <a:pt x="9"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3"/>
            <p:cNvSpPr>
              <a:spLocks/>
            </p:cNvSpPr>
            <p:nvPr userDrawn="1"/>
          </p:nvSpPr>
          <p:spPr bwMode="auto">
            <a:xfrm>
              <a:off x="16233775" y="2219325"/>
              <a:ext cx="19050" cy="19050"/>
            </a:xfrm>
            <a:custGeom>
              <a:avLst/>
              <a:gdLst>
                <a:gd name="T0" fmla="*/ 6 w 7"/>
                <a:gd name="T1" fmla="*/ 6 h 7"/>
                <a:gd name="T2" fmla="*/ 1 w 7"/>
                <a:gd name="T3" fmla="*/ 3 h 7"/>
                <a:gd name="T4" fmla="*/ 6 w 7"/>
                <a:gd name="T5" fmla="*/ 6 h 7"/>
              </a:gdLst>
              <a:ahLst/>
              <a:cxnLst>
                <a:cxn ang="0">
                  <a:pos x="T0" y="T1"/>
                </a:cxn>
                <a:cxn ang="0">
                  <a:pos x="T2" y="T3"/>
                </a:cxn>
                <a:cxn ang="0">
                  <a:pos x="T4" y="T5"/>
                </a:cxn>
              </a:cxnLst>
              <a:rect l="0" t="0" r="r" b="b"/>
              <a:pathLst>
                <a:path w="7" h="7">
                  <a:moveTo>
                    <a:pt x="6" y="6"/>
                  </a:moveTo>
                  <a:cubicBezTo>
                    <a:pt x="7" y="4"/>
                    <a:pt x="2" y="0"/>
                    <a:pt x="1" y="3"/>
                  </a:cubicBezTo>
                  <a:cubicBezTo>
                    <a:pt x="0" y="6"/>
                    <a:pt x="4" y="7"/>
                    <a:pt x="6"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4"/>
            <p:cNvSpPr>
              <a:spLocks/>
            </p:cNvSpPr>
            <p:nvPr userDrawn="1"/>
          </p:nvSpPr>
          <p:spPr bwMode="auto">
            <a:xfrm>
              <a:off x="16233775" y="2179638"/>
              <a:ext cx="111125" cy="65088"/>
            </a:xfrm>
            <a:custGeom>
              <a:avLst/>
              <a:gdLst>
                <a:gd name="T0" fmla="*/ 31 w 40"/>
                <a:gd name="T1" fmla="*/ 4 h 23"/>
                <a:gd name="T2" fmla="*/ 22 w 40"/>
                <a:gd name="T3" fmla="*/ 2 h 23"/>
                <a:gd name="T4" fmla="*/ 23 w 40"/>
                <a:gd name="T5" fmla="*/ 8 h 23"/>
                <a:gd name="T6" fmla="*/ 17 w 40"/>
                <a:gd name="T7" fmla="*/ 6 h 23"/>
                <a:gd name="T8" fmla="*/ 16 w 40"/>
                <a:gd name="T9" fmla="*/ 10 h 23"/>
                <a:gd name="T10" fmla="*/ 12 w 40"/>
                <a:gd name="T11" fmla="*/ 10 h 23"/>
                <a:gd name="T12" fmla="*/ 4 w 40"/>
                <a:gd name="T13" fmla="*/ 2 h 23"/>
                <a:gd name="T14" fmla="*/ 3 w 40"/>
                <a:gd name="T15" fmla="*/ 9 h 23"/>
                <a:gd name="T16" fmla="*/ 12 w 40"/>
                <a:gd name="T17" fmla="*/ 14 h 23"/>
                <a:gd name="T18" fmla="*/ 24 w 40"/>
                <a:gd name="T19" fmla="*/ 14 h 23"/>
                <a:gd name="T20" fmla="*/ 23 w 40"/>
                <a:gd name="T21" fmla="*/ 20 h 23"/>
                <a:gd name="T22" fmla="*/ 33 w 40"/>
                <a:gd name="T23" fmla="*/ 21 h 23"/>
                <a:gd name="T24" fmla="*/ 38 w 40"/>
                <a:gd name="T25" fmla="*/ 17 h 23"/>
                <a:gd name="T26" fmla="*/ 37 w 40"/>
                <a:gd name="T27" fmla="*/ 11 h 23"/>
                <a:gd name="T28" fmla="*/ 31 w 40"/>
                <a:gd name="T2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23">
                  <a:moveTo>
                    <a:pt x="31" y="4"/>
                  </a:moveTo>
                  <a:cubicBezTo>
                    <a:pt x="31" y="6"/>
                    <a:pt x="26" y="3"/>
                    <a:pt x="22" y="2"/>
                  </a:cubicBezTo>
                  <a:cubicBezTo>
                    <a:pt x="18" y="0"/>
                    <a:pt x="20" y="5"/>
                    <a:pt x="23" y="8"/>
                  </a:cubicBezTo>
                  <a:cubicBezTo>
                    <a:pt x="27" y="10"/>
                    <a:pt x="22" y="9"/>
                    <a:pt x="17" y="6"/>
                  </a:cubicBezTo>
                  <a:cubicBezTo>
                    <a:pt x="13" y="3"/>
                    <a:pt x="14" y="8"/>
                    <a:pt x="16" y="10"/>
                  </a:cubicBezTo>
                  <a:cubicBezTo>
                    <a:pt x="18" y="11"/>
                    <a:pt x="15" y="14"/>
                    <a:pt x="12" y="10"/>
                  </a:cubicBezTo>
                  <a:cubicBezTo>
                    <a:pt x="10" y="6"/>
                    <a:pt x="8" y="2"/>
                    <a:pt x="4" y="2"/>
                  </a:cubicBezTo>
                  <a:cubicBezTo>
                    <a:pt x="0" y="2"/>
                    <a:pt x="2" y="6"/>
                    <a:pt x="3" y="9"/>
                  </a:cubicBezTo>
                  <a:cubicBezTo>
                    <a:pt x="6" y="11"/>
                    <a:pt x="8" y="12"/>
                    <a:pt x="12" y="14"/>
                  </a:cubicBezTo>
                  <a:cubicBezTo>
                    <a:pt x="15" y="16"/>
                    <a:pt x="21" y="13"/>
                    <a:pt x="24" y="14"/>
                  </a:cubicBezTo>
                  <a:cubicBezTo>
                    <a:pt x="27" y="15"/>
                    <a:pt x="21" y="18"/>
                    <a:pt x="23" y="20"/>
                  </a:cubicBezTo>
                  <a:cubicBezTo>
                    <a:pt x="25" y="23"/>
                    <a:pt x="30" y="21"/>
                    <a:pt x="33" y="21"/>
                  </a:cubicBezTo>
                  <a:cubicBezTo>
                    <a:pt x="37" y="21"/>
                    <a:pt x="35" y="18"/>
                    <a:pt x="38" y="17"/>
                  </a:cubicBezTo>
                  <a:cubicBezTo>
                    <a:pt x="40" y="15"/>
                    <a:pt x="35" y="15"/>
                    <a:pt x="37" y="11"/>
                  </a:cubicBezTo>
                  <a:cubicBezTo>
                    <a:pt x="39" y="8"/>
                    <a:pt x="32" y="1"/>
                    <a:pt x="31" y="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5"/>
            <p:cNvSpPr>
              <a:spLocks/>
            </p:cNvSpPr>
            <p:nvPr userDrawn="1"/>
          </p:nvSpPr>
          <p:spPr bwMode="auto">
            <a:xfrm>
              <a:off x="16325850" y="2116138"/>
              <a:ext cx="55563" cy="36513"/>
            </a:xfrm>
            <a:custGeom>
              <a:avLst/>
              <a:gdLst>
                <a:gd name="T0" fmla="*/ 8 w 20"/>
                <a:gd name="T1" fmla="*/ 13 h 13"/>
                <a:gd name="T2" fmla="*/ 17 w 20"/>
                <a:gd name="T3" fmla="*/ 12 h 13"/>
                <a:gd name="T4" fmla="*/ 17 w 20"/>
                <a:gd name="T5" fmla="*/ 8 h 13"/>
                <a:gd name="T6" fmla="*/ 12 w 20"/>
                <a:gd name="T7" fmla="*/ 6 h 13"/>
                <a:gd name="T8" fmla="*/ 1 w 20"/>
                <a:gd name="T9" fmla="*/ 2 h 13"/>
                <a:gd name="T10" fmla="*/ 8 w 20"/>
                <a:gd name="T11" fmla="*/ 13 h 13"/>
              </a:gdLst>
              <a:ahLst/>
              <a:cxnLst>
                <a:cxn ang="0">
                  <a:pos x="T0" y="T1"/>
                </a:cxn>
                <a:cxn ang="0">
                  <a:pos x="T2" y="T3"/>
                </a:cxn>
                <a:cxn ang="0">
                  <a:pos x="T4" y="T5"/>
                </a:cxn>
                <a:cxn ang="0">
                  <a:pos x="T6" y="T7"/>
                </a:cxn>
                <a:cxn ang="0">
                  <a:pos x="T8" y="T9"/>
                </a:cxn>
                <a:cxn ang="0">
                  <a:pos x="T10" y="T11"/>
                </a:cxn>
              </a:cxnLst>
              <a:rect l="0" t="0" r="r" b="b"/>
              <a:pathLst>
                <a:path w="20" h="13">
                  <a:moveTo>
                    <a:pt x="8" y="13"/>
                  </a:moveTo>
                  <a:cubicBezTo>
                    <a:pt x="11" y="13"/>
                    <a:pt x="14" y="13"/>
                    <a:pt x="17" y="12"/>
                  </a:cubicBezTo>
                  <a:cubicBezTo>
                    <a:pt x="20" y="11"/>
                    <a:pt x="15" y="11"/>
                    <a:pt x="17" y="8"/>
                  </a:cubicBezTo>
                  <a:cubicBezTo>
                    <a:pt x="19" y="5"/>
                    <a:pt x="12" y="5"/>
                    <a:pt x="12" y="6"/>
                  </a:cubicBezTo>
                  <a:cubicBezTo>
                    <a:pt x="11" y="7"/>
                    <a:pt x="3" y="0"/>
                    <a:pt x="1" y="2"/>
                  </a:cubicBezTo>
                  <a:cubicBezTo>
                    <a:pt x="0" y="5"/>
                    <a:pt x="4" y="13"/>
                    <a:pt x="8"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26"/>
            <p:cNvSpPr>
              <a:spLocks/>
            </p:cNvSpPr>
            <p:nvPr userDrawn="1"/>
          </p:nvSpPr>
          <p:spPr bwMode="auto">
            <a:xfrm>
              <a:off x="16351250" y="2152650"/>
              <a:ext cx="49213" cy="22225"/>
            </a:xfrm>
            <a:custGeom>
              <a:avLst/>
              <a:gdLst>
                <a:gd name="T0" fmla="*/ 17 w 18"/>
                <a:gd name="T1" fmla="*/ 2 h 8"/>
                <a:gd name="T2" fmla="*/ 2 w 18"/>
                <a:gd name="T3" fmla="*/ 4 h 8"/>
                <a:gd name="T4" fmla="*/ 17 w 18"/>
                <a:gd name="T5" fmla="*/ 2 h 8"/>
              </a:gdLst>
              <a:ahLst/>
              <a:cxnLst>
                <a:cxn ang="0">
                  <a:pos x="T0" y="T1"/>
                </a:cxn>
                <a:cxn ang="0">
                  <a:pos x="T2" y="T3"/>
                </a:cxn>
                <a:cxn ang="0">
                  <a:pos x="T4" y="T5"/>
                </a:cxn>
              </a:cxnLst>
              <a:rect l="0" t="0" r="r" b="b"/>
              <a:pathLst>
                <a:path w="18" h="8">
                  <a:moveTo>
                    <a:pt x="17" y="2"/>
                  </a:moveTo>
                  <a:cubicBezTo>
                    <a:pt x="17" y="0"/>
                    <a:pt x="0" y="2"/>
                    <a:pt x="2" y="4"/>
                  </a:cubicBezTo>
                  <a:cubicBezTo>
                    <a:pt x="7" y="8"/>
                    <a:pt x="18" y="3"/>
                    <a:pt x="17"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27"/>
            <p:cNvSpPr>
              <a:spLocks/>
            </p:cNvSpPr>
            <p:nvPr userDrawn="1"/>
          </p:nvSpPr>
          <p:spPr bwMode="auto">
            <a:xfrm>
              <a:off x="16341725" y="2216150"/>
              <a:ext cx="61913" cy="33338"/>
            </a:xfrm>
            <a:custGeom>
              <a:avLst/>
              <a:gdLst>
                <a:gd name="T0" fmla="*/ 18 w 22"/>
                <a:gd name="T1" fmla="*/ 12 h 12"/>
                <a:gd name="T2" fmla="*/ 15 w 22"/>
                <a:gd name="T3" fmla="*/ 3 h 12"/>
                <a:gd name="T4" fmla="*/ 2 w 22"/>
                <a:gd name="T5" fmla="*/ 8 h 12"/>
                <a:gd name="T6" fmla="*/ 18 w 22"/>
                <a:gd name="T7" fmla="*/ 12 h 12"/>
              </a:gdLst>
              <a:ahLst/>
              <a:cxnLst>
                <a:cxn ang="0">
                  <a:pos x="T0" y="T1"/>
                </a:cxn>
                <a:cxn ang="0">
                  <a:pos x="T2" y="T3"/>
                </a:cxn>
                <a:cxn ang="0">
                  <a:pos x="T4" y="T5"/>
                </a:cxn>
                <a:cxn ang="0">
                  <a:pos x="T6" y="T7"/>
                </a:cxn>
              </a:cxnLst>
              <a:rect l="0" t="0" r="r" b="b"/>
              <a:pathLst>
                <a:path w="22" h="12">
                  <a:moveTo>
                    <a:pt x="18" y="12"/>
                  </a:moveTo>
                  <a:cubicBezTo>
                    <a:pt x="22" y="11"/>
                    <a:pt x="20" y="6"/>
                    <a:pt x="15" y="3"/>
                  </a:cubicBezTo>
                  <a:cubicBezTo>
                    <a:pt x="11" y="0"/>
                    <a:pt x="0" y="7"/>
                    <a:pt x="2" y="8"/>
                  </a:cubicBezTo>
                  <a:cubicBezTo>
                    <a:pt x="4" y="10"/>
                    <a:pt x="14" y="12"/>
                    <a:pt x="18" y="1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28"/>
            <p:cNvSpPr>
              <a:spLocks/>
            </p:cNvSpPr>
            <p:nvPr userDrawn="1"/>
          </p:nvSpPr>
          <p:spPr bwMode="auto">
            <a:xfrm>
              <a:off x="16259175" y="2257425"/>
              <a:ext cx="96838" cy="88900"/>
            </a:xfrm>
            <a:custGeom>
              <a:avLst/>
              <a:gdLst>
                <a:gd name="T0" fmla="*/ 19 w 35"/>
                <a:gd name="T1" fmla="*/ 28 h 32"/>
                <a:gd name="T2" fmla="*/ 28 w 35"/>
                <a:gd name="T3" fmla="*/ 26 h 32"/>
                <a:gd name="T4" fmla="*/ 35 w 35"/>
                <a:gd name="T5" fmla="*/ 13 h 32"/>
                <a:gd name="T6" fmla="*/ 31 w 35"/>
                <a:gd name="T7" fmla="*/ 13 h 32"/>
                <a:gd name="T8" fmla="*/ 31 w 35"/>
                <a:gd name="T9" fmla="*/ 15 h 32"/>
                <a:gd name="T10" fmla="*/ 24 w 35"/>
                <a:gd name="T11" fmla="*/ 12 h 32"/>
                <a:gd name="T12" fmla="*/ 31 w 35"/>
                <a:gd name="T13" fmla="*/ 7 h 32"/>
                <a:gd name="T14" fmla="*/ 27 w 35"/>
                <a:gd name="T15" fmla="*/ 2 h 32"/>
                <a:gd name="T16" fmla="*/ 21 w 35"/>
                <a:gd name="T17" fmla="*/ 4 h 32"/>
                <a:gd name="T18" fmla="*/ 18 w 35"/>
                <a:gd name="T19" fmla="*/ 5 h 32"/>
                <a:gd name="T20" fmla="*/ 9 w 35"/>
                <a:gd name="T21" fmla="*/ 9 h 32"/>
                <a:gd name="T22" fmla="*/ 15 w 35"/>
                <a:gd name="T23" fmla="*/ 13 h 32"/>
                <a:gd name="T24" fmla="*/ 4 w 35"/>
                <a:gd name="T25" fmla="*/ 12 h 32"/>
                <a:gd name="T26" fmla="*/ 8 w 35"/>
                <a:gd name="T27" fmla="*/ 20 h 32"/>
                <a:gd name="T28" fmla="*/ 19 w 35"/>
                <a:gd name="T2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32">
                  <a:moveTo>
                    <a:pt x="19" y="28"/>
                  </a:moveTo>
                  <a:cubicBezTo>
                    <a:pt x="24" y="32"/>
                    <a:pt x="22" y="26"/>
                    <a:pt x="28" y="26"/>
                  </a:cubicBezTo>
                  <a:cubicBezTo>
                    <a:pt x="33" y="26"/>
                    <a:pt x="34" y="17"/>
                    <a:pt x="35" y="13"/>
                  </a:cubicBezTo>
                  <a:cubicBezTo>
                    <a:pt x="35" y="10"/>
                    <a:pt x="30" y="10"/>
                    <a:pt x="31" y="13"/>
                  </a:cubicBezTo>
                  <a:cubicBezTo>
                    <a:pt x="33" y="15"/>
                    <a:pt x="31" y="18"/>
                    <a:pt x="31" y="15"/>
                  </a:cubicBezTo>
                  <a:cubicBezTo>
                    <a:pt x="30" y="12"/>
                    <a:pt x="26" y="15"/>
                    <a:pt x="24" y="12"/>
                  </a:cubicBezTo>
                  <a:cubicBezTo>
                    <a:pt x="23" y="10"/>
                    <a:pt x="29" y="10"/>
                    <a:pt x="31" y="7"/>
                  </a:cubicBezTo>
                  <a:cubicBezTo>
                    <a:pt x="33" y="4"/>
                    <a:pt x="26" y="4"/>
                    <a:pt x="27" y="2"/>
                  </a:cubicBezTo>
                  <a:cubicBezTo>
                    <a:pt x="29" y="0"/>
                    <a:pt x="17" y="2"/>
                    <a:pt x="21" y="4"/>
                  </a:cubicBezTo>
                  <a:cubicBezTo>
                    <a:pt x="24" y="5"/>
                    <a:pt x="21" y="7"/>
                    <a:pt x="18" y="5"/>
                  </a:cubicBezTo>
                  <a:cubicBezTo>
                    <a:pt x="15" y="2"/>
                    <a:pt x="6" y="6"/>
                    <a:pt x="9" y="9"/>
                  </a:cubicBezTo>
                  <a:cubicBezTo>
                    <a:pt x="11" y="11"/>
                    <a:pt x="19" y="7"/>
                    <a:pt x="15" y="13"/>
                  </a:cubicBezTo>
                  <a:cubicBezTo>
                    <a:pt x="10" y="19"/>
                    <a:pt x="8" y="12"/>
                    <a:pt x="4" y="12"/>
                  </a:cubicBezTo>
                  <a:cubicBezTo>
                    <a:pt x="0" y="13"/>
                    <a:pt x="2" y="18"/>
                    <a:pt x="8" y="20"/>
                  </a:cubicBezTo>
                  <a:cubicBezTo>
                    <a:pt x="14" y="22"/>
                    <a:pt x="14" y="25"/>
                    <a:pt x="19"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29"/>
            <p:cNvSpPr>
              <a:spLocks/>
            </p:cNvSpPr>
            <p:nvPr userDrawn="1"/>
          </p:nvSpPr>
          <p:spPr bwMode="auto">
            <a:xfrm>
              <a:off x="16341725" y="2178050"/>
              <a:ext cx="250825" cy="74613"/>
            </a:xfrm>
            <a:custGeom>
              <a:avLst/>
              <a:gdLst>
                <a:gd name="T0" fmla="*/ 26 w 90"/>
                <a:gd name="T1" fmla="*/ 21 h 27"/>
                <a:gd name="T2" fmla="*/ 32 w 90"/>
                <a:gd name="T3" fmla="*/ 24 h 27"/>
                <a:gd name="T4" fmla="*/ 40 w 90"/>
                <a:gd name="T5" fmla="*/ 25 h 27"/>
                <a:gd name="T6" fmla="*/ 44 w 90"/>
                <a:gd name="T7" fmla="*/ 24 h 27"/>
                <a:gd name="T8" fmla="*/ 61 w 90"/>
                <a:gd name="T9" fmla="*/ 27 h 27"/>
                <a:gd name="T10" fmla="*/ 72 w 90"/>
                <a:gd name="T11" fmla="*/ 24 h 27"/>
                <a:gd name="T12" fmla="*/ 86 w 90"/>
                <a:gd name="T13" fmla="*/ 25 h 27"/>
                <a:gd name="T14" fmla="*/ 90 w 90"/>
                <a:gd name="T15" fmla="*/ 17 h 27"/>
                <a:gd name="T16" fmla="*/ 61 w 90"/>
                <a:gd name="T17" fmla="*/ 15 h 27"/>
                <a:gd name="T18" fmla="*/ 47 w 90"/>
                <a:gd name="T19" fmla="*/ 16 h 27"/>
                <a:gd name="T20" fmla="*/ 38 w 90"/>
                <a:gd name="T21" fmla="*/ 13 h 27"/>
                <a:gd name="T22" fmla="*/ 40 w 90"/>
                <a:gd name="T23" fmla="*/ 9 h 27"/>
                <a:gd name="T24" fmla="*/ 26 w 90"/>
                <a:gd name="T25" fmla="*/ 5 h 27"/>
                <a:gd name="T26" fmla="*/ 15 w 90"/>
                <a:gd name="T27" fmla="*/ 1 h 27"/>
                <a:gd name="T28" fmla="*/ 3 w 90"/>
                <a:gd name="T29" fmla="*/ 3 h 27"/>
                <a:gd name="T30" fmla="*/ 19 w 90"/>
                <a:gd name="T31" fmla="*/ 8 h 27"/>
                <a:gd name="T32" fmla="*/ 25 w 90"/>
                <a:gd name="T33" fmla="*/ 13 h 27"/>
                <a:gd name="T34" fmla="*/ 26 w 90"/>
                <a:gd name="T35" fmla="*/ 2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 h="27">
                  <a:moveTo>
                    <a:pt x="26" y="21"/>
                  </a:moveTo>
                  <a:cubicBezTo>
                    <a:pt x="27" y="26"/>
                    <a:pt x="29" y="22"/>
                    <a:pt x="32" y="24"/>
                  </a:cubicBezTo>
                  <a:cubicBezTo>
                    <a:pt x="34" y="26"/>
                    <a:pt x="38" y="27"/>
                    <a:pt x="40" y="25"/>
                  </a:cubicBezTo>
                  <a:cubicBezTo>
                    <a:pt x="42" y="24"/>
                    <a:pt x="43" y="22"/>
                    <a:pt x="44" y="24"/>
                  </a:cubicBezTo>
                  <a:cubicBezTo>
                    <a:pt x="45" y="26"/>
                    <a:pt x="50" y="27"/>
                    <a:pt x="61" y="27"/>
                  </a:cubicBezTo>
                  <a:cubicBezTo>
                    <a:pt x="72" y="27"/>
                    <a:pt x="69" y="22"/>
                    <a:pt x="72" y="24"/>
                  </a:cubicBezTo>
                  <a:cubicBezTo>
                    <a:pt x="75" y="26"/>
                    <a:pt x="82" y="26"/>
                    <a:pt x="86" y="25"/>
                  </a:cubicBezTo>
                  <a:cubicBezTo>
                    <a:pt x="89" y="25"/>
                    <a:pt x="90" y="20"/>
                    <a:pt x="90" y="17"/>
                  </a:cubicBezTo>
                  <a:cubicBezTo>
                    <a:pt x="90" y="15"/>
                    <a:pt x="66" y="13"/>
                    <a:pt x="61" y="15"/>
                  </a:cubicBezTo>
                  <a:cubicBezTo>
                    <a:pt x="57" y="18"/>
                    <a:pt x="50" y="14"/>
                    <a:pt x="47" y="16"/>
                  </a:cubicBezTo>
                  <a:cubicBezTo>
                    <a:pt x="43" y="18"/>
                    <a:pt x="45" y="14"/>
                    <a:pt x="38" y="13"/>
                  </a:cubicBezTo>
                  <a:cubicBezTo>
                    <a:pt x="32" y="13"/>
                    <a:pt x="39" y="10"/>
                    <a:pt x="40" y="9"/>
                  </a:cubicBezTo>
                  <a:cubicBezTo>
                    <a:pt x="41" y="7"/>
                    <a:pt x="31" y="4"/>
                    <a:pt x="26" y="5"/>
                  </a:cubicBezTo>
                  <a:cubicBezTo>
                    <a:pt x="22" y="5"/>
                    <a:pt x="20" y="3"/>
                    <a:pt x="15" y="1"/>
                  </a:cubicBezTo>
                  <a:cubicBezTo>
                    <a:pt x="11" y="0"/>
                    <a:pt x="0" y="0"/>
                    <a:pt x="3" y="3"/>
                  </a:cubicBezTo>
                  <a:cubicBezTo>
                    <a:pt x="4" y="5"/>
                    <a:pt x="17" y="10"/>
                    <a:pt x="19" y="8"/>
                  </a:cubicBezTo>
                  <a:cubicBezTo>
                    <a:pt x="20" y="6"/>
                    <a:pt x="23" y="11"/>
                    <a:pt x="25" y="13"/>
                  </a:cubicBezTo>
                  <a:cubicBezTo>
                    <a:pt x="27" y="16"/>
                    <a:pt x="24" y="17"/>
                    <a:pt x="26" y="2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0"/>
            <p:cNvSpPr>
              <a:spLocks/>
            </p:cNvSpPr>
            <p:nvPr userDrawn="1"/>
          </p:nvSpPr>
          <p:spPr bwMode="auto">
            <a:xfrm>
              <a:off x="16419513" y="2155825"/>
              <a:ext cx="36513" cy="22225"/>
            </a:xfrm>
            <a:custGeom>
              <a:avLst/>
              <a:gdLst>
                <a:gd name="T0" fmla="*/ 9 w 13"/>
                <a:gd name="T1" fmla="*/ 2 h 8"/>
                <a:gd name="T2" fmla="*/ 4 w 13"/>
                <a:gd name="T3" fmla="*/ 6 h 8"/>
                <a:gd name="T4" fmla="*/ 9 w 13"/>
                <a:gd name="T5" fmla="*/ 2 h 8"/>
              </a:gdLst>
              <a:ahLst/>
              <a:cxnLst>
                <a:cxn ang="0">
                  <a:pos x="T0" y="T1"/>
                </a:cxn>
                <a:cxn ang="0">
                  <a:pos x="T2" y="T3"/>
                </a:cxn>
                <a:cxn ang="0">
                  <a:pos x="T4" y="T5"/>
                </a:cxn>
              </a:cxnLst>
              <a:rect l="0" t="0" r="r" b="b"/>
              <a:pathLst>
                <a:path w="13" h="8">
                  <a:moveTo>
                    <a:pt x="9" y="2"/>
                  </a:moveTo>
                  <a:cubicBezTo>
                    <a:pt x="5" y="0"/>
                    <a:pt x="0" y="5"/>
                    <a:pt x="4" y="6"/>
                  </a:cubicBezTo>
                  <a:cubicBezTo>
                    <a:pt x="8" y="8"/>
                    <a:pt x="13"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1"/>
            <p:cNvSpPr>
              <a:spLocks/>
            </p:cNvSpPr>
            <p:nvPr userDrawn="1"/>
          </p:nvSpPr>
          <p:spPr bwMode="auto">
            <a:xfrm>
              <a:off x="16344900" y="2030413"/>
              <a:ext cx="166688" cy="119063"/>
            </a:xfrm>
            <a:custGeom>
              <a:avLst/>
              <a:gdLst>
                <a:gd name="T0" fmla="*/ 4 w 60"/>
                <a:gd name="T1" fmla="*/ 22 h 43"/>
                <a:gd name="T2" fmla="*/ 9 w 60"/>
                <a:gd name="T3" fmla="*/ 27 h 43"/>
                <a:gd name="T4" fmla="*/ 24 w 60"/>
                <a:gd name="T5" fmla="*/ 28 h 43"/>
                <a:gd name="T6" fmla="*/ 14 w 60"/>
                <a:gd name="T7" fmla="*/ 32 h 43"/>
                <a:gd name="T8" fmla="*/ 22 w 60"/>
                <a:gd name="T9" fmla="*/ 38 h 43"/>
                <a:gd name="T10" fmla="*/ 34 w 60"/>
                <a:gd name="T11" fmla="*/ 41 h 43"/>
                <a:gd name="T12" fmla="*/ 41 w 60"/>
                <a:gd name="T13" fmla="*/ 41 h 43"/>
                <a:gd name="T14" fmla="*/ 46 w 60"/>
                <a:gd name="T15" fmla="*/ 35 h 43"/>
                <a:gd name="T16" fmla="*/ 51 w 60"/>
                <a:gd name="T17" fmla="*/ 31 h 43"/>
                <a:gd name="T18" fmla="*/ 60 w 60"/>
                <a:gd name="T19" fmla="*/ 28 h 43"/>
                <a:gd name="T20" fmla="*/ 55 w 60"/>
                <a:gd name="T21" fmla="*/ 26 h 43"/>
                <a:gd name="T22" fmla="*/ 50 w 60"/>
                <a:gd name="T23" fmla="*/ 22 h 43"/>
                <a:gd name="T24" fmla="*/ 48 w 60"/>
                <a:gd name="T25" fmla="*/ 17 h 43"/>
                <a:gd name="T26" fmla="*/ 44 w 60"/>
                <a:gd name="T27" fmla="*/ 16 h 43"/>
                <a:gd name="T28" fmla="*/ 39 w 60"/>
                <a:gd name="T29" fmla="*/ 14 h 43"/>
                <a:gd name="T30" fmla="*/ 23 w 60"/>
                <a:gd name="T31" fmla="*/ 5 h 43"/>
                <a:gd name="T32" fmla="*/ 14 w 60"/>
                <a:gd name="T33" fmla="*/ 4 h 43"/>
                <a:gd name="T34" fmla="*/ 15 w 60"/>
                <a:gd name="T35" fmla="*/ 6 h 43"/>
                <a:gd name="T36" fmla="*/ 12 w 60"/>
                <a:gd name="T37" fmla="*/ 9 h 43"/>
                <a:gd name="T38" fmla="*/ 7 w 60"/>
                <a:gd name="T39" fmla="*/ 11 h 43"/>
                <a:gd name="T40" fmla="*/ 8 w 60"/>
                <a:gd name="T41" fmla="*/ 17 h 43"/>
                <a:gd name="T42" fmla="*/ 5 w 60"/>
                <a:gd name="T43" fmla="*/ 19 h 43"/>
                <a:gd name="T44" fmla="*/ 4 w 60"/>
                <a:gd name="T45" fmla="*/ 2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0" h="43">
                  <a:moveTo>
                    <a:pt x="4" y="22"/>
                  </a:moveTo>
                  <a:cubicBezTo>
                    <a:pt x="7" y="24"/>
                    <a:pt x="5" y="26"/>
                    <a:pt x="9" y="27"/>
                  </a:cubicBezTo>
                  <a:cubicBezTo>
                    <a:pt x="12" y="29"/>
                    <a:pt x="23" y="25"/>
                    <a:pt x="24" y="28"/>
                  </a:cubicBezTo>
                  <a:cubicBezTo>
                    <a:pt x="24" y="30"/>
                    <a:pt x="13" y="31"/>
                    <a:pt x="14" y="32"/>
                  </a:cubicBezTo>
                  <a:cubicBezTo>
                    <a:pt x="16" y="34"/>
                    <a:pt x="23" y="36"/>
                    <a:pt x="22" y="38"/>
                  </a:cubicBezTo>
                  <a:cubicBezTo>
                    <a:pt x="21" y="39"/>
                    <a:pt x="33" y="43"/>
                    <a:pt x="34" y="41"/>
                  </a:cubicBezTo>
                  <a:cubicBezTo>
                    <a:pt x="35" y="39"/>
                    <a:pt x="38" y="40"/>
                    <a:pt x="41" y="41"/>
                  </a:cubicBezTo>
                  <a:cubicBezTo>
                    <a:pt x="44" y="42"/>
                    <a:pt x="44" y="34"/>
                    <a:pt x="46" y="35"/>
                  </a:cubicBezTo>
                  <a:cubicBezTo>
                    <a:pt x="48" y="36"/>
                    <a:pt x="48" y="32"/>
                    <a:pt x="51" y="31"/>
                  </a:cubicBezTo>
                  <a:cubicBezTo>
                    <a:pt x="55" y="29"/>
                    <a:pt x="60" y="29"/>
                    <a:pt x="60" y="28"/>
                  </a:cubicBezTo>
                  <a:cubicBezTo>
                    <a:pt x="60" y="27"/>
                    <a:pt x="59" y="25"/>
                    <a:pt x="55" y="26"/>
                  </a:cubicBezTo>
                  <a:cubicBezTo>
                    <a:pt x="51" y="26"/>
                    <a:pt x="48" y="24"/>
                    <a:pt x="50" y="22"/>
                  </a:cubicBezTo>
                  <a:cubicBezTo>
                    <a:pt x="52" y="20"/>
                    <a:pt x="46" y="19"/>
                    <a:pt x="48" y="17"/>
                  </a:cubicBezTo>
                  <a:cubicBezTo>
                    <a:pt x="50" y="16"/>
                    <a:pt x="44" y="14"/>
                    <a:pt x="44" y="16"/>
                  </a:cubicBezTo>
                  <a:cubicBezTo>
                    <a:pt x="45" y="19"/>
                    <a:pt x="40" y="17"/>
                    <a:pt x="39" y="14"/>
                  </a:cubicBezTo>
                  <a:cubicBezTo>
                    <a:pt x="39" y="12"/>
                    <a:pt x="29" y="11"/>
                    <a:pt x="23" y="5"/>
                  </a:cubicBezTo>
                  <a:cubicBezTo>
                    <a:pt x="17" y="0"/>
                    <a:pt x="11" y="4"/>
                    <a:pt x="14" y="4"/>
                  </a:cubicBezTo>
                  <a:cubicBezTo>
                    <a:pt x="18" y="5"/>
                    <a:pt x="18" y="7"/>
                    <a:pt x="15" y="6"/>
                  </a:cubicBezTo>
                  <a:cubicBezTo>
                    <a:pt x="12" y="6"/>
                    <a:pt x="7" y="7"/>
                    <a:pt x="12" y="9"/>
                  </a:cubicBezTo>
                  <a:cubicBezTo>
                    <a:pt x="16" y="10"/>
                    <a:pt x="11" y="11"/>
                    <a:pt x="7" y="11"/>
                  </a:cubicBezTo>
                  <a:cubicBezTo>
                    <a:pt x="3" y="11"/>
                    <a:pt x="3" y="16"/>
                    <a:pt x="8" y="17"/>
                  </a:cubicBezTo>
                  <a:cubicBezTo>
                    <a:pt x="13" y="17"/>
                    <a:pt x="9" y="20"/>
                    <a:pt x="5" y="19"/>
                  </a:cubicBezTo>
                  <a:cubicBezTo>
                    <a:pt x="1" y="18"/>
                    <a:pt x="0" y="20"/>
                    <a:pt x="4" y="2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2"/>
            <p:cNvSpPr>
              <a:spLocks/>
            </p:cNvSpPr>
            <p:nvPr userDrawn="1"/>
          </p:nvSpPr>
          <p:spPr bwMode="auto">
            <a:xfrm>
              <a:off x="16405225" y="1971675"/>
              <a:ext cx="441325" cy="233363"/>
            </a:xfrm>
            <a:custGeom>
              <a:avLst/>
              <a:gdLst>
                <a:gd name="T0" fmla="*/ 12 w 159"/>
                <a:gd name="T1" fmla="*/ 21 h 84"/>
                <a:gd name="T2" fmla="*/ 12 w 159"/>
                <a:gd name="T3" fmla="*/ 27 h 84"/>
                <a:gd name="T4" fmla="*/ 30 w 159"/>
                <a:gd name="T5" fmla="*/ 30 h 84"/>
                <a:gd name="T6" fmla="*/ 46 w 159"/>
                <a:gd name="T7" fmla="*/ 34 h 84"/>
                <a:gd name="T8" fmla="*/ 68 w 159"/>
                <a:gd name="T9" fmla="*/ 28 h 84"/>
                <a:gd name="T10" fmla="*/ 51 w 159"/>
                <a:gd name="T11" fmla="*/ 36 h 84"/>
                <a:gd name="T12" fmla="*/ 49 w 159"/>
                <a:gd name="T13" fmla="*/ 40 h 84"/>
                <a:gd name="T14" fmla="*/ 33 w 159"/>
                <a:gd name="T15" fmla="*/ 45 h 84"/>
                <a:gd name="T16" fmla="*/ 53 w 159"/>
                <a:gd name="T17" fmla="*/ 57 h 84"/>
                <a:gd name="T18" fmla="*/ 26 w 159"/>
                <a:gd name="T19" fmla="*/ 60 h 84"/>
                <a:gd name="T20" fmla="*/ 37 w 159"/>
                <a:gd name="T21" fmla="*/ 64 h 84"/>
                <a:gd name="T22" fmla="*/ 36 w 159"/>
                <a:gd name="T23" fmla="*/ 70 h 84"/>
                <a:gd name="T24" fmla="*/ 26 w 159"/>
                <a:gd name="T25" fmla="*/ 70 h 84"/>
                <a:gd name="T26" fmla="*/ 16 w 159"/>
                <a:gd name="T27" fmla="*/ 79 h 84"/>
                <a:gd name="T28" fmla="*/ 41 w 159"/>
                <a:gd name="T29" fmla="*/ 81 h 84"/>
                <a:gd name="T30" fmla="*/ 60 w 159"/>
                <a:gd name="T31" fmla="*/ 82 h 84"/>
                <a:gd name="T32" fmla="*/ 73 w 159"/>
                <a:gd name="T33" fmla="*/ 80 h 84"/>
                <a:gd name="T34" fmla="*/ 70 w 159"/>
                <a:gd name="T35" fmla="*/ 75 h 84"/>
                <a:gd name="T36" fmla="*/ 59 w 159"/>
                <a:gd name="T37" fmla="*/ 70 h 84"/>
                <a:gd name="T38" fmla="*/ 73 w 159"/>
                <a:gd name="T39" fmla="*/ 65 h 84"/>
                <a:gd name="T40" fmla="*/ 93 w 159"/>
                <a:gd name="T41" fmla="*/ 54 h 84"/>
                <a:gd name="T42" fmla="*/ 91 w 159"/>
                <a:gd name="T43" fmla="*/ 48 h 84"/>
                <a:gd name="T44" fmla="*/ 107 w 159"/>
                <a:gd name="T45" fmla="*/ 44 h 84"/>
                <a:gd name="T46" fmla="*/ 128 w 159"/>
                <a:gd name="T47" fmla="*/ 31 h 84"/>
                <a:gd name="T48" fmla="*/ 130 w 159"/>
                <a:gd name="T49" fmla="*/ 22 h 84"/>
                <a:gd name="T50" fmla="*/ 157 w 159"/>
                <a:gd name="T51" fmla="*/ 15 h 84"/>
                <a:gd name="T52" fmla="*/ 151 w 159"/>
                <a:gd name="T53" fmla="*/ 7 h 84"/>
                <a:gd name="T54" fmla="*/ 133 w 159"/>
                <a:gd name="T55" fmla="*/ 7 h 84"/>
                <a:gd name="T56" fmla="*/ 117 w 159"/>
                <a:gd name="T57" fmla="*/ 2 h 84"/>
                <a:gd name="T58" fmla="*/ 100 w 159"/>
                <a:gd name="T59" fmla="*/ 4 h 84"/>
                <a:gd name="T60" fmla="*/ 83 w 159"/>
                <a:gd name="T61" fmla="*/ 3 h 84"/>
                <a:gd name="T62" fmla="*/ 66 w 159"/>
                <a:gd name="T63" fmla="*/ 5 h 84"/>
                <a:gd name="T64" fmla="*/ 60 w 159"/>
                <a:gd name="T65" fmla="*/ 8 h 84"/>
                <a:gd name="T66" fmla="*/ 45 w 159"/>
                <a:gd name="T67" fmla="*/ 12 h 84"/>
                <a:gd name="T68" fmla="*/ 31 w 159"/>
                <a:gd name="T69" fmla="*/ 14 h 84"/>
                <a:gd name="T70" fmla="*/ 20 w 159"/>
                <a:gd name="T71" fmla="*/ 15 h 84"/>
                <a:gd name="T72" fmla="*/ 5 w 159"/>
                <a:gd name="T73" fmla="*/ 1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9" h="84">
                  <a:moveTo>
                    <a:pt x="9" y="20"/>
                  </a:moveTo>
                  <a:cubicBezTo>
                    <a:pt x="12" y="18"/>
                    <a:pt x="15" y="20"/>
                    <a:pt x="12" y="21"/>
                  </a:cubicBezTo>
                  <a:cubicBezTo>
                    <a:pt x="9" y="22"/>
                    <a:pt x="10" y="23"/>
                    <a:pt x="14" y="23"/>
                  </a:cubicBezTo>
                  <a:cubicBezTo>
                    <a:pt x="18" y="23"/>
                    <a:pt x="12" y="24"/>
                    <a:pt x="12" y="27"/>
                  </a:cubicBezTo>
                  <a:cubicBezTo>
                    <a:pt x="12" y="29"/>
                    <a:pt x="17" y="27"/>
                    <a:pt x="17" y="30"/>
                  </a:cubicBezTo>
                  <a:cubicBezTo>
                    <a:pt x="17" y="32"/>
                    <a:pt x="27" y="33"/>
                    <a:pt x="30" y="30"/>
                  </a:cubicBezTo>
                  <a:cubicBezTo>
                    <a:pt x="33" y="27"/>
                    <a:pt x="32" y="31"/>
                    <a:pt x="32" y="33"/>
                  </a:cubicBezTo>
                  <a:cubicBezTo>
                    <a:pt x="31" y="35"/>
                    <a:pt x="46" y="36"/>
                    <a:pt x="46" y="34"/>
                  </a:cubicBezTo>
                  <a:cubicBezTo>
                    <a:pt x="47" y="32"/>
                    <a:pt x="49" y="32"/>
                    <a:pt x="52" y="33"/>
                  </a:cubicBezTo>
                  <a:cubicBezTo>
                    <a:pt x="54" y="34"/>
                    <a:pt x="68" y="31"/>
                    <a:pt x="68" y="28"/>
                  </a:cubicBezTo>
                  <a:cubicBezTo>
                    <a:pt x="68" y="25"/>
                    <a:pt x="72" y="29"/>
                    <a:pt x="68" y="32"/>
                  </a:cubicBezTo>
                  <a:cubicBezTo>
                    <a:pt x="64" y="35"/>
                    <a:pt x="55" y="35"/>
                    <a:pt x="51" y="36"/>
                  </a:cubicBezTo>
                  <a:cubicBezTo>
                    <a:pt x="47" y="37"/>
                    <a:pt x="54" y="40"/>
                    <a:pt x="58" y="43"/>
                  </a:cubicBezTo>
                  <a:cubicBezTo>
                    <a:pt x="61" y="46"/>
                    <a:pt x="53" y="44"/>
                    <a:pt x="49" y="40"/>
                  </a:cubicBezTo>
                  <a:cubicBezTo>
                    <a:pt x="45" y="36"/>
                    <a:pt x="37" y="36"/>
                    <a:pt x="33" y="37"/>
                  </a:cubicBezTo>
                  <a:cubicBezTo>
                    <a:pt x="29" y="37"/>
                    <a:pt x="30" y="45"/>
                    <a:pt x="33" y="45"/>
                  </a:cubicBezTo>
                  <a:cubicBezTo>
                    <a:pt x="36" y="45"/>
                    <a:pt x="39" y="46"/>
                    <a:pt x="43" y="51"/>
                  </a:cubicBezTo>
                  <a:cubicBezTo>
                    <a:pt x="46" y="56"/>
                    <a:pt x="53" y="55"/>
                    <a:pt x="53" y="57"/>
                  </a:cubicBezTo>
                  <a:cubicBezTo>
                    <a:pt x="53" y="59"/>
                    <a:pt x="44" y="55"/>
                    <a:pt x="39" y="54"/>
                  </a:cubicBezTo>
                  <a:cubicBezTo>
                    <a:pt x="34" y="53"/>
                    <a:pt x="26" y="57"/>
                    <a:pt x="26" y="60"/>
                  </a:cubicBezTo>
                  <a:cubicBezTo>
                    <a:pt x="25" y="64"/>
                    <a:pt x="33" y="63"/>
                    <a:pt x="38" y="60"/>
                  </a:cubicBezTo>
                  <a:cubicBezTo>
                    <a:pt x="43" y="57"/>
                    <a:pt x="39" y="61"/>
                    <a:pt x="37" y="64"/>
                  </a:cubicBezTo>
                  <a:cubicBezTo>
                    <a:pt x="34" y="66"/>
                    <a:pt x="43" y="68"/>
                    <a:pt x="43" y="70"/>
                  </a:cubicBezTo>
                  <a:cubicBezTo>
                    <a:pt x="43" y="73"/>
                    <a:pt x="36" y="72"/>
                    <a:pt x="36" y="70"/>
                  </a:cubicBezTo>
                  <a:cubicBezTo>
                    <a:pt x="35" y="67"/>
                    <a:pt x="33" y="65"/>
                    <a:pt x="27" y="65"/>
                  </a:cubicBezTo>
                  <a:cubicBezTo>
                    <a:pt x="21" y="66"/>
                    <a:pt x="23" y="70"/>
                    <a:pt x="26" y="70"/>
                  </a:cubicBezTo>
                  <a:cubicBezTo>
                    <a:pt x="30" y="71"/>
                    <a:pt x="30" y="73"/>
                    <a:pt x="26" y="73"/>
                  </a:cubicBezTo>
                  <a:cubicBezTo>
                    <a:pt x="22" y="73"/>
                    <a:pt x="13" y="76"/>
                    <a:pt x="16" y="79"/>
                  </a:cubicBezTo>
                  <a:cubicBezTo>
                    <a:pt x="19" y="81"/>
                    <a:pt x="30" y="79"/>
                    <a:pt x="32" y="80"/>
                  </a:cubicBezTo>
                  <a:cubicBezTo>
                    <a:pt x="34" y="82"/>
                    <a:pt x="40" y="83"/>
                    <a:pt x="41" y="81"/>
                  </a:cubicBezTo>
                  <a:cubicBezTo>
                    <a:pt x="43" y="79"/>
                    <a:pt x="47" y="80"/>
                    <a:pt x="52" y="80"/>
                  </a:cubicBezTo>
                  <a:cubicBezTo>
                    <a:pt x="56" y="80"/>
                    <a:pt x="58" y="80"/>
                    <a:pt x="60" y="82"/>
                  </a:cubicBezTo>
                  <a:cubicBezTo>
                    <a:pt x="62" y="84"/>
                    <a:pt x="65" y="83"/>
                    <a:pt x="68" y="81"/>
                  </a:cubicBezTo>
                  <a:cubicBezTo>
                    <a:pt x="70" y="80"/>
                    <a:pt x="70" y="80"/>
                    <a:pt x="73" y="80"/>
                  </a:cubicBezTo>
                  <a:cubicBezTo>
                    <a:pt x="77" y="80"/>
                    <a:pt x="77" y="78"/>
                    <a:pt x="76" y="75"/>
                  </a:cubicBezTo>
                  <a:cubicBezTo>
                    <a:pt x="74" y="73"/>
                    <a:pt x="70" y="77"/>
                    <a:pt x="70" y="75"/>
                  </a:cubicBezTo>
                  <a:cubicBezTo>
                    <a:pt x="69" y="73"/>
                    <a:pt x="65" y="72"/>
                    <a:pt x="59" y="73"/>
                  </a:cubicBezTo>
                  <a:cubicBezTo>
                    <a:pt x="53" y="74"/>
                    <a:pt x="55" y="69"/>
                    <a:pt x="59" y="70"/>
                  </a:cubicBezTo>
                  <a:cubicBezTo>
                    <a:pt x="63" y="71"/>
                    <a:pt x="68" y="71"/>
                    <a:pt x="73" y="70"/>
                  </a:cubicBezTo>
                  <a:cubicBezTo>
                    <a:pt x="77" y="69"/>
                    <a:pt x="73" y="67"/>
                    <a:pt x="73" y="65"/>
                  </a:cubicBezTo>
                  <a:cubicBezTo>
                    <a:pt x="73" y="63"/>
                    <a:pt x="79" y="64"/>
                    <a:pt x="83" y="64"/>
                  </a:cubicBezTo>
                  <a:cubicBezTo>
                    <a:pt x="87" y="64"/>
                    <a:pt x="93" y="57"/>
                    <a:pt x="93" y="54"/>
                  </a:cubicBezTo>
                  <a:cubicBezTo>
                    <a:pt x="93" y="50"/>
                    <a:pt x="84" y="51"/>
                    <a:pt x="80" y="51"/>
                  </a:cubicBezTo>
                  <a:cubicBezTo>
                    <a:pt x="75" y="51"/>
                    <a:pt x="83" y="47"/>
                    <a:pt x="91" y="48"/>
                  </a:cubicBezTo>
                  <a:cubicBezTo>
                    <a:pt x="100" y="48"/>
                    <a:pt x="96" y="44"/>
                    <a:pt x="98" y="43"/>
                  </a:cubicBezTo>
                  <a:cubicBezTo>
                    <a:pt x="99" y="42"/>
                    <a:pt x="103" y="45"/>
                    <a:pt x="107" y="44"/>
                  </a:cubicBezTo>
                  <a:cubicBezTo>
                    <a:pt x="112" y="43"/>
                    <a:pt x="109" y="39"/>
                    <a:pt x="112" y="39"/>
                  </a:cubicBezTo>
                  <a:cubicBezTo>
                    <a:pt x="114" y="39"/>
                    <a:pt x="119" y="36"/>
                    <a:pt x="128" y="31"/>
                  </a:cubicBezTo>
                  <a:cubicBezTo>
                    <a:pt x="137" y="25"/>
                    <a:pt x="144" y="26"/>
                    <a:pt x="145" y="23"/>
                  </a:cubicBezTo>
                  <a:cubicBezTo>
                    <a:pt x="145" y="20"/>
                    <a:pt x="132" y="23"/>
                    <a:pt x="130" y="22"/>
                  </a:cubicBezTo>
                  <a:cubicBezTo>
                    <a:pt x="127" y="22"/>
                    <a:pt x="139" y="19"/>
                    <a:pt x="142" y="20"/>
                  </a:cubicBezTo>
                  <a:cubicBezTo>
                    <a:pt x="144" y="20"/>
                    <a:pt x="148" y="20"/>
                    <a:pt x="157" y="15"/>
                  </a:cubicBezTo>
                  <a:cubicBezTo>
                    <a:pt x="159" y="10"/>
                    <a:pt x="159" y="10"/>
                    <a:pt x="159" y="10"/>
                  </a:cubicBezTo>
                  <a:cubicBezTo>
                    <a:pt x="155" y="11"/>
                    <a:pt x="151" y="10"/>
                    <a:pt x="151" y="7"/>
                  </a:cubicBezTo>
                  <a:cubicBezTo>
                    <a:pt x="151" y="5"/>
                    <a:pt x="145" y="7"/>
                    <a:pt x="145" y="5"/>
                  </a:cubicBezTo>
                  <a:cubicBezTo>
                    <a:pt x="145" y="4"/>
                    <a:pt x="139" y="5"/>
                    <a:pt x="133" y="7"/>
                  </a:cubicBezTo>
                  <a:cubicBezTo>
                    <a:pt x="127" y="9"/>
                    <a:pt x="133" y="5"/>
                    <a:pt x="135" y="4"/>
                  </a:cubicBezTo>
                  <a:cubicBezTo>
                    <a:pt x="138" y="3"/>
                    <a:pt x="120" y="4"/>
                    <a:pt x="117" y="2"/>
                  </a:cubicBezTo>
                  <a:cubicBezTo>
                    <a:pt x="115" y="0"/>
                    <a:pt x="111" y="5"/>
                    <a:pt x="108" y="3"/>
                  </a:cubicBezTo>
                  <a:cubicBezTo>
                    <a:pt x="106" y="0"/>
                    <a:pt x="99" y="2"/>
                    <a:pt x="100" y="4"/>
                  </a:cubicBezTo>
                  <a:cubicBezTo>
                    <a:pt x="100" y="6"/>
                    <a:pt x="98" y="6"/>
                    <a:pt x="96" y="4"/>
                  </a:cubicBezTo>
                  <a:cubicBezTo>
                    <a:pt x="93" y="2"/>
                    <a:pt x="88" y="4"/>
                    <a:pt x="83" y="3"/>
                  </a:cubicBezTo>
                  <a:cubicBezTo>
                    <a:pt x="78" y="3"/>
                    <a:pt x="80" y="7"/>
                    <a:pt x="75" y="5"/>
                  </a:cubicBezTo>
                  <a:cubicBezTo>
                    <a:pt x="70" y="3"/>
                    <a:pt x="64" y="4"/>
                    <a:pt x="66" y="5"/>
                  </a:cubicBezTo>
                  <a:cubicBezTo>
                    <a:pt x="67" y="5"/>
                    <a:pt x="65" y="7"/>
                    <a:pt x="63" y="6"/>
                  </a:cubicBezTo>
                  <a:cubicBezTo>
                    <a:pt x="61" y="5"/>
                    <a:pt x="59" y="6"/>
                    <a:pt x="60" y="8"/>
                  </a:cubicBezTo>
                  <a:cubicBezTo>
                    <a:pt x="61" y="11"/>
                    <a:pt x="51" y="8"/>
                    <a:pt x="51" y="10"/>
                  </a:cubicBezTo>
                  <a:cubicBezTo>
                    <a:pt x="51" y="13"/>
                    <a:pt x="48" y="14"/>
                    <a:pt x="45" y="12"/>
                  </a:cubicBezTo>
                  <a:cubicBezTo>
                    <a:pt x="43" y="10"/>
                    <a:pt x="34" y="9"/>
                    <a:pt x="36" y="11"/>
                  </a:cubicBezTo>
                  <a:cubicBezTo>
                    <a:pt x="39" y="13"/>
                    <a:pt x="29" y="12"/>
                    <a:pt x="31" y="14"/>
                  </a:cubicBezTo>
                  <a:cubicBezTo>
                    <a:pt x="34" y="16"/>
                    <a:pt x="28" y="18"/>
                    <a:pt x="28" y="16"/>
                  </a:cubicBezTo>
                  <a:cubicBezTo>
                    <a:pt x="28" y="15"/>
                    <a:pt x="22" y="13"/>
                    <a:pt x="20" y="15"/>
                  </a:cubicBezTo>
                  <a:cubicBezTo>
                    <a:pt x="18" y="17"/>
                    <a:pt x="17" y="20"/>
                    <a:pt x="16" y="18"/>
                  </a:cubicBezTo>
                  <a:cubicBezTo>
                    <a:pt x="15" y="17"/>
                    <a:pt x="10" y="18"/>
                    <a:pt x="5" y="19"/>
                  </a:cubicBezTo>
                  <a:cubicBezTo>
                    <a:pt x="0" y="21"/>
                    <a:pt x="6" y="22"/>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3"/>
            <p:cNvSpPr>
              <a:spLocks/>
            </p:cNvSpPr>
            <p:nvPr userDrawn="1"/>
          </p:nvSpPr>
          <p:spPr bwMode="auto">
            <a:xfrm>
              <a:off x="16581438" y="2554288"/>
              <a:ext cx="22225" cy="20638"/>
            </a:xfrm>
            <a:custGeom>
              <a:avLst/>
              <a:gdLst>
                <a:gd name="T0" fmla="*/ 3 w 8"/>
                <a:gd name="T1" fmla="*/ 6 h 7"/>
                <a:gd name="T2" fmla="*/ 4 w 8"/>
                <a:gd name="T3" fmla="*/ 1 h 7"/>
                <a:gd name="T4" fmla="*/ 3 w 8"/>
                <a:gd name="T5" fmla="*/ 6 h 7"/>
              </a:gdLst>
              <a:ahLst/>
              <a:cxnLst>
                <a:cxn ang="0">
                  <a:pos x="T0" y="T1"/>
                </a:cxn>
                <a:cxn ang="0">
                  <a:pos x="T2" y="T3"/>
                </a:cxn>
                <a:cxn ang="0">
                  <a:pos x="T4" y="T5"/>
                </a:cxn>
              </a:cxnLst>
              <a:rect l="0" t="0" r="r" b="b"/>
              <a:pathLst>
                <a:path w="8" h="7">
                  <a:moveTo>
                    <a:pt x="3" y="6"/>
                  </a:moveTo>
                  <a:cubicBezTo>
                    <a:pt x="5" y="6"/>
                    <a:pt x="8" y="0"/>
                    <a:pt x="4" y="1"/>
                  </a:cubicBezTo>
                  <a:cubicBezTo>
                    <a:pt x="0" y="1"/>
                    <a:pt x="1" y="7"/>
                    <a:pt x="3"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34"/>
            <p:cNvSpPr>
              <a:spLocks/>
            </p:cNvSpPr>
            <p:nvPr userDrawn="1"/>
          </p:nvSpPr>
          <p:spPr bwMode="auto">
            <a:xfrm>
              <a:off x="16522700" y="2538413"/>
              <a:ext cx="36513" cy="26988"/>
            </a:xfrm>
            <a:custGeom>
              <a:avLst/>
              <a:gdLst>
                <a:gd name="T0" fmla="*/ 4 w 13"/>
                <a:gd name="T1" fmla="*/ 7 h 10"/>
                <a:gd name="T2" fmla="*/ 13 w 13"/>
                <a:gd name="T3" fmla="*/ 2 h 10"/>
                <a:gd name="T4" fmla="*/ 4 w 13"/>
                <a:gd name="T5" fmla="*/ 7 h 10"/>
              </a:gdLst>
              <a:ahLst/>
              <a:cxnLst>
                <a:cxn ang="0">
                  <a:pos x="T0" y="T1"/>
                </a:cxn>
                <a:cxn ang="0">
                  <a:pos x="T2" y="T3"/>
                </a:cxn>
                <a:cxn ang="0">
                  <a:pos x="T4" y="T5"/>
                </a:cxn>
              </a:cxnLst>
              <a:rect l="0" t="0" r="r" b="b"/>
              <a:pathLst>
                <a:path w="13" h="10">
                  <a:moveTo>
                    <a:pt x="4" y="7"/>
                  </a:moveTo>
                  <a:cubicBezTo>
                    <a:pt x="8" y="10"/>
                    <a:pt x="13" y="3"/>
                    <a:pt x="13" y="2"/>
                  </a:cubicBezTo>
                  <a:cubicBezTo>
                    <a:pt x="12" y="0"/>
                    <a:pt x="0" y="5"/>
                    <a:pt x="4"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5"/>
            <p:cNvSpPr>
              <a:spLocks/>
            </p:cNvSpPr>
            <p:nvPr userDrawn="1"/>
          </p:nvSpPr>
          <p:spPr bwMode="auto">
            <a:xfrm>
              <a:off x="16481425" y="2471738"/>
              <a:ext cx="100013" cy="66675"/>
            </a:xfrm>
            <a:custGeom>
              <a:avLst/>
              <a:gdLst>
                <a:gd name="T0" fmla="*/ 36 w 36"/>
                <a:gd name="T1" fmla="*/ 19 h 24"/>
                <a:gd name="T2" fmla="*/ 29 w 36"/>
                <a:gd name="T3" fmla="*/ 13 h 24"/>
                <a:gd name="T4" fmla="*/ 19 w 36"/>
                <a:gd name="T5" fmla="*/ 7 h 24"/>
                <a:gd name="T6" fmla="*/ 12 w 36"/>
                <a:gd name="T7" fmla="*/ 2 h 24"/>
                <a:gd name="T8" fmla="*/ 7 w 36"/>
                <a:gd name="T9" fmla="*/ 6 h 24"/>
                <a:gd name="T10" fmla="*/ 5 w 36"/>
                <a:gd name="T11" fmla="*/ 13 h 24"/>
                <a:gd name="T12" fmla="*/ 1 w 36"/>
                <a:gd name="T13" fmla="*/ 20 h 24"/>
                <a:gd name="T14" fmla="*/ 7 w 36"/>
                <a:gd name="T15" fmla="*/ 19 h 24"/>
                <a:gd name="T16" fmla="*/ 10 w 36"/>
                <a:gd name="T17" fmla="*/ 24 h 24"/>
                <a:gd name="T18" fmla="*/ 19 w 36"/>
                <a:gd name="T19" fmla="*/ 19 h 24"/>
                <a:gd name="T20" fmla="*/ 25 w 36"/>
                <a:gd name="T21" fmla="*/ 19 h 24"/>
                <a:gd name="T22" fmla="*/ 36 w 36"/>
                <a:gd name="T23" fmla="*/ 1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 h="24">
                  <a:moveTo>
                    <a:pt x="36" y="19"/>
                  </a:moveTo>
                  <a:cubicBezTo>
                    <a:pt x="36" y="17"/>
                    <a:pt x="28" y="16"/>
                    <a:pt x="29" y="13"/>
                  </a:cubicBezTo>
                  <a:cubicBezTo>
                    <a:pt x="29" y="11"/>
                    <a:pt x="21" y="9"/>
                    <a:pt x="19" y="7"/>
                  </a:cubicBezTo>
                  <a:cubicBezTo>
                    <a:pt x="16" y="6"/>
                    <a:pt x="12" y="5"/>
                    <a:pt x="12" y="2"/>
                  </a:cubicBezTo>
                  <a:cubicBezTo>
                    <a:pt x="12" y="0"/>
                    <a:pt x="7" y="2"/>
                    <a:pt x="7" y="6"/>
                  </a:cubicBezTo>
                  <a:cubicBezTo>
                    <a:pt x="6" y="10"/>
                    <a:pt x="4" y="9"/>
                    <a:pt x="5" y="13"/>
                  </a:cubicBezTo>
                  <a:cubicBezTo>
                    <a:pt x="6" y="17"/>
                    <a:pt x="0" y="18"/>
                    <a:pt x="1" y="20"/>
                  </a:cubicBezTo>
                  <a:cubicBezTo>
                    <a:pt x="2" y="22"/>
                    <a:pt x="4" y="19"/>
                    <a:pt x="7" y="19"/>
                  </a:cubicBezTo>
                  <a:cubicBezTo>
                    <a:pt x="10" y="19"/>
                    <a:pt x="6" y="23"/>
                    <a:pt x="10" y="24"/>
                  </a:cubicBezTo>
                  <a:cubicBezTo>
                    <a:pt x="13" y="24"/>
                    <a:pt x="17" y="21"/>
                    <a:pt x="19" y="19"/>
                  </a:cubicBezTo>
                  <a:cubicBezTo>
                    <a:pt x="20" y="17"/>
                    <a:pt x="22" y="16"/>
                    <a:pt x="25" y="19"/>
                  </a:cubicBezTo>
                  <a:cubicBezTo>
                    <a:pt x="28" y="21"/>
                    <a:pt x="35" y="21"/>
                    <a:pt x="36" y="1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36"/>
            <p:cNvSpPr>
              <a:spLocks/>
            </p:cNvSpPr>
            <p:nvPr userDrawn="1"/>
          </p:nvSpPr>
          <p:spPr bwMode="auto">
            <a:xfrm>
              <a:off x="16438563" y="2268538"/>
              <a:ext cx="400050" cy="303213"/>
            </a:xfrm>
            <a:custGeom>
              <a:avLst/>
              <a:gdLst>
                <a:gd name="T0" fmla="*/ 97 w 144"/>
                <a:gd name="T1" fmla="*/ 24 h 109"/>
                <a:gd name="T2" fmla="*/ 84 w 144"/>
                <a:gd name="T3" fmla="*/ 20 h 109"/>
                <a:gd name="T4" fmla="*/ 66 w 144"/>
                <a:gd name="T5" fmla="*/ 12 h 109"/>
                <a:gd name="T6" fmla="*/ 58 w 144"/>
                <a:gd name="T7" fmla="*/ 15 h 109"/>
                <a:gd name="T8" fmla="*/ 49 w 144"/>
                <a:gd name="T9" fmla="*/ 9 h 109"/>
                <a:gd name="T10" fmla="*/ 36 w 144"/>
                <a:gd name="T11" fmla="*/ 3 h 109"/>
                <a:gd name="T12" fmla="*/ 27 w 144"/>
                <a:gd name="T13" fmla="*/ 15 h 109"/>
                <a:gd name="T14" fmla="*/ 29 w 144"/>
                <a:gd name="T15" fmla="*/ 23 h 109"/>
                <a:gd name="T16" fmla="*/ 19 w 144"/>
                <a:gd name="T17" fmla="*/ 14 h 109"/>
                <a:gd name="T18" fmla="*/ 27 w 144"/>
                <a:gd name="T19" fmla="*/ 2 h 109"/>
                <a:gd name="T20" fmla="*/ 2 w 144"/>
                <a:gd name="T21" fmla="*/ 24 h 109"/>
                <a:gd name="T22" fmla="*/ 12 w 144"/>
                <a:gd name="T23" fmla="*/ 29 h 109"/>
                <a:gd name="T24" fmla="*/ 14 w 144"/>
                <a:gd name="T25" fmla="*/ 34 h 109"/>
                <a:gd name="T26" fmla="*/ 30 w 144"/>
                <a:gd name="T27" fmla="*/ 37 h 109"/>
                <a:gd name="T28" fmla="*/ 46 w 144"/>
                <a:gd name="T29" fmla="*/ 37 h 109"/>
                <a:gd name="T30" fmla="*/ 57 w 144"/>
                <a:gd name="T31" fmla="*/ 35 h 109"/>
                <a:gd name="T32" fmla="*/ 65 w 144"/>
                <a:gd name="T33" fmla="*/ 37 h 109"/>
                <a:gd name="T34" fmla="*/ 75 w 144"/>
                <a:gd name="T35" fmla="*/ 44 h 109"/>
                <a:gd name="T36" fmla="*/ 78 w 144"/>
                <a:gd name="T37" fmla="*/ 46 h 109"/>
                <a:gd name="T38" fmla="*/ 91 w 144"/>
                <a:gd name="T39" fmla="*/ 56 h 109"/>
                <a:gd name="T40" fmla="*/ 99 w 144"/>
                <a:gd name="T41" fmla="*/ 65 h 109"/>
                <a:gd name="T42" fmla="*/ 99 w 144"/>
                <a:gd name="T43" fmla="*/ 72 h 109"/>
                <a:gd name="T44" fmla="*/ 85 w 144"/>
                <a:gd name="T45" fmla="*/ 76 h 109"/>
                <a:gd name="T46" fmla="*/ 66 w 144"/>
                <a:gd name="T47" fmla="*/ 80 h 109"/>
                <a:gd name="T48" fmla="*/ 75 w 144"/>
                <a:gd name="T49" fmla="*/ 87 h 109"/>
                <a:gd name="T50" fmla="*/ 87 w 144"/>
                <a:gd name="T51" fmla="*/ 85 h 109"/>
                <a:gd name="T52" fmla="*/ 96 w 144"/>
                <a:gd name="T53" fmla="*/ 97 h 109"/>
                <a:gd name="T54" fmla="*/ 124 w 144"/>
                <a:gd name="T55" fmla="*/ 107 h 109"/>
                <a:gd name="T56" fmla="*/ 119 w 144"/>
                <a:gd name="T57" fmla="*/ 95 h 109"/>
                <a:gd name="T58" fmla="*/ 130 w 144"/>
                <a:gd name="T59" fmla="*/ 90 h 109"/>
                <a:gd name="T60" fmla="*/ 116 w 144"/>
                <a:gd name="T61" fmla="*/ 75 h 109"/>
                <a:gd name="T62" fmla="*/ 125 w 144"/>
                <a:gd name="T63" fmla="*/ 72 h 109"/>
                <a:gd name="T64" fmla="*/ 138 w 144"/>
                <a:gd name="T65" fmla="*/ 78 h 109"/>
                <a:gd name="T66" fmla="*/ 144 w 144"/>
                <a:gd name="T67" fmla="*/ 65 h 109"/>
                <a:gd name="T68" fmla="*/ 130 w 144"/>
                <a:gd name="T69" fmla="*/ 56 h 109"/>
                <a:gd name="T70" fmla="*/ 114 w 144"/>
                <a:gd name="T71" fmla="*/ 47 h 109"/>
                <a:gd name="T72" fmla="*/ 115 w 144"/>
                <a:gd name="T73" fmla="*/ 43 h 109"/>
                <a:gd name="T74" fmla="*/ 116 w 144"/>
                <a:gd name="T75" fmla="*/ 36 h 109"/>
                <a:gd name="T76" fmla="*/ 113 w 144"/>
                <a:gd name="T77" fmla="*/ 34 h 109"/>
                <a:gd name="T78" fmla="*/ 101 w 144"/>
                <a:gd name="T79" fmla="*/ 29 h 109"/>
                <a:gd name="T80" fmla="*/ 93 w 144"/>
                <a:gd name="T81" fmla="*/ 2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4" h="109">
                  <a:moveTo>
                    <a:pt x="93" y="28"/>
                  </a:moveTo>
                  <a:cubicBezTo>
                    <a:pt x="95" y="28"/>
                    <a:pt x="98" y="26"/>
                    <a:pt x="97" y="24"/>
                  </a:cubicBezTo>
                  <a:cubicBezTo>
                    <a:pt x="97" y="22"/>
                    <a:pt x="91" y="22"/>
                    <a:pt x="90" y="25"/>
                  </a:cubicBezTo>
                  <a:cubicBezTo>
                    <a:pt x="88" y="27"/>
                    <a:pt x="84" y="22"/>
                    <a:pt x="84" y="20"/>
                  </a:cubicBezTo>
                  <a:cubicBezTo>
                    <a:pt x="84" y="18"/>
                    <a:pt x="76" y="20"/>
                    <a:pt x="77" y="16"/>
                  </a:cubicBezTo>
                  <a:cubicBezTo>
                    <a:pt x="78" y="13"/>
                    <a:pt x="69" y="12"/>
                    <a:pt x="66" y="12"/>
                  </a:cubicBezTo>
                  <a:cubicBezTo>
                    <a:pt x="64" y="12"/>
                    <a:pt x="60" y="14"/>
                    <a:pt x="61" y="16"/>
                  </a:cubicBezTo>
                  <a:cubicBezTo>
                    <a:pt x="61" y="19"/>
                    <a:pt x="58" y="18"/>
                    <a:pt x="58" y="15"/>
                  </a:cubicBezTo>
                  <a:cubicBezTo>
                    <a:pt x="57" y="13"/>
                    <a:pt x="51" y="18"/>
                    <a:pt x="49" y="18"/>
                  </a:cubicBezTo>
                  <a:cubicBezTo>
                    <a:pt x="47" y="18"/>
                    <a:pt x="50" y="11"/>
                    <a:pt x="49" y="9"/>
                  </a:cubicBezTo>
                  <a:cubicBezTo>
                    <a:pt x="49" y="7"/>
                    <a:pt x="47" y="6"/>
                    <a:pt x="46" y="3"/>
                  </a:cubicBezTo>
                  <a:cubicBezTo>
                    <a:pt x="44" y="0"/>
                    <a:pt x="38" y="1"/>
                    <a:pt x="36" y="3"/>
                  </a:cubicBezTo>
                  <a:cubicBezTo>
                    <a:pt x="34" y="5"/>
                    <a:pt x="28" y="4"/>
                    <a:pt x="25" y="7"/>
                  </a:cubicBezTo>
                  <a:cubicBezTo>
                    <a:pt x="22" y="11"/>
                    <a:pt x="25" y="14"/>
                    <a:pt x="27" y="15"/>
                  </a:cubicBezTo>
                  <a:cubicBezTo>
                    <a:pt x="28" y="16"/>
                    <a:pt x="22" y="18"/>
                    <a:pt x="24" y="20"/>
                  </a:cubicBezTo>
                  <a:cubicBezTo>
                    <a:pt x="26" y="21"/>
                    <a:pt x="29" y="21"/>
                    <a:pt x="29" y="23"/>
                  </a:cubicBezTo>
                  <a:cubicBezTo>
                    <a:pt x="29" y="26"/>
                    <a:pt x="22" y="23"/>
                    <a:pt x="21" y="20"/>
                  </a:cubicBezTo>
                  <a:cubicBezTo>
                    <a:pt x="19" y="18"/>
                    <a:pt x="21" y="15"/>
                    <a:pt x="19" y="14"/>
                  </a:cubicBezTo>
                  <a:cubicBezTo>
                    <a:pt x="18" y="12"/>
                    <a:pt x="19" y="9"/>
                    <a:pt x="22" y="6"/>
                  </a:cubicBezTo>
                  <a:cubicBezTo>
                    <a:pt x="25" y="3"/>
                    <a:pt x="27" y="4"/>
                    <a:pt x="27" y="2"/>
                  </a:cubicBezTo>
                  <a:cubicBezTo>
                    <a:pt x="27" y="0"/>
                    <a:pt x="15" y="0"/>
                    <a:pt x="7" y="7"/>
                  </a:cubicBezTo>
                  <a:cubicBezTo>
                    <a:pt x="0" y="14"/>
                    <a:pt x="2" y="23"/>
                    <a:pt x="2" y="24"/>
                  </a:cubicBezTo>
                  <a:cubicBezTo>
                    <a:pt x="3" y="26"/>
                    <a:pt x="10" y="25"/>
                    <a:pt x="13" y="26"/>
                  </a:cubicBezTo>
                  <a:cubicBezTo>
                    <a:pt x="17" y="28"/>
                    <a:pt x="15" y="29"/>
                    <a:pt x="12" y="29"/>
                  </a:cubicBezTo>
                  <a:cubicBezTo>
                    <a:pt x="9" y="28"/>
                    <a:pt x="4" y="27"/>
                    <a:pt x="5" y="29"/>
                  </a:cubicBezTo>
                  <a:cubicBezTo>
                    <a:pt x="5" y="31"/>
                    <a:pt x="11" y="35"/>
                    <a:pt x="14" y="34"/>
                  </a:cubicBezTo>
                  <a:cubicBezTo>
                    <a:pt x="18" y="33"/>
                    <a:pt x="18" y="33"/>
                    <a:pt x="20" y="36"/>
                  </a:cubicBezTo>
                  <a:cubicBezTo>
                    <a:pt x="21" y="38"/>
                    <a:pt x="26" y="37"/>
                    <a:pt x="30" y="37"/>
                  </a:cubicBezTo>
                  <a:cubicBezTo>
                    <a:pt x="34" y="37"/>
                    <a:pt x="39" y="39"/>
                    <a:pt x="41" y="39"/>
                  </a:cubicBezTo>
                  <a:cubicBezTo>
                    <a:pt x="43" y="39"/>
                    <a:pt x="46" y="38"/>
                    <a:pt x="46" y="37"/>
                  </a:cubicBezTo>
                  <a:cubicBezTo>
                    <a:pt x="47" y="36"/>
                    <a:pt x="56" y="39"/>
                    <a:pt x="58" y="38"/>
                  </a:cubicBezTo>
                  <a:cubicBezTo>
                    <a:pt x="61" y="38"/>
                    <a:pt x="59" y="36"/>
                    <a:pt x="57" y="35"/>
                  </a:cubicBezTo>
                  <a:cubicBezTo>
                    <a:pt x="56" y="35"/>
                    <a:pt x="56" y="32"/>
                    <a:pt x="59" y="33"/>
                  </a:cubicBezTo>
                  <a:cubicBezTo>
                    <a:pt x="61" y="34"/>
                    <a:pt x="64" y="35"/>
                    <a:pt x="65" y="37"/>
                  </a:cubicBezTo>
                  <a:cubicBezTo>
                    <a:pt x="65" y="38"/>
                    <a:pt x="67" y="38"/>
                    <a:pt x="67" y="39"/>
                  </a:cubicBezTo>
                  <a:cubicBezTo>
                    <a:pt x="68" y="41"/>
                    <a:pt x="75" y="43"/>
                    <a:pt x="75" y="44"/>
                  </a:cubicBezTo>
                  <a:cubicBezTo>
                    <a:pt x="75" y="46"/>
                    <a:pt x="68" y="47"/>
                    <a:pt x="70" y="49"/>
                  </a:cubicBezTo>
                  <a:cubicBezTo>
                    <a:pt x="72" y="50"/>
                    <a:pt x="75" y="47"/>
                    <a:pt x="78" y="46"/>
                  </a:cubicBezTo>
                  <a:cubicBezTo>
                    <a:pt x="81" y="46"/>
                    <a:pt x="81" y="52"/>
                    <a:pt x="83" y="51"/>
                  </a:cubicBezTo>
                  <a:cubicBezTo>
                    <a:pt x="86" y="50"/>
                    <a:pt x="88" y="53"/>
                    <a:pt x="91" y="56"/>
                  </a:cubicBezTo>
                  <a:cubicBezTo>
                    <a:pt x="93" y="60"/>
                    <a:pt x="90" y="64"/>
                    <a:pt x="91" y="65"/>
                  </a:cubicBezTo>
                  <a:cubicBezTo>
                    <a:pt x="91" y="67"/>
                    <a:pt x="96" y="66"/>
                    <a:pt x="99" y="65"/>
                  </a:cubicBezTo>
                  <a:cubicBezTo>
                    <a:pt x="102" y="63"/>
                    <a:pt x="105" y="66"/>
                    <a:pt x="107" y="68"/>
                  </a:cubicBezTo>
                  <a:cubicBezTo>
                    <a:pt x="109" y="70"/>
                    <a:pt x="98" y="74"/>
                    <a:pt x="99" y="72"/>
                  </a:cubicBezTo>
                  <a:cubicBezTo>
                    <a:pt x="100" y="70"/>
                    <a:pt x="93" y="65"/>
                    <a:pt x="86" y="67"/>
                  </a:cubicBezTo>
                  <a:cubicBezTo>
                    <a:pt x="80" y="70"/>
                    <a:pt x="84" y="74"/>
                    <a:pt x="85" y="76"/>
                  </a:cubicBezTo>
                  <a:cubicBezTo>
                    <a:pt x="86" y="78"/>
                    <a:pt x="79" y="80"/>
                    <a:pt x="73" y="78"/>
                  </a:cubicBezTo>
                  <a:cubicBezTo>
                    <a:pt x="67" y="76"/>
                    <a:pt x="69" y="80"/>
                    <a:pt x="66" y="80"/>
                  </a:cubicBezTo>
                  <a:cubicBezTo>
                    <a:pt x="64" y="80"/>
                    <a:pt x="61" y="84"/>
                    <a:pt x="63" y="86"/>
                  </a:cubicBezTo>
                  <a:cubicBezTo>
                    <a:pt x="66" y="89"/>
                    <a:pt x="71" y="86"/>
                    <a:pt x="75" y="87"/>
                  </a:cubicBezTo>
                  <a:cubicBezTo>
                    <a:pt x="79" y="87"/>
                    <a:pt x="79" y="88"/>
                    <a:pt x="80" y="86"/>
                  </a:cubicBezTo>
                  <a:cubicBezTo>
                    <a:pt x="80" y="83"/>
                    <a:pt x="84" y="85"/>
                    <a:pt x="87" y="85"/>
                  </a:cubicBezTo>
                  <a:cubicBezTo>
                    <a:pt x="90" y="86"/>
                    <a:pt x="90" y="90"/>
                    <a:pt x="93" y="90"/>
                  </a:cubicBezTo>
                  <a:cubicBezTo>
                    <a:pt x="97" y="91"/>
                    <a:pt x="94" y="95"/>
                    <a:pt x="96" y="97"/>
                  </a:cubicBezTo>
                  <a:cubicBezTo>
                    <a:pt x="98" y="100"/>
                    <a:pt x="106" y="98"/>
                    <a:pt x="108" y="101"/>
                  </a:cubicBezTo>
                  <a:cubicBezTo>
                    <a:pt x="111" y="104"/>
                    <a:pt x="123" y="109"/>
                    <a:pt x="124" y="107"/>
                  </a:cubicBezTo>
                  <a:cubicBezTo>
                    <a:pt x="126" y="105"/>
                    <a:pt x="114" y="94"/>
                    <a:pt x="111" y="93"/>
                  </a:cubicBezTo>
                  <a:cubicBezTo>
                    <a:pt x="108" y="92"/>
                    <a:pt x="114" y="91"/>
                    <a:pt x="119" y="95"/>
                  </a:cubicBezTo>
                  <a:cubicBezTo>
                    <a:pt x="123" y="98"/>
                    <a:pt x="129" y="100"/>
                    <a:pt x="132" y="96"/>
                  </a:cubicBezTo>
                  <a:cubicBezTo>
                    <a:pt x="136" y="92"/>
                    <a:pt x="130" y="93"/>
                    <a:pt x="130" y="90"/>
                  </a:cubicBezTo>
                  <a:cubicBezTo>
                    <a:pt x="130" y="87"/>
                    <a:pt x="128" y="83"/>
                    <a:pt x="125" y="83"/>
                  </a:cubicBezTo>
                  <a:cubicBezTo>
                    <a:pt x="121" y="83"/>
                    <a:pt x="113" y="76"/>
                    <a:pt x="116" y="75"/>
                  </a:cubicBezTo>
                  <a:cubicBezTo>
                    <a:pt x="119" y="74"/>
                    <a:pt x="115" y="72"/>
                    <a:pt x="118" y="69"/>
                  </a:cubicBezTo>
                  <a:cubicBezTo>
                    <a:pt x="120" y="67"/>
                    <a:pt x="122" y="72"/>
                    <a:pt x="125" y="72"/>
                  </a:cubicBezTo>
                  <a:cubicBezTo>
                    <a:pt x="127" y="72"/>
                    <a:pt x="128" y="75"/>
                    <a:pt x="132" y="79"/>
                  </a:cubicBezTo>
                  <a:cubicBezTo>
                    <a:pt x="137" y="83"/>
                    <a:pt x="137" y="80"/>
                    <a:pt x="138" y="78"/>
                  </a:cubicBezTo>
                  <a:cubicBezTo>
                    <a:pt x="138" y="75"/>
                    <a:pt x="143" y="77"/>
                    <a:pt x="143" y="75"/>
                  </a:cubicBezTo>
                  <a:cubicBezTo>
                    <a:pt x="144" y="65"/>
                    <a:pt x="144" y="65"/>
                    <a:pt x="144" y="65"/>
                  </a:cubicBezTo>
                  <a:cubicBezTo>
                    <a:pt x="140" y="65"/>
                    <a:pt x="139" y="62"/>
                    <a:pt x="139" y="61"/>
                  </a:cubicBezTo>
                  <a:cubicBezTo>
                    <a:pt x="139" y="59"/>
                    <a:pt x="132" y="55"/>
                    <a:pt x="130" y="56"/>
                  </a:cubicBezTo>
                  <a:cubicBezTo>
                    <a:pt x="128" y="57"/>
                    <a:pt x="124" y="53"/>
                    <a:pt x="121" y="53"/>
                  </a:cubicBezTo>
                  <a:cubicBezTo>
                    <a:pt x="118" y="53"/>
                    <a:pt x="114" y="50"/>
                    <a:pt x="114" y="47"/>
                  </a:cubicBezTo>
                  <a:cubicBezTo>
                    <a:pt x="115" y="44"/>
                    <a:pt x="120" y="48"/>
                    <a:pt x="121" y="46"/>
                  </a:cubicBezTo>
                  <a:cubicBezTo>
                    <a:pt x="122" y="43"/>
                    <a:pt x="116" y="44"/>
                    <a:pt x="115" y="43"/>
                  </a:cubicBezTo>
                  <a:cubicBezTo>
                    <a:pt x="115" y="41"/>
                    <a:pt x="117" y="41"/>
                    <a:pt x="118" y="40"/>
                  </a:cubicBezTo>
                  <a:cubicBezTo>
                    <a:pt x="120" y="39"/>
                    <a:pt x="117" y="37"/>
                    <a:pt x="116" y="36"/>
                  </a:cubicBezTo>
                  <a:cubicBezTo>
                    <a:pt x="114" y="35"/>
                    <a:pt x="114" y="38"/>
                    <a:pt x="112" y="38"/>
                  </a:cubicBezTo>
                  <a:cubicBezTo>
                    <a:pt x="110" y="38"/>
                    <a:pt x="112" y="35"/>
                    <a:pt x="113" y="34"/>
                  </a:cubicBezTo>
                  <a:cubicBezTo>
                    <a:pt x="114" y="32"/>
                    <a:pt x="108" y="30"/>
                    <a:pt x="105" y="31"/>
                  </a:cubicBezTo>
                  <a:cubicBezTo>
                    <a:pt x="102" y="32"/>
                    <a:pt x="101" y="31"/>
                    <a:pt x="101" y="29"/>
                  </a:cubicBezTo>
                  <a:cubicBezTo>
                    <a:pt x="101" y="27"/>
                    <a:pt x="97" y="29"/>
                    <a:pt x="95" y="30"/>
                  </a:cubicBezTo>
                  <a:cubicBezTo>
                    <a:pt x="93" y="31"/>
                    <a:pt x="91" y="29"/>
                    <a:pt x="93"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37"/>
            <p:cNvSpPr>
              <a:spLocks/>
            </p:cNvSpPr>
            <p:nvPr userDrawn="1"/>
          </p:nvSpPr>
          <p:spPr bwMode="auto">
            <a:xfrm>
              <a:off x="16616363" y="2413000"/>
              <a:ext cx="44450" cy="33338"/>
            </a:xfrm>
            <a:custGeom>
              <a:avLst/>
              <a:gdLst>
                <a:gd name="T0" fmla="*/ 13 w 16"/>
                <a:gd name="T1" fmla="*/ 9 h 12"/>
                <a:gd name="T2" fmla="*/ 14 w 16"/>
                <a:gd name="T3" fmla="*/ 2 h 12"/>
                <a:gd name="T4" fmla="*/ 7 w 16"/>
                <a:gd name="T5" fmla="*/ 1 h 12"/>
                <a:gd name="T6" fmla="*/ 2 w 16"/>
                <a:gd name="T7" fmla="*/ 8 h 12"/>
                <a:gd name="T8" fmla="*/ 13 w 16"/>
                <a:gd name="T9" fmla="*/ 9 h 12"/>
              </a:gdLst>
              <a:ahLst/>
              <a:cxnLst>
                <a:cxn ang="0">
                  <a:pos x="T0" y="T1"/>
                </a:cxn>
                <a:cxn ang="0">
                  <a:pos x="T2" y="T3"/>
                </a:cxn>
                <a:cxn ang="0">
                  <a:pos x="T4" y="T5"/>
                </a:cxn>
                <a:cxn ang="0">
                  <a:pos x="T6" y="T7"/>
                </a:cxn>
                <a:cxn ang="0">
                  <a:pos x="T8" y="T9"/>
                </a:cxn>
              </a:cxnLst>
              <a:rect l="0" t="0" r="r" b="b"/>
              <a:pathLst>
                <a:path w="16" h="12">
                  <a:moveTo>
                    <a:pt x="13" y="9"/>
                  </a:moveTo>
                  <a:cubicBezTo>
                    <a:pt x="16" y="8"/>
                    <a:pt x="15" y="4"/>
                    <a:pt x="14" y="2"/>
                  </a:cubicBezTo>
                  <a:cubicBezTo>
                    <a:pt x="12" y="1"/>
                    <a:pt x="9" y="0"/>
                    <a:pt x="7" y="1"/>
                  </a:cubicBezTo>
                  <a:cubicBezTo>
                    <a:pt x="4" y="1"/>
                    <a:pt x="0" y="5"/>
                    <a:pt x="2" y="8"/>
                  </a:cubicBezTo>
                  <a:cubicBezTo>
                    <a:pt x="5" y="12"/>
                    <a:pt x="10" y="9"/>
                    <a:pt x="13"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38"/>
            <p:cNvSpPr>
              <a:spLocks/>
            </p:cNvSpPr>
            <p:nvPr userDrawn="1"/>
          </p:nvSpPr>
          <p:spPr bwMode="auto">
            <a:xfrm>
              <a:off x="16570325" y="2266950"/>
              <a:ext cx="68263" cy="38100"/>
            </a:xfrm>
            <a:custGeom>
              <a:avLst/>
              <a:gdLst>
                <a:gd name="T0" fmla="*/ 2 w 25"/>
                <a:gd name="T1" fmla="*/ 3 h 14"/>
                <a:gd name="T2" fmla="*/ 5 w 25"/>
                <a:gd name="T3" fmla="*/ 9 h 14"/>
                <a:gd name="T4" fmla="*/ 12 w 25"/>
                <a:gd name="T5" fmla="*/ 12 h 14"/>
                <a:gd name="T6" fmla="*/ 25 w 25"/>
                <a:gd name="T7" fmla="*/ 10 h 14"/>
                <a:gd name="T8" fmla="*/ 12 w 25"/>
                <a:gd name="T9" fmla="*/ 3 h 14"/>
                <a:gd name="T10" fmla="*/ 2 w 25"/>
                <a:gd name="T11" fmla="*/ 3 h 14"/>
              </a:gdLst>
              <a:ahLst/>
              <a:cxnLst>
                <a:cxn ang="0">
                  <a:pos x="T0" y="T1"/>
                </a:cxn>
                <a:cxn ang="0">
                  <a:pos x="T2" y="T3"/>
                </a:cxn>
                <a:cxn ang="0">
                  <a:pos x="T4" y="T5"/>
                </a:cxn>
                <a:cxn ang="0">
                  <a:pos x="T6" y="T7"/>
                </a:cxn>
                <a:cxn ang="0">
                  <a:pos x="T8" y="T9"/>
                </a:cxn>
                <a:cxn ang="0">
                  <a:pos x="T10" y="T11"/>
                </a:cxn>
              </a:cxnLst>
              <a:rect l="0" t="0" r="r" b="b"/>
              <a:pathLst>
                <a:path w="25" h="14">
                  <a:moveTo>
                    <a:pt x="2" y="3"/>
                  </a:moveTo>
                  <a:cubicBezTo>
                    <a:pt x="0" y="6"/>
                    <a:pt x="4" y="6"/>
                    <a:pt x="5" y="9"/>
                  </a:cubicBezTo>
                  <a:cubicBezTo>
                    <a:pt x="5" y="13"/>
                    <a:pt x="9" y="14"/>
                    <a:pt x="12" y="12"/>
                  </a:cubicBezTo>
                  <a:cubicBezTo>
                    <a:pt x="16" y="10"/>
                    <a:pt x="25" y="12"/>
                    <a:pt x="25" y="10"/>
                  </a:cubicBezTo>
                  <a:cubicBezTo>
                    <a:pt x="25" y="7"/>
                    <a:pt x="15" y="3"/>
                    <a:pt x="12" y="3"/>
                  </a:cubicBezTo>
                  <a:cubicBezTo>
                    <a:pt x="8" y="4"/>
                    <a:pt x="3" y="0"/>
                    <a:pt x="2"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39"/>
            <p:cNvSpPr>
              <a:spLocks/>
            </p:cNvSpPr>
            <p:nvPr userDrawn="1"/>
          </p:nvSpPr>
          <p:spPr bwMode="auto">
            <a:xfrm>
              <a:off x="15821025" y="2727325"/>
              <a:ext cx="34925" cy="38100"/>
            </a:xfrm>
            <a:custGeom>
              <a:avLst/>
              <a:gdLst>
                <a:gd name="T0" fmla="*/ 4 w 13"/>
                <a:gd name="T1" fmla="*/ 2 h 14"/>
                <a:gd name="T2" fmla="*/ 12 w 13"/>
                <a:gd name="T3" fmla="*/ 13 h 14"/>
                <a:gd name="T4" fmla="*/ 9 w 13"/>
                <a:gd name="T5" fmla="*/ 5 h 14"/>
                <a:gd name="T6" fmla="*/ 4 w 13"/>
                <a:gd name="T7" fmla="*/ 2 h 14"/>
              </a:gdLst>
              <a:ahLst/>
              <a:cxnLst>
                <a:cxn ang="0">
                  <a:pos x="T0" y="T1"/>
                </a:cxn>
                <a:cxn ang="0">
                  <a:pos x="T2" y="T3"/>
                </a:cxn>
                <a:cxn ang="0">
                  <a:pos x="T4" y="T5"/>
                </a:cxn>
                <a:cxn ang="0">
                  <a:pos x="T6" y="T7"/>
                </a:cxn>
              </a:cxnLst>
              <a:rect l="0" t="0" r="r" b="b"/>
              <a:pathLst>
                <a:path w="13" h="14">
                  <a:moveTo>
                    <a:pt x="4" y="2"/>
                  </a:moveTo>
                  <a:cubicBezTo>
                    <a:pt x="0" y="4"/>
                    <a:pt x="10" y="14"/>
                    <a:pt x="12" y="13"/>
                  </a:cubicBezTo>
                  <a:cubicBezTo>
                    <a:pt x="13" y="12"/>
                    <a:pt x="9" y="8"/>
                    <a:pt x="9" y="5"/>
                  </a:cubicBezTo>
                  <a:cubicBezTo>
                    <a:pt x="9" y="3"/>
                    <a:pt x="8" y="0"/>
                    <a:pt x="4"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0"/>
            <p:cNvSpPr>
              <a:spLocks noEditPoints="1"/>
            </p:cNvSpPr>
            <p:nvPr userDrawn="1"/>
          </p:nvSpPr>
          <p:spPr bwMode="auto">
            <a:xfrm>
              <a:off x="15328900" y="2260600"/>
              <a:ext cx="1538288" cy="1112838"/>
            </a:xfrm>
            <a:custGeom>
              <a:avLst/>
              <a:gdLst>
                <a:gd name="T0" fmla="*/ 525 w 554"/>
                <a:gd name="T1" fmla="*/ 135 h 401"/>
                <a:gd name="T2" fmla="*/ 496 w 554"/>
                <a:gd name="T3" fmla="*/ 114 h 401"/>
                <a:gd name="T4" fmla="*/ 464 w 554"/>
                <a:gd name="T5" fmla="*/ 115 h 401"/>
                <a:gd name="T6" fmla="*/ 457 w 554"/>
                <a:gd name="T7" fmla="*/ 168 h 401"/>
                <a:gd name="T8" fmla="*/ 441 w 554"/>
                <a:gd name="T9" fmla="*/ 168 h 401"/>
                <a:gd name="T10" fmla="*/ 389 w 554"/>
                <a:gd name="T11" fmla="*/ 145 h 401"/>
                <a:gd name="T12" fmla="*/ 398 w 554"/>
                <a:gd name="T13" fmla="*/ 99 h 401"/>
                <a:gd name="T14" fmla="*/ 414 w 554"/>
                <a:gd name="T15" fmla="*/ 82 h 401"/>
                <a:gd name="T16" fmla="*/ 445 w 554"/>
                <a:gd name="T17" fmla="*/ 66 h 401"/>
                <a:gd name="T18" fmla="*/ 428 w 554"/>
                <a:gd name="T19" fmla="*/ 50 h 401"/>
                <a:gd name="T20" fmla="*/ 412 w 554"/>
                <a:gd name="T21" fmla="*/ 53 h 401"/>
                <a:gd name="T22" fmla="*/ 394 w 554"/>
                <a:gd name="T23" fmla="*/ 39 h 401"/>
                <a:gd name="T24" fmla="*/ 394 w 554"/>
                <a:gd name="T25" fmla="*/ 2 h 401"/>
                <a:gd name="T26" fmla="*/ 369 w 554"/>
                <a:gd name="T27" fmla="*/ 33 h 401"/>
                <a:gd name="T28" fmla="*/ 372 w 554"/>
                <a:gd name="T29" fmla="*/ 65 h 401"/>
                <a:gd name="T30" fmla="*/ 365 w 554"/>
                <a:gd name="T31" fmla="*/ 43 h 401"/>
                <a:gd name="T32" fmla="*/ 329 w 554"/>
                <a:gd name="T33" fmla="*/ 58 h 401"/>
                <a:gd name="T34" fmla="*/ 308 w 554"/>
                <a:gd name="T35" fmla="*/ 68 h 401"/>
                <a:gd name="T36" fmla="*/ 253 w 554"/>
                <a:gd name="T37" fmla="*/ 47 h 401"/>
                <a:gd name="T38" fmla="*/ 196 w 554"/>
                <a:gd name="T39" fmla="*/ 44 h 401"/>
                <a:gd name="T40" fmla="*/ 176 w 554"/>
                <a:gd name="T41" fmla="*/ 46 h 401"/>
                <a:gd name="T42" fmla="*/ 108 w 554"/>
                <a:gd name="T43" fmla="*/ 40 h 401"/>
                <a:gd name="T44" fmla="*/ 54 w 554"/>
                <a:gd name="T45" fmla="*/ 32 h 401"/>
                <a:gd name="T46" fmla="*/ 23 w 554"/>
                <a:gd name="T47" fmla="*/ 68 h 401"/>
                <a:gd name="T48" fmla="*/ 1 w 554"/>
                <a:gd name="T49" fmla="*/ 80 h 401"/>
                <a:gd name="T50" fmla="*/ 19 w 554"/>
                <a:gd name="T51" fmla="*/ 100 h 401"/>
                <a:gd name="T52" fmla="*/ 36 w 554"/>
                <a:gd name="T53" fmla="*/ 135 h 401"/>
                <a:gd name="T54" fmla="*/ 32 w 554"/>
                <a:gd name="T55" fmla="*/ 160 h 401"/>
                <a:gd name="T56" fmla="*/ 75 w 554"/>
                <a:gd name="T57" fmla="*/ 134 h 401"/>
                <a:gd name="T58" fmla="*/ 85 w 554"/>
                <a:gd name="T59" fmla="*/ 128 h 401"/>
                <a:gd name="T60" fmla="*/ 110 w 554"/>
                <a:gd name="T61" fmla="*/ 121 h 401"/>
                <a:gd name="T62" fmla="*/ 154 w 554"/>
                <a:gd name="T63" fmla="*/ 133 h 401"/>
                <a:gd name="T64" fmla="*/ 171 w 554"/>
                <a:gd name="T65" fmla="*/ 152 h 401"/>
                <a:gd name="T66" fmla="*/ 180 w 554"/>
                <a:gd name="T67" fmla="*/ 152 h 401"/>
                <a:gd name="T68" fmla="*/ 185 w 554"/>
                <a:gd name="T69" fmla="*/ 161 h 401"/>
                <a:gd name="T70" fmla="*/ 202 w 554"/>
                <a:gd name="T71" fmla="*/ 178 h 401"/>
                <a:gd name="T72" fmla="*/ 234 w 554"/>
                <a:gd name="T73" fmla="*/ 204 h 401"/>
                <a:gd name="T74" fmla="*/ 210 w 554"/>
                <a:gd name="T75" fmla="*/ 193 h 401"/>
                <a:gd name="T76" fmla="*/ 228 w 554"/>
                <a:gd name="T77" fmla="*/ 220 h 401"/>
                <a:gd name="T78" fmla="*/ 238 w 554"/>
                <a:gd name="T79" fmla="*/ 283 h 401"/>
                <a:gd name="T80" fmla="*/ 275 w 554"/>
                <a:gd name="T81" fmla="*/ 332 h 401"/>
                <a:gd name="T82" fmla="*/ 286 w 554"/>
                <a:gd name="T83" fmla="*/ 331 h 401"/>
                <a:gd name="T84" fmla="*/ 286 w 554"/>
                <a:gd name="T85" fmla="*/ 324 h 401"/>
                <a:gd name="T86" fmla="*/ 324 w 554"/>
                <a:gd name="T87" fmla="*/ 370 h 401"/>
                <a:gd name="T88" fmla="*/ 407 w 554"/>
                <a:gd name="T89" fmla="*/ 400 h 401"/>
                <a:gd name="T90" fmla="*/ 415 w 554"/>
                <a:gd name="T91" fmla="*/ 371 h 401"/>
                <a:gd name="T92" fmla="*/ 364 w 554"/>
                <a:gd name="T93" fmla="*/ 369 h 401"/>
                <a:gd name="T94" fmla="*/ 379 w 554"/>
                <a:gd name="T95" fmla="*/ 322 h 401"/>
                <a:gd name="T96" fmla="*/ 408 w 554"/>
                <a:gd name="T97" fmla="*/ 317 h 401"/>
                <a:gd name="T98" fmla="*/ 446 w 554"/>
                <a:gd name="T99" fmla="*/ 346 h 401"/>
                <a:gd name="T100" fmla="*/ 469 w 554"/>
                <a:gd name="T101" fmla="*/ 289 h 401"/>
                <a:gd name="T102" fmla="*/ 472 w 554"/>
                <a:gd name="T103" fmla="*/ 269 h 401"/>
                <a:gd name="T104" fmla="*/ 497 w 554"/>
                <a:gd name="T105" fmla="*/ 250 h 401"/>
                <a:gd name="T106" fmla="*/ 532 w 554"/>
                <a:gd name="T107" fmla="*/ 225 h 401"/>
                <a:gd name="T108" fmla="*/ 398 w 554"/>
                <a:gd name="T109" fmla="*/ 386 h 401"/>
                <a:gd name="T110" fmla="*/ 363 w 554"/>
                <a:gd name="T111" fmla="*/ 342 h 401"/>
                <a:gd name="T112" fmla="*/ 427 w 554"/>
                <a:gd name="T113" fmla="*/ 212 h 401"/>
                <a:gd name="T114" fmla="*/ 417 w 554"/>
                <a:gd name="T115" fmla="*/ 249 h 401"/>
                <a:gd name="T116" fmla="*/ 440 w 554"/>
                <a:gd name="T117" fmla="*/ 243 h 401"/>
                <a:gd name="T118" fmla="*/ 457 w 554"/>
                <a:gd name="T119" fmla="*/ 244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54" h="401">
                  <a:moveTo>
                    <a:pt x="547" y="195"/>
                  </a:moveTo>
                  <a:cubicBezTo>
                    <a:pt x="543" y="139"/>
                    <a:pt x="543" y="139"/>
                    <a:pt x="543" y="139"/>
                  </a:cubicBezTo>
                  <a:cubicBezTo>
                    <a:pt x="543" y="138"/>
                    <a:pt x="541" y="137"/>
                    <a:pt x="541" y="136"/>
                  </a:cubicBezTo>
                  <a:cubicBezTo>
                    <a:pt x="541" y="135"/>
                    <a:pt x="539" y="133"/>
                    <a:pt x="539" y="132"/>
                  </a:cubicBezTo>
                  <a:cubicBezTo>
                    <a:pt x="539" y="131"/>
                    <a:pt x="536" y="128"/>
                    <a:pt x="536" y="126"/>
                  </a:cubicBezTo>
                  <a:cubicBezTo>
                    <a:pt x="536" y="125"/>
                    <a:pt x="534" y="124"/>
                    <a:pt x="533" y="122"/>
                  </a:cubicBezTo>
                  <a:cubicBezTo>
                    <a:pt x="532" y="120"/>
                    <a:pt x="532" y="121"/>
                    <a:pt x="531" y="123"/>
                  </a:cubicBezTo>
                  <a:cubicBezTo>
                    <a:pt x="530" y="126"/>
                    <a:pt x="528" y="126"/>
                    <a:pt x="529" y="127"/>
                  </a:cubicBezTo>
                  <a:cubicBezTo>
                    <a:pt x="530" y="129"/>
                    <a:pt x="529" y="129"/>
                    <a:pt x="528" y="130"/>
                  </a:cubicBezTo>
                  <a:cubicBezTo>
                    <a:pt x="527" y="131"/>
                    <a:pt x="529" y="133"/>
                    <a:pt x="527" y="133"/>
                  </a:cubicBezTo>
                  <a:cubicBezTo>
                    <a:pt x="525" y="133"/>
                    <a:pt x="526" y="136"/>
                    <a:pt x="525" y="135"/>
                  </a:cubicBezTo>
                  <a:cubicBezTo>
                    <a:pt x="524" y="133"/>
                    <a:pt x="522" y="134"/>
                    <a:pt x="522" y="135"/>
                  </a:cubicBezTo>
                  <a:cubicBezTo>
                    <a:pt x="522" y="137"/>
                    <a:pt x="518" y="138"/>
                    <a:pt x="517" y="138"/>
                  </a:cubicBezTo>
                  <a:cubicBezTo>
                    <a:pt x="515" y="138"/>
                    <a:pt x="515" y="135"/>
                    <a:pt x="514" y="136"/>
                  </a:cubicBezTo>
                  <a:cubicBezTo>
                    <a:pt x="513" y="137"/>
                    <a:pt x="513" y="133"/>
                    <a:pt x="511" y="133"/>
                  </a:cubicBezTo>
                  <a:cubicBezTo>
                    <a:pt x="509" y="133"/>
                    <a:pt x="508" y="133"/>
                    <a:pt x="508" y="132"/>
                  </a:cubicBezTo>
                  <a:cubicBezTo>
                    <a:pt x="509" y="130"/>
                    <a:pt x="505" y="129"/>
                    <a:pt x="506" y="128"/>
                  </a:cubicBezTo>
                  <a:cubicBezTo>
                    <a:pt x="508" y="127"/>
                    <a:pt x="506" y="125"/>
                    <a:pt x="506" y="122"/>
                  </a:cubicBezTo>
                  <a:cubicBezTo>
                    <a:pt x="506" y="119"/>
                    <a:pt x="508" y="119"/>
                    <a:pt x="508" y="118"/>
                  </a:cubicBezTo>
                  <a:cubicBezTo>
                    <a:pt x="508" y="117"/>
                    <a:pt x="506" y="117"/>
                    <a:pt x="505" y="118"/>
                  </a:cubicBezTo>
                  <a:cubicBezTo>
                    <a:pt x="503" y="119"/>
                    <a:pt x="503" y="116"/>
                    <a:pt x="502" y="117"/>
                  </a:cubicBezTo>
                  <a:cubicBezTo>
                    <a:pt x="500" y="117"/>
                    <a:pt x="496" y="116"/>
                    <a:pt x="496" y="114"/>
                  </a:cubicBezTo>
                  <a:cubicBezTo>
                    <a:pt x="496" y="112"/>
                    <a:pt x="494" y="113"/>
                    <a:pt x="493" y="111"/>
                  </a:cubicBezTo>
                  <a:cubicBezTo>
                    <a:pt x="493" y="110"/>
                    <a:pt x="491" y="111"/>
                    <a:pt x="491" y="110"/>
                  </a:cubicBezTo>
                  <a:cubicBezTo>
                    <a:pt x="491" y="108"/>
                    <a:pt x="490" y="108"/>
                    <a:pt x="489" y="108"/>
                  </a:cubicBezTo>
                  <a:cubicBezTo>
                    <a:pt x="487" y="107"/>
                    <a:pt x="487" y="106"/>
                    <a:pt x="485" y="106"/>
                  </a:cubicBezTo>
                  <a:cubicBezTo>
                    <a:pt x="483" y="106"/>
                    <a:pt x="481" y="107"/>
                    <a:pt x="480" y="107"/>
                  </a:cubicBezTo>
                  <a:cubicBezTo>
                    <a:pt x="479" y="108"/>
                    <a:pt x="476" y="106"/>
                    <a:pt x="475" y="107"/>
                  </a:cubicBezTo>
                  <a:cubicBezTo>
                    <a:pt x="474" y="107"/>
                    <a:pt x="474" y="106"/>
                    <a:pt x="471" y="105"/>
                  </a:cubicBezTo>
                  <a:cubicBezTo>
                    <a:pt x="468" y="105"/>
                    <a:pt x="465" y="104"/>
                    <a:pt x="465" y="105"/>
                  </a:cubicBezTo>
                  <a:cubicBezTo>
                    <a:pt x="464" y="106"/>
                    <a:pt x="462" y="107"/>
                    <a:pt x="462" y="109"/>
                  </a:cubicBezTo>
                  <a:cubicBezTo>
                    <a:pt x="463" y="111"/>
                    <a:pt x="465" y="111"/>
                    <a:pt x="466" y="113"/>
                  </a:cubicBezTo>
                  <a:cubicBezTo>
                    <a:pt x="466" y="114"/>
                    <a:pt x="465" y="114"/>
                    <a:pt x="464" y="115"/>
                  </a:cubicBezTo>
                  <a:cubicBezTo>
                    <a:pt x="464" y="117"/>
                    <a:pt x="463" y="116"/>
                    <a:pt x="463" y="117"/>
                  </a:cubicBezTo>
                  <a:cubicBezTo>
                    <a:pt x="463" y="118"/>
                    <a:pt x="464" y="118"/>
                    <a:pt x="464" y="120"/>
                  </a:cubicBezTo>
                  <a:cubicBezTo>
                    <a:pt x="465" y="122"/>
                    <a:pt x="466" y="122"/>
                    <a:pt x="466" y="125"/>
                  </a:cubicBezTo>
                  <a:cubicBezTo>
                    <a:pt x="467" y="128"/>
                    <a:pt x="466" y="127"/>
                    <a:pt x="464" y="127"/>
                  </a:cubicBezTo>
                  <a:cubicBezTo>
                    <a:pt x="463" y="128"/>
                    <a:pt x="465" y="129"/>
                    <a:pt x="463" y="131"/>
                  </a:cubicBezTo>
                  <a:cubicBezTo>
                    <a:pt x="461" y="133"/>
                    <a:pt x="460" y="135"/>
                    <a:pt x="461" y="136"/>
                  </a:cubicBezTo>
                  <a:cubicBezTo>
                    <a:pt x="462" y="137"/>
                    <a:pt x="467" y="139"/>
                    <a:pt x="469" y="142"/>
                  </a:cubicBezTo>
                  <a:cubicBezTo>
                    <a:pt x="471" y="145"/>
                    <a:pt x="471" y="150"/>
                    <a:pt x="470" y="153"/>
                  </a:cubicBezTo>
                  <a:cubicBezTo>
                    <a:pt x="470" y="157"/>
                    <a:pt x="466" y="157"/>
                    <a:pt x="463" y="160"/>
                  </a:cubicBezTo>
                  <a:cubicBezTo>
                    <a:pt x="460" y="163"/>
                    <a:pt x="457" y="163"/>
                    <a:pt x="456" y="163"/>
                  </a:cubicBezTo>
                  <a:cubicBezTo>
                    <a:pt x="454" y="163"/>
                    <a:pt x="455" y="166"/>
                    <a:pt x="457" y="168"/>
                  </a:cubicBezTo>
                  <a:cubicBezTo>
                    <a:pt x="459" y="170"/>
                    <a:pt x="457" y="171"/>
                    <a:pt x="458" y="173"/>
                  </a:cubicBezTo>
                  <a:cubicBezTo>
                    <a:pt x="459" y="175"/>
                    <a:pt x="458" y="177"/>
                    <a:pt x="460" y="179"/>
                  </a:cubicBezTo>
                  <a:cubicBezTo>
                    <a:pt x="461" y="181"/>
                    <a:pt x="460" y="182"/>
                    <a:pt x="459" y="183"/>
                  </a:cubicBezTo>
                  <a:cubicBezTo>
                    <a:pt x="457" y="185"/>
                    <a:pt x="459" y="184"/>
                    <a:pt x="460" y="186"/>
                  </a:cubicBezTo>
                  <a:cubicBezTo>
                    <a:pt x="460" y="188"/>
                    <a:pt x="459" y="187"/>
                    <a:pt x="457" y="186"/>
                  </a:cubicBezTo>
                  <a:cubicBezTo>
                    <a:pt x="456" y="185"/>
                    <a:pt x="454" y="188"/>
                    <a:pt x="454" y="189"/>
                  </a:cubicBezTo>
                  <a:cubicBezTo>
                    <a:pt x="454" y="190"/>
                    <a:pt x="451" y="187"/>
                    <a:pt x="450" y="187"/>
                  </a:cubicBezTo>
                  <a:cubicBezTo>
                    <a:pt x="449" y="188"/>
                    <a:pt x="450" y="186"/>
                    <a:pt x="448" y="184"/>
                  </a:cubicBezTo>
                  <a:cubicBezTo>
                    <a:pt x="446" y="182"/>
                    <a:pt x="445" y="182"/>
                    <a:pt x="445" y="180"/>
                  </a:cubicBezTo>
                  <a:cubicBezTo>
                    <a:pt x="445" y="179"/>
                    <a:pt x="441" y="178"/>
                    <a:pt x="441" y="176"/>
                  </a:cubicBezTo>
                  <a:cubicBezTo>
                    <a:pt x="441" y="174"/>
                    <a:pt x="442" y="169"/>
                    <a:pt x="441" y="168"/>
                  </a:cubicBezTo>
                  <a:cubicBezTo>
                    <a:pt x="440" y="167"/>
                    <a:pt x="441" y="165"/>
                    <a:pt x="441" y="164"/>
                  </a:cubicBezTo>
                  <a:cubicBezTo>
                    <a:pt x="442" y="163"/>
                    <a:pt x="441" y="161"/>
                    <a:pt x="439" y="161"/>
                  </a:cubicBezTo>
                  <a:cubicBezTo>
                    <a:pt x="436" y="161"/>
                    <a:pt x="434" y="160"/>
                    <a:pt x="431" y="160"/>
                  </a:cubicBezTo>
                  <a:cubicBezTo>
                    <a:pt x="428" y="161"/>
                    <a:pt x="426" y="160"/>
                    <a:pt x="425" y="159"/>
                  </a:cubicBezTo>
                  <a:cubicBezTo>
                    <a:pt x="425" y="159"/>
                    <a:pt x="422" y="157"/>
                    <a:pt x="418" y="156"/>
                  </a:cubicBezTo>
                  <a:cubicBezTo>
                    <a:pt x="415" y="155"/>
                    <a:pt x="413" y="153"/>
                    <a:pt x="413" y="152"/>
                  </a:cubicBezTo>
                  <a:cubicBezTo>
                    <a:pt x="413" y="151"/>
                    <a:pt x="409" y="150"/>
                    <a:pt x="408" y="149"/>
                  </a:cubicBezTo>
                  <a:cubicBezTo>
                    <a:pt x="408" y="148"/>
                    <a:pt x="404" y="148"/>
                    <a:pt x="403" y="148"/>
                  </a:cubicBezTo>
                  <a:cubicBezTo>
                    <a:pt x="401" y="148"/>
                    <a:pt x="398" y="145"/>
                    <a:pt x="396" y="145"/>
                  </a:cubicBezTo>
                  <a:cubicBezTo>
                    <a:pt x="394" y="145"/>
                    <a:pt x="389" y="147"/>
                    <a:pt x="388" y="148"/>
                  </a:cubicBezTo>
                  <a:cubicBezTo>
                    <a:pt x="388" y="148"/>
                    <a:pt x="389" y="146"/>
                    <a:pt x="389" y="145"/>
                  </a:cubicBezTo>
                  <a:cubicBezTo>
                    <a:pt x="390" y="144"/>
                    <a:pt x="387" y="141"/>
                    <a:pt x="387" y="139"/>
                  </a:cubicBezTo>
                  <a:cubicBezTo>
                    <a:pt x="386" y="136"/>
                    <a:pt x="385" y="134"/>
                    <a:pt x="383" y="134"/>
                  </a:cubicBezTo>
                  <a:cubicBezTo>
                    <a:pt x="381" y="134"/>
                    <a:pt x="378" y="133"/>
                    <a:pt x="377" y="133"/>
                  </a:cubicBezTo>
                  <a:cubicBezTo>
                    <a:pt x="377" y="132"/>
                    <a:pt x="377" y="126"/>
                    <a:pt x="377" y="123"/>
                  </a:cubicBezTo>
                  <a:cubicBezTo>
                    <a:pt x="378" y="120"/>
                    <a:pt x="381" y="116"/>
                    <a:pt x="381" y="115"/>
                  </a:cubicBezTo>
                  <a:cubicBezTo>
                    <a:pt x="381" y="113"/>
                    <a:pt x="383" y="112"/>
                    <a:pt x="384" y="112"/>
                  </a:cubicBezTo>
                  <a:cubicBezTo>
                    <a:pt x="386" y="111"/>
                    <a:pt x="385" y="108"/>
                    <a:pt x="386" y="108"/>
                  </a:cubicBezTo>
                  <a:cubicBezTo>
                    <a:pt x="388" y="107"/>
                    <a:pt x="388" y="107"/>
                    <a:pt x="389" y="105"/>
                  </a:cubicBezTo>
                  <a:cubicBezTo>
                    <a:pt x="389" y="104"/>
                    <a:pt x="391" y="105"/>
                    <a:pt x="390" y="104"/>
                  </a:cubicBezTo>
                  <a:cubicBezTo>
                    <a:pt x="389" y="103"/>
                    <a:pt x="390" y="102"/>
                    <a:pt x="392" y="102"/>
                  </a:cubicBezTo>
                  <a:cubicBezTo>
                    <a:pt x="395" y="102"/>
                    <a:pt x="399" y="101"/>
                    <a:pt x="398" y="99"/>
                  </a:cubicBezTo>
                  <a:cubicBezTo>
                    <a:pt x="397" y="96"/>
                    <a:pt x="391" y="98"/>
                    <a:pt x="391" y="96"/>
                  </a:cubicBezTo>
                  <a:cubicBezTo>
                    <a:pt x="391" y="94"/>
                    <a:pt x="382" y="94"/>
                    <a:pt x="383" y="93"/>
                  </a:cubicBezTo>
                  <a:cubicBezTo>
                    <a:pt x="383" y="91"/>
                    <a:pt x="391" y="93"/>
                    <a:pt x="394" y="95"/>
                  </a:cubicBezTo>
                  <a:cubicBezTo>
                    <a:pt x="397" y="96"/>
                    <a:pt x="398" y="96"/>
                    <a:pt x="400" y="95"/>
                  </a:cubicBezTo>
                  <a:cubicBezTo>
                    <a:pt x="403" y="95"/>
                    <a:pt x="401" y="92"/>
                    <a:pt x="402" y="91"/>
                  </a:cubicBezTo>
                  <a:cubicBezTo>
                    <a:pt x="402" y="90"/>
                    <a:pt x="407" y="93"/>
                    <a:pt x="409" y="92"/>
                  </a:cubicBezTo>
                  <a:cubicBezTo>
                    <a:pt x="412" y="92"/>
                    <a:pt x="414" y="86"/>
                    <a:pt x="416" y="85"/>
                  </a:cubicBezTo>
                  <a:cubicBezTo>
                    <a:pt x="419" y="83"/>
                    <a:pt x="417" y="82"/>
                    <a:pt x="412" y="82"/>
                  </a:cubicBezTo>
                  <a:cubicBezTo>
                    <a:pt x="408" y="83"/>
                    <a:pt x="406" y="81"/>
                    <a:pt x="404" y="79"/>
                  </a:cubicBezTo>
                  <a:cubicBezTo>
                    <a:pt x="401" y="78"/>
                    <a:pt x="402" y="76"/>
                    <a:pt x="404" y="77"/>
                  </a:cubicBezTo>
                  <a:cubicBezTo>
                    <a:pt x="406" y="77"/>
                    <a:pt x="412" y="81"/>
                    <a:pt x="414" y="82"/>
                  </a:cubicBezTo>
                  <a:cubicBezTo>
                    <a:pt x="416" y="82"/>
                    <a:pt x="420" y="77"/>
                    <a:pt x="422" y="76"/>
                  </a:cubicBezTo>
                  <a:cubicBezTo>
                    <a:pt x="424" y="75"/>
                    <a:pt x="420" y="74"/>
                    <a:pt x="419" y="73"/>
                  </a:cubicBezTo>
                  <a:cubicBezTo>
                    <a:pt x="418" y="72"/>
                    <a:pt x="421" y="71"/>
                    <a:pt x="423" y="71"/>
                  </a:cubicBezTo>
                  <a:cubicBezTo>
                    <a:pt x="425" y="71"/>
                    <a:pt x="425" y="73"/>
                    <a:pt x="426" y="74"/>
                  </a:cubicBezTo>
                  <a:cubicBezTo>
                    <a:pt x="427" y="74"/>
                    <a:pt x="430" y="73"/>
                    <a:pt x="432" y="73"/>
                  </a:cubicBezTo>
                  <a:cubicBezTo>
                    <a:pt x="433" y="73"/>
                    <a:pt x="431" y="71"/>
                    <a:pt x="429" y="69"/>
                  </a:cubicBezTo>
                  <a:cubicBezTo>
                    <a:pt x="426" y="68"/>
                    <a:pt x="429" y="67"/>
                    <a:pt x="430" y="68"/>
                  </a:cubicBezTo>
                  <a:cubicBezTo>
                    <a:pt x="430" y="70"/>
                    <a:pt x="432" y="69"/>
                    <a:pt x="433" y="71"/>
                  </a:cubicBezTo>
                  <a:cubicBezTo>
                    <a:pt x="435" y="74"/>
                    <a:pt x="435" y="72"/>
                    <a:pt x="438" y="71"/>
                  </a:cubicBezTo>
                  <a:cubicBezTo>
                    <a:pt x="440" y="71"/>
                    <a:pt x="441" y="69"/>
                    <a:pt x="442" y="68"/>
                  </a:cubicBezTo>
                  <a:cubicBezTo>
                    <a:pt x="444" y="66"/>
                    <a:pt x="444" y="68"/>
                    <a:pt x="445" y="66"/>
                  </a:cubicBezTo>
                  <a:cubicBezTo>
                    <a:pt x="447" y="64"/>
                    <a:pt x="445" y="62"/>
                    <a:pt x="443" y="60"/>
                  </a:cubicBezTo>
                  <a:cubicBezTo>
                    <a:pt x="441" y="59"/>
                    <a:pt x="443" y="58"/>
                    <a:pt x="441" y="57"/>
                  </a:cubicBezTo>
                  <a:cubicBezTo>
                    <a:pt x="439" y="56"/>
                    <a:pt x="439" y="54"/>
                    <a:pt x="441" y="55"/>
                  </a:cubicBezTo>
                  <a:cubicBezTo>
                    <a:pt x="443" y="55"/>
                    <a:pt x="445" y="54"/>
                    <a:pt x="446" y="53"/>
                  </a:cubicBezTo>
                  <a:cubicBezTo>
                    <a:pt x="447" y="51"/>
                    <a:pt x="443" y="51"/>
                    <a:pt x="445" y="50"/>
                  </a:cubicBezTo>
                  <a:cubicBezTo>
                    <a:pt x="447" y="49"/>
                    <a:pt x="445" y="47"/>
                    <a:pt x="443" y="47"/>
                  </a:cubicBezTo>
                  <a:cubicBezTo>
                    <a:pt x="441" y="47"/>
                    <a:pt x="439" y="46"/>
                    <a:pt x="439" y="45"/>
                  </a:cubicBezTo>
                  <a:cubicBezTo>
                    <a:pt x="439" y="43"/>
                    <a:pt x="436" y="44"/>
                    <a:pt x="434" y="43"/>
                  </a:cubicBezTo>
                  <a:cubicBezTo>
                    <a:pt x="431" y="42"/>
                    <a:pt x="427" y="42"/>
                    <a:pt x="425" y="42"/>
                  </a:cubicBezTo>
                  <a:cubicBezTo>
                    <a:pt x="424" y="42"/>
                    <a:pt x="424" y="47"/>
                    <a:pt x="426" y="47"/>
                  </a:cubicBezTo>
                  <a:cubicBezTo>
                    <a:pt x="428" y="47"/>
                    <a:pt x="429" y="49"/>
                    <a:pt x="428" y="50"/>
                  </a:cubicBezTo>
                  <a:cubicBezTo>
                    <a:pt x="426" y="50"/>
                    <a:pt x="428" y="52"/>
                    <a:pt x="427" y="52"/>
                  </a:cubicBezTo>
                  <a:cubicBezTo>
                    <a:pt x="425" y="52"/>
                    <a:pt x="424" y="51"/>
                    <a:pt x="423" y="54"/>
                  </a:cubicBezTo>
                  <a:cubicBezTo>
                    <a:pt x="423" y="57"/>
                    <a:pt x="423" y="58"/>
                    <a:pt x="421" y="59"/>
                  </a:cubicBezTo>
                  <a:cubicBezTo>
                    <a:pt x="419" y="60"/>
                    <a:pt x="420" y="56"/>
                    <a:pt x="419" y="56"/>
                  </a:cubicBezTo>
                  <a:cubicBezTo>
                    <a:pt x="417" y="56"/>
                    <a:pt x="417" y="60"/>
                    <a:pt x="418" y="60"/>
                  </a:cubicBezTo>
                  <a:cubicBezTo>
                    <a:pt x="419" y="61"/>
                    <a:pt x="419" y="62"/>
                    <a:pt x="420" y="63"/>
                  </a:cubicBezTo>
                  <a:cubicBezTo>
                    <a:pt x="420" y="65"/>
                    <a:pt x="417" y="64"/>
                    <a:pt x="416" y="66"/>
                  </a:cubicBezTo>
                  <a:cubicBezTo>
                    <a:pt x="415" y="68"/>
                    <a:pt x="415" y="65"/>
                    <a:pt x="413" y="64"/>
                  </a:cubicBezTo>
                  <a:cubicBezTo>
                    <a:pt x="412" y="62"/>
                    <a:pt x="410" y="60"/>
                    <a:pt x="410" y="58"/>
                  </a:cubicBezTo>
                  <a:cubicBezTo>
                    <a:pt x="410" y="57"/>
                    <a:pt x="411" y="56"/>
                    <a:pt x="412" y="56"/>
                  </a:cubicBezTo>
                  <a:cubicBezTo>
                    <a:pt x="413" y="56"/>
                    <a:pt x="412" y="55"/>
                    <a:pt x="412" y="53"/>
                  </a:cubicBezTo>
                  <a:cubicBezTo>
                    <a:pt x="412" y="51"/>
                    <a:pt x="410" y="51"/>
                    <a:pt x="409" y="49"/>
                  </a:cubicBezTo>
                  <a:cubicBezTo>
                    <a:pt x="407" y="47"/>
                    <a:pt x="405" y="47"/>
                    <a:pt x="404" y="48"/>
                  </a:cubicBezTo>
                  <a:cubicBezTo>
                    <a:pt x="403" y="49"/>
                    <a:pt x="403" y="51"/>
                    <a:pt x="402" y="52"/>
                  </a:cubicBezTo>
                  <a:cubicBezTo>
                    <a:pt x="400" y="52"/>
                    <a:pt x="401" y="55"/>
                    <a:pt x="400" y="56"/>
                  </a:cubicBezTo>
                  <a:cubicBezTo>
                    <a:pt x="398" y="56"/>
                    <a:pt x="399" y="50"/>
                    <a:pt x="398" y="50"/>
                  </a:cubicBezTo>
                  <a:cubicBezTo>
                    <a:pt x="397" y="49"/>
                    <a:pt x="397" y="48"/>
                    <a:pt x="399" y="47"/>
                  </a:cubicBezTo>
                  <a:cubicBezTo>
                    <a:pt x="400" y="47"/>
                    <a:pt x="401" y="45"/>
                    <a:pt x="400" y="45"/>
                  </a:cubicBezTo>
                  <a:cubicBezTo>
                    <a:pt x="398" y="45"/>
                    <a:pt x="396" y="44"/>
                    <a:pt x="395" y="43"/>
                  </a:cubicBezTo>
                  <a:cubicBezTo>
                    <a:pt x="394" y="43"/>
                    <a:pt x="392" y="45"/>
                    <a:pt x="391" y="44"/>
                  </a:cubicBezTo>
                  <a:cubicBezTo>
                    <a:pt x="390" y="43"/>
                    <a:pt x="391" y="41"/>
                    <a:pt x="391" y="40"/>
                  </a:cubicBezTo>
                  <a:cubicBezTo>
                    <a:pt x="391" y="39"/>
                    <a:pt x="393" y="40"/>
                    <a:pt x="394" y="39"/>
                  </a:cubicBezTo>
                  <a:cubicBezTo>
                    <a:pt x="395" y="37"/>
                    <a:pt x="391" y="37"/>
                    <a:pt x="391" y="36"/>
                  </a:cubicBezTo>
                  <a:cubicBezTo>
                    <a:pt x="391" y="34"/>
                    <a:pt x="387" y="33"/>
                    <a:pt x="386" y="33"/>
                  </a:cubicBezTo>
                  <a:cubicBezTo>
                    <a:pt x="385" y="32"/>
                    <a:pt x="387" y="29"/>
                    <a:pt x="387" y="28"/>
                  </a:cubicBezTo>
                  <a:cubicBezTo>
                    <a:pt x="386" y="27"/>
                    <a:pt x="382" y="23"/>
                    <a:pt x="380" y="24"/>
                  </a:cubicBezTo>
                  <a:cubicBezTo>
                    <a:pt x="378" y="24"/>
                    <a:pt x="378" y="21"/>
                    <a:pt x="379" y="21"/>
                  </a:cubicBezTo>
                  <a:cubicBezTo>
                    <a:pt x="380" y="22"/>
                    <a:pt x="381" y="21"/>
                    <a:pt x="382" y="19"/>
                  </a:cubicBezTo>
                  <a:cubicBezTo>
                    <a:pt x="384" y="17"/>
                    <a:pt x="385" y="16"/>
                    <a:pt x="383" y="15"/>
                  </a:cubicBezTo>
                  <a:cubicBezTo>
                    <a:pt x="382" y="15"/>
                    <a:pt x="381" y="14"/>
                    <a:pt x="384" y="14"/>
                  </a:cubicBezTo>
                  <a:cubicBezTo>
                    <a:pt x="386" y="14"/>
                    <a:pt x="390" y="15"/>
                    <a:pt x="392" y="14"/>
                  </a:cubicBezTo>
                  <a:cubicBezTo>
                    <a:pt x="393" y="13"/>
                    <a:pt x="397" y="7"/>
                    <a:pt x="399" y="4"/>
                  </a:cubicBezTo>
                  <a:cubicBezTo>
                    <a:pt x="401" y="2"/>
                    <a:pt x="398" y="2"/>
                    <a:pt x="394" y="2"/>
                  </a:cubicBezTo>
                  <a:cubicBezTo>
                    <a:pt x="390" y="2"/>
                    <a:pt x="389" y="1"/>
                    <a:pt x="385" y="0"/>
                  </a:cubicBezTo>
                  <a:cubicBezTo>
                    <a:pt x="382" y="0"/>
                    <a:pt x="375" y="1"/>
                    <a:pt x="375" y="2"/>
                  </a:cubicBezTo>
                  <a:cubicBezTo>
                    <a:pt x="374" y="3"/>
                    <a:pt x="376" y="4"/>
                    <a:pt x="376" y="5"/>
                  </a:cubicBezTo>
                  <a:cubicBezTo>
                    <a:pt x="376" y="6"/>
                    <a:pt x="374" y="4"/>
                    <a:pt x="373" y="5"/>
                  </a:cubicBezTo>
                  <a:cubicBezTo>
                    <a:pt x="372" y="5"/>
                    <a:pt x="373" y="7"/>
                    <a:pt x="373" y="11"/>
                  </a:cubicBezTo>
                  <a:cubicBezTo>
                    <a:pt x="372" y="15"/>
                    <a:pt x="373" y="15"/>
                    <a:pt x="375" y="16"/>
                  </a:cubicBezTo>
                  <a:cubicBezTo>
                    <a:pt x="376" y="18"/>
                    <a:pt x="375" y="20"/>
                    <a:pt x="375" y="22"/>
                  </a:cubicBezTo>
                  <a:cubicBezTo>
                    <a:pt x="375" y="25"/>
                    <a:pt x="373" y="25"/>
                    <a:pt x="372" y="25"/>
                  </a:cubicBezTo>
                  <a:cubicBezTo>
                    <a:pt x="371" y="26"/>
                    <a:pt x="374" y="27"/>
                    <a:pt x="374" y="28"/>
                  </a:cubicBezTo>
                  <a:cubicBezTo>
                    <a:pt x="373" y="30"/>
                    <a:pt x="371" y="27"/>
                    <a:pt x="370" y="28"/>
                  </a:cubicBezTo>
                  <a:cubicBezTo>
                    <a:pt x="368" y="28"/>
                    <a:pt x="367" y="32"/>
                    <a:pt x="369" y="33"/>
                  </a:cubicBezTo>
                  <a:cubicBezTo>
                    <a:pt x="370" y="35"/>
                    <a:pt x="371" y="34"/>
                    <a:pt x="370" y="36"/>
                  </a:cubicBezTo>
                  <a:cubicBezTo>
                    <a:pt x="368" y="37"/>
                    <a:pt x="367" y="39"/>
                    <a:pt x="370" y="42"/>
                  </a:cubicBezTo>
                  <a:cubicBezTo>
                    <a:pt x="373" y="44"/>
                    <a:pt x="378" y="44"/>
                    <a:pt x="380" y="45"/>
                  </a:cubicBezTo>
                  <a:cubicBezTo>
                    <a:pt x="383" y="47"/>
                    <a:pt x="379" y="46"/>
                    <a:pt x="380" y="48"/>
                  </a:cubicBezTo>
                  <a:cubicBezTo>
                    <a:pt x="381" y="50"/>
                    <a:pt x="378" y="50"/>
                    <a:pt x="379" y="52"/>
                  </a:cubicBezTo>
                  <a:cubicBezTo>
                    <a:pt x="379" y="53"/>
                    <a:pt x="380" y="53"/>
                    <a:pt x="381" y="50"/>
                  </a:cubicBezTo>
                  <a:cubicBezTo>
                    <a:pt x="382" y="48"/>
                    <a:pt x="383" y="51"/>
                    <a:pt x="383" y="53"/>
                  </a:cubicBezTo>
                  <a:cubicBezTo>
                    <a:pt x="383" y="55"/>
                    <a:pt x="381" y="54"/>
                    <a:pt x="380" y="56"/>
                  </a:cubicBezTo>
                  <a:cubicBezTo>
                    <a:pt x="378" y="58"/>
                    <a:pt x="377" y="58"/>
                    <a:pt x="375" y="58"/>
                  </a:cubicBezTo>
                  <a:cubicBezTo>
                    <a:pt x="373" y="58"/>
                    <a:pt x="374" y="61"/>
                    <a:pt x="375" y="63"/>
                  </a:cubicBezTo>
                  <a:cubicBezTo>
                    <a:pt x="376" y="65"/>
                    <a:pt x="375" y="66"/>
                    <a:pt x="372" y="65"/>
                  </a:cubicBezTo>
                  <a:cubicBezTo>
                    <a:pt x="370" y="64"/>
                    <a:pt x="368" y="63"/>
                    <a:pt x="369" y="61"/>
                  </a:cubicBezTo>
                  <a:cubicBezTo>
                    <a:pt x="371" y="59"/>
                    <a:pt x="371" y="57"/>
                    <a:pt x="370" y="57"/>
                  </a:cubicBezTo>
                  <a:cubicBezTo>
                    <a:pt x="369" y="57"/>
                    <a:pt x="365" y="57"/>
                    <a:pt x="364" y="55"/>
                  </a:cubicBezTo>
                  <a:cubicBezTo>
                    <a:pt x="363" y="53"/>
                    <a:pt x="365" y="54"/>
                    <a:pt x="368" y="55"/>
                  </a:cubicBezTo>
                  <a:cubicBezTo>
                    <a:pt x="371" y="55"/>
                    <a:pt x="368" y="52"/>
                    <a:pt x="371" y="52"/>
                  </a:cubicBezTo>
                  <a:cubicBezTo>
                    <a:pt x="373" y="52"/>
                    <a:pt x="375" y="54"/>
                    <a:pt x="376" y="52"/>
                  </a:cubicBezTo>
                  <a:cubicBezTo>
                    <a:pt x="378" y="50"/>
                    <a:pt x="375" y="47"/>
                    <a:pt x="374" y="48"/>
                  </a:cubicBezTo>
                  <a:cubicBezTo>
                    <a:pt x="372" y="48"/>
                    <a:pt x="370" y="49"/>
                    <a:pt x="370" y="47"/>
                  </a:cubicBezTo>
                  <a:cubicBezTo>
                    <a:pt x="370" y="46"/>
                    <a:pt x="372" y="47"/>
                    <a:pt x="374" y="46"/>
                  </a:cubicBezTo>
                  <a:cubicBezTo>
                    <a:pt x="375" y="46"/>
                    <a:pt x="373" y="44"/>
                    <a:pt x="371" y="45"/>
                  </a:cubicBezTo>
                  <a:cubicBezTo>
                    <a:pt x="368" y="45"/>
                    <a:pt x="367" y="45"/>
                    <a:pt x="365" y="43"/>
                  </a:cubicBezTo>
                  <a:cubicBezTo>
                    <a:pt x="363" y="41"/>
                    <a:pt x="360" y="40"/>
                    <a:pt x="359" y="45"/>
                  </a:cubicBezTo>
                  <a:cubicBezTo>
                    <a:pt x="358" y="49"/>
                    <a:pt x="355" y="47"/>
                    <a:pt x="354" y="48"/>
                  </a:cubicBezTo>
                  <a:cubicBezTo>
                    <a:pt x="353" y="50"/>
                    <a:pt x="355" y="51"/>
                    <a:pt x="358" y="51"/>
                  </a:cubicBezTo>
                  <a:cubicBezTo>
                    <a:pt x="362" y="51"/>
                    <a:pt x="364" y="54"/>
                    <a:pt x="362" y="54"/>
                  </a:cubicBezTo>
                  <a:cubicBezTo>
                    <a:pt x="361" y="54"/>
                    <a:pt x="362" y="56"/>
                    <a:pt x="360" y="55"/>
                  </a:cubicBezTo>
                  <a:cubicBezTo>
                    <a:pt x="358" y="54"/>
                    <a:pt x="357" y="55"/>
                    <a:pt x="358" y="57"/>
                  </a:cubicBezTo>
                  <a:cubicBezTo>
                    <a:pt x="359" y="58"/>
                    <a:pt x="357" y="58"/>
                    <a:pt x="358" y="60"/>
                  </a:cubicBezTo>
                  <a:cubicBezTo>
                    <a:pt x="358" y="61"/>
                    <a:pt x="355" y="60"/>
                    <a:pt x="353" y="60"/>
                  </a:cubicBezTo>
                  <a:cubicBezTo>
                    <a:pt x="350" y="60"/>
                    <a:pt x="346" y="60"/>
                    <a:pt x="343" y="61"/>
                  </a:cubicBezTo>
                  <a:cubicBezTo>
                    <a:pt x="340" y="62"/>
                    <a:pt x="336" y="61"/>
                    <a:pt x="335" y="59"/>
                  </a:cubicBezTo>
                  <a:cubicBezTo>
                    <a:pt x="333" y="58"/>
                    <a:pt x="332" y="58"/>
                    <a:pt x="329" y="58"/>
                  </a:cubicBezTo>
                  <a:cubicBezTo>
                    <a:pt x="327" y="58"/>
                    <a:pt x="328" y="56"/>
                    <a:pt x="325" y="56"/>
                  </a:cubicBezTo>
                  <a:cubicBezTo>
                    <a:pt x="322" y="55"/>
                    <a:pt x="322" y="53"/>
                    <a:pt x="322" y="51"/>
                  </a:cubicBezTo>
                  <a:cubicBezTo>
                    <a:pt x="322" y="50"/>
                    <a:pt x="316" y="50"/>
                    <a:pt x="314" y="52"/>
                  </a:cubicBezTo>
                  <a:cubicBezTo>
                    <a:pt x="312" y="53"/>
                    <a:pt x="307" y="53"/>
                    <a:pt x="306" y="55"/>
                  </a:cubicBezTo>
                  <a:cubicBezTo>
                    <a:pt x="305" y="58"/>
                    <a:pt x="307" y="57"/>
                    <a:pt x="309" y="57"/>
                  </a:cubicBezTo>
                  <a:cubicBezTo>
                    <a:pt x="310" y="57"/>
                    <a:pt x="310" y="55"/>
                    <a:pt x="313" y="56"/>
                  </a:cubicBezTo>
                  <a:cubicBezTo>
                    <a:pt x="316" y="56"/>
                    <a:pt x="319" y="52"/>
                    <a:pt x="320" y="54"/>
                  </a:cubicBezTo>
                  <a:cubicBezTo>
                    <a:pt x="321" y="55"/>
                    <a:pt x="315" y="58"/>
                    <a:pt x="312" y="58"/>
                  </a:cubicBezTo>
                  <a:cubicBezTo>
                    <a:pt x="309" y="59"/>
                    <a:pt x="309" y="61"/>
                    <a:pt x="312" y="65"/>
                  </a:cubicBezTo>
                  <a:cubicBezTo>
                    <a:pt x="315" y="69"/>
                    <a:pt x="311" y="67"/>
                    <a:pt x="311" y="69"/>
                  </a:cubicBezTo>
                  <a:cubicBezTo>
                    <a:pt x="311" y="71"/>
                    <a:pt x="306" y="68"/>
                    <a:pt x="308" y="68"/>
                  </a:cubicBezTo>
                  <a:cubicBezTo>
                    <a:pt x="310" y="67"/>
                    <a:pt x="309" y="65"/>
                    <a:pt x="307" y="63"/>
                  </a:cubicBezTo>
                  <a:cubicBezTo>
                    <a:pt x="306" y="62"/>
                    <a:pt x="304" y="63"/>
                    <a:pt x="305" y="62"/>
                  </a:cubicBezTo>
                  <a:cubicBezTo>
                    <a:pt x="305" y="61"/>
                    <a:pt x="303" y="62"/>
                    <a:pt x="301" y="61"/>
                  </a:cubicBezTo>
                  <a:cubicBezTo>
                    <a:pt x="300" y="60"/>
                    <a:pt x="299" y="59"/>
                    <a:pt x="297" y="60"/>
                  </a:cubicBezTo>
                  <a:cubicBezTo>
                    <a:pt x="295" y="61"/>
                    <a:pt x="292" y="61"/>
                    <a:pt x="287" y="61"/>
                  </a:cubicBezTo>
                  <a:cubicBezTo>
                    <a:pt x="283" y="62"/>
                    <a:pt x="274" y="62"/>
                    <a:pt x="272" y="60"/>
                  </a:cubicBezTo>
                  <a:cubicBezTo>
                    <a:pt x="271" y="59"/>
                    <a:pt x="276" y="56"/>
                    <a:pt x="278" y="56"/>
                  </a:cubicBezTo>
                  <a:cubicBezTo>
                    <a:pt x="280" y="57"/>
                    <a:pt x="279" y="55"/>
                    <a:pt x="276" y="52"/>
                  </a:cubicBezTo>
                  <a:cubicBezTo>
                    <a:pt x="273" y="50"/>
                    <a:pt x="268" y="49"/>
                    <a:pt x="268" y="50"/>
                  </a:cubicBezTo>
                  <a:cubicBezTo>
                    <a:pt x="268" y="52"/>
                    <a:pt x="265" y="51"/>
                    <a:pt x="260" y="50"/>
                  </a:cubicBezTo>
                  <a:cubicBezTo>
                    <a:pt x="256" y="49"/>
                    <a:pt x="256" y="47"/>
                    <a:pt x="253" y="47"/>
                  </a:cubicBezTo>
                  <a:cubicBezTo>
                    <a:pt x="250" y="47"/>
                    <a:pt x="246" y="46"/>
                    <a:pt x="243" y="44"/>
                  </a:cubicBezTo>
                  <a:cubicBezTo>
                    <a:pt x="240" y="41"/>
                    <a:pt x="232" y="42"/>
                    <a:pt x="231" y="44"/>
                  </a:cubicBezTo>
                  <a:cubicBezTo>
                    <a:pt x="230" y="47"/>
                    <a:pt x="228" y="47"/>
                    <a:pt x="225" y="47"/>
                  </a:cubicBezTo>
                  <a:cubicBezTo>
                    <a:pt x="223" y="47"/>
                    <a:pt x="227" y="44"/>
                    <a:pt x="226" y="43"/>
                  </a:cubicBezTo>
                  <a:cubicBezTo>
                    <a:pt x="224" y="43"/>
                    <a:pt x="226" y="40"/>
                    <a:pt x="224" y="39"/>
                  </a:cubicBezTo>
                  <a:cubicBezTo>
                    <a:pt x="222" y="39"/>
                    <a:pt x="220" y="47"/>
                    <a:pt x="217" y="47"/>
                  </a:cubicBezTo>
                  <a:cubicBezTo>
                    <a:pt x="214" y="46"/>
                    <a:pt x="212" y="38"/>
                    <a:pt x="209" y="36"/>
                  </a:cubicBezTo>
                  <a:cubicBezTo>
                    <a:pt x="206" y="34"/>
                    <a:pt x="204" y="34"/>
                    <a:pt x="206" y="37"/>
                  </a:cubicBezTo>
                  <a:cubicBezTo>
                    <a:pt x="209" y="40"/>
                    <a:pt x="204" y="38"/>
                    <a:pt x="204" y="40"/>
                  </a:cubicBezTo>
                  <a:cubicBezTo>
                    <a:pt x="205" y="42"/>
                    <a:pt x="201" y="45"/>
                    <a:pt x="201" y="44"/>
                  </a:cubicBezTo>
                  <a:cubicBezTo>
                    <a:pt x="201" y="42"/>
                    <a:pt x="198" y="41"/>
                    <a:pt x="196" y="44"/>
                  </a:cubicBezTo>
                  <a:cubicBezTo>
                    <a:pt x="193" y="47"/>
                    <a:pt x="191" y="47"/>
                    <a:pt x="191" y="46"/>
                  </a:cubicBezTo>
                  <a:cubicBezTo>
                    <a:pt x="191" y="45"/>
                    <a:pt x="182" y="49"/>
                    <a:pt x="183" y="50"/>
                  </a:cubicBezTo>
                  <a:cubicBezTo>
                    <a:pt x="183" y="52"/>
                    <a:pt x="182" y="53"/>
                    <a:pt x="179" y="52"/>
                  </a:cubicBezTo>
                  <a:cubicBezTo>
                    <a:pt x="177" y="52"/>
                    <a:pt x="179" y="51"/>
                    <a:pt x="181" y="50"/>
                  </a:cubicBezTo>
                  <a:cubicBezTo>
                    <a:pt x="183" y="49"/>
                    <a:pt x="188" y="44"/>
                    <a:pt x="191" y="44"/>
                  </a:cubicBezTo>
                  <a:cubicBezTo>
                    <a:pt x="193" y="44"/>
                    <a:pt x="198" y="41"/>
                    <a:pt x="199" y="40"/>
                  </a:cubicBezTo>
                  <a:cubicBezTo>
                    <a:pt x="199" y="39"/>
                    <a:pt x="196" y="40"/>
                    <a:pt x="194" y="40"/>
                  </a:cubicBezTo>
                  <a:cubicBezTo>
                    <a:pt x="192" y="39"/>
                    <a:pt x="189" y="41"/>
                    <a:pt x="186" y="43"/>
                  </a:cubicBezTo>
                  <a:cubicBezTo>
                    <a:pt x="183" y="44"/>
                    <a:pt x="180" y="44"/>
                    <a:pt x="180" y="45"/>
                  </a:cubicBezTo>
                  <a:cubicBezTo>
                    <a:pt x="181" y="47"/>
                    <a:pt x="178" y="45"/>
                    <a:pt x="177" y="46"/>
                  </a:cubicBezTo>
                  <a:cubicBezTo>
                    <a:pt x="176" y="48"/>
                    <a:pt x="175" y="46"/>
                    <a:pt x="176" y="46"/>
                  </a:cubicBezTo>
                  <a:cubicBezTo>
                    <a:pt x="177" y="45"/>
                    <a:pt x="173" y="44"/>
                    <a:pt x="173" y="44"/>
                  </a:cubicBezTo>
                  <a:cubicBezTo>
                    <a:pt x="173" y="45"/>
                    <a:pt x="172" y="46"/>
                    <a:pt x="170" y="46"/>
                  </a:cubicBezTo>
                  <a:cubicBezTo>
                    <a:pt x="167" y="46"/>
                    <a:pt x="164" y="48"/>
                    <a:pt x="166" y="50"/>
                  </a:cubicBezTo>
                  <a:cubicBezTo>
                    <a:pt x="168" y="51"/>
                    <a:pt x="169" y="52"/>
                    <a:pt x="168" y="52"/>
                  </a:cubicBezTo>
                  <a:cubicBezTo>
                    <a:pt x="167" y="53"/>
                    <a:pt x="164" y="50"/>
                    <a:pt x="160" y="50"/>
                  </a:cubicBezTo>
                  <a:cubicBezTo>
                    <a:pt x="156" y="51"/>
                    <a:pt x="148" y="46"/>
                    <a:pt x="148" y="45"/>
                  </a:cubicBezTo>
                  <a:cubicBezTo>
                    <a:pt x="148" y="44"/>
                    <a:pt x="143" y="45"/>
                    <a:pt x="139" y="44"/>
                  </a:cubicBezTo>
                  <a:cubicBezTo>
                    <a:pt x="138" y="44"/>
                    <a:pt x="137" y="44"/>
                    <a:pt x="137" y="44"/>
                  </a:cubicBezTo>
                  <a:cubicBezTo>
                    <a:pt x="133" y="42"/>
                    <a:pt x="128" y="40"/>
                    <a:pt x="126" y="41"/>
                  </a:cubicBezTo>
                  <a:cubicBezTo>
                    <a:pt x="123" y="41"/>
                    <a:pt x="118" y="42"/>
                    <a:pt x="116" y="41"/>
                  </a:cubicBezTo>
                  <a:cubicBezTo>
                    <a:pt x="114" y="40"/>
                    <a:pt x="112" y="39"/>
                    <a:pt x="108" y="40"/>
                  </a:cubicBezTo>
                  <a:cubicBezTo>
                    <a:pt x="104" y="40"/>
                    <a:pt x="102" y="38"/>
                    <a:pt x="97" y="37"/>
                  </a:cubicBezTo>
                  <a:cubicBezTo>
                    <a:pt x="92" y="36"/>
                    <a:pt x="86" y="37"/>
                    <a:pt x="84" y="38"/>
                  </a:cubicBezTo>
                  <a:cubicBezTo>
                    <a:pt x="83" y="38"/>
                    <a:pt x="83" y="36"/>
                    <a:pt x="81" y="36"/>
                  </a:cubicBezTo>
                  <a:cubicBezTo>
                    <a:pt x="79" y="36"/>
                    <a:pt x="80" y="35"/>
                    <a:pt x="79" y="34"/>
                  </a:cubicBezTo>
                  <a:cubicBezTo>
                    <a:pt x="78" y="32"/>
                    <a:pt x="72" y="33"/>
                    <a:pt x="70" y="34"/>
                  </a:cubicBezTo>
                  <a:cubicBezTo>
                    <a:pt x="68" y="34"/>
                    <a:pt x="68" y="33"/>
                    <a:pt x="68" y="32"/>
                  </a:cubicBezTo>
                  <a:cubicBezTo>
                    <a:pt x="68" y="31"/>
                    <a:pt x="66" y="31"/>
                    <a:pt x="65" y="32"/>
                  </a:cubicBezTo>
                  <a:cubicBezTo>
                    <a:pt x="65" y="34"/>
                    <a:pt x="62" y="34"/>
                    <a:pt x="61" y="33"/>
                  </a:cubicBezTo>
                  <a:cubicBezTo>
                    <a:pt x="60" y="32"/>
                    <a:pt x="63" y="32"/>
                    <a:pt x="63" y="31"/>
                  </a:cubicBezTo>
                  <a:cubicBezTo>
                    <a:pt x="63" y="30"/>
                    <a:pt x="60" y="29"/>
                    <a:pt x="59" y="29"/>
                  </a:cubicBezTo>
                  <a:cubicBezTo>
                    <a:pt x="58" y="28"/>
                    <a:pt x="56" y="30"/>
                    <a:pt x="54" y="32"/>
                  </a:cubicBezTo>
                  <a:cubicBezTo>
                    <a:pt x="52" y="34"/>
                    <a:pt x="48" y="34"/>
                    <a:pt x="46" y="34"/>
                  </a:cubicBezTo>
                  <a:cubicBezTo>
                    <a:pt x="44" y="34"/>
                    <a:pt x="41" y="34"/>
                    <a:pt x="41" y="35"/>
                  </a:cubicBezTo>
                  <a:cubicBezTo>
                    <a:pt x="41" y="36"/>
                    <a:pt x="44" y="36"/>
                    <a:pt x="42" y="38"/>
                  </a:cubicBezTo>
                  <a:cubicBezTo>
                    <a:pt x="41" y="40"/>
                    <a:pt x="40" y="36"/>
                    <a:pt x="39" y="37"/>
                  </a:cubicBezTo>
                  <a:cubicBezTo>
                    <a:pt x="37" y="39"/>
                    <a:pt x="32" y="39"/>
                    <a:pt x="31" y="39"/>
                  </a:cubicBezTo>
                  <a:cubicBezTo>
                    <a:pt x="30" y="39"/>
                    <a:pt x="26" y="43"/>
                    <a:pt x="25" y="44"/>
                  </a:cubicBezTo>
                  <a:cubicBezTo>
                    <a:pt x="24" y="45"/>
                    <a:pt x="26" y="46"/>
                    <a:pt x="23" y="49"/>
                  </a:cubicBezTo>
                  <a:cubicBezTo>
                    <a:pt x="20" y="53"/>
                    <a:pt x="12" y="52"/>
                    <a:pt x="10" y="52"/>
                  </a:cubicBezTo>
                  <a:cubicBezTo>
                    <a:pt x="8" y="52"/>
                    <a:pt x="9" y="54"/>
                    <a:pt x="9" y="55"/>
                  </a:cubicBezTo>
                  <a:cubicBezTo>
                    <a:pt x="8" y="56"/>
                    <a:pt x="10" y="57"/>
                    <a:pt x="14" y="59"/>
                  </a:cubicBezTo>
                  <a:cubicBezTo>
                    <a:pt x="19" y="60"/>
                    <a:pt x="22" y="66"/>
                    <a:pt x="23" y="68"/>
                  </a:cubicBezTo>
                  <a:cubicBezTo>
                    <a:pt x="23" y="69"/>
                    <a:pt x="29" y="67"/>
                    <a:pt x="31" y="68"/>
                  </a:cubicBezTo>
                  <a:cubicBezTo>
                    <a:pt x="34" y="68"/>
                    <a:pt x="31" y="71"/>
                    <a:pt x="33" y="72"/>
                  </a:cubicBezTo>
                  <a:cubicBezTo>
                    <a:pt x="35" y="73"/>
                    <a:pt x="38" y="72"/>
                    <a:pt x="38" y="73"/>
                  </a:cubicBezTo>
                  <a:cubicBezTo>
                    <a:pt x="39" y="75"/>
                    <a:pt x="35" y="73"/>
                    <a:pt x="32" y="75"/>
                  </a:cubicBezTo>
                  <a:cubicBezTo>
                    <a:pt x="30" y="77"/>
                    <a:pt x="29" y="78"/>
                    <a:pt x="28" y="76"/>
                  </a:cubicBezTo>
                  <a:cubicBezTo>
                    <a:pt x="27" y="75"/>
                    <a:pt x="23" y="76"/>
                    <a:pt x="21" y="76"/>
                  </a:cubicBezTo>
                  <a:cubicBezTo>
                    <a:pt x="19" y="76"/>
                    <a:pt x="21" y="74"/>
                    <a:pt x="21" y="73"/>
                  </a:cubicBezTo>
                  <a:cubicBezTo>
                    <a:pt x="22" y="71"/>
                    <a:pt x="19" y="71"/>
                    <a:pt x="15" y="73"/>
                  </a:cubicBezTo>
                  <a:cubicBezTo>
                    <a:pt x="11" y="75"/>
                    <a:pt x="13" y="74"/>
                    <a:pt x="12" y="76"/>
                  </a:cubicBezTo>
                  <a:cubicBezTo>
                    <a:pt x="12" y="78"/>
                    <a:pt x="10" y="75"/>
                    <a:pt x="8" y="76"/>
                  </a:cubicBezTo>
                  <a:cubicBezTo>
                    <a:pt x="5" y="78"/>
                    <a:pt x="2" y="79"/>
                    <a:pt x="1" y="80"/>
                  </a:cubicBezTo>
                  <a:cubicBezTo>
                    <a:pt x="0" y="82"/>
                    <a:pt x="6" y="83"/>
                    <a:pt x="8" y="83"/>
                  </a:cubicBezTo>
                  <a:cubicBezTo>
                    <a:pt x="11" y="84"/>
                    <a:pt x="6" y="85"/>
                    <a:pt x="7" y="86"/>
                  </a:cubicBezTo>
                  <a:cubicBezTo>
                    <a:pt x="9" y="86"/>
                    <a:pt x="8" y="88"/>
                    <a:pt x="11" y="89"/>
                  </a:cubicBezTo>
                  <a:cubicBezTo>
                    <a:pt x="14" y="91"/>
                    <a:pt x="20" y="89"/>
                    <a:pt x="22" y="89"/>
                  </a:cubicBezTo>
                  <a:cubicBezTo>
                    <a:pt x="24" y="89"/>
                    <a:pt x="25" y="91"/>
                    <a:pt x="27" y="90"/>
                  </a:cubicBezTo>
                  <a:cubicBezTo>
                    <a:pt x="28" y="89"/>
                    <a:pt x="33" y="84"/>
                    <a:pt x="36" y="87"/>
                  </a:cubicBezTo>
                  <a:cubicBezTo>
                    <a:pt x="38" y="89"/>
                    <a:pt x="33" y="89"/>
                    <a:pt x="34" y="90"/>
                  </a:cubicBezTo>
                  <a:cubicBezTo>
                    <a:pt x="36" y="92"/>
                    <a:pt x="37" y="95"/>
                    <a:pt x="35" y="97"/>
                  </a:cubicBezTo>
                  <a:cubicBezTo>
                    <a:pt x="32" y="99"/>
                    <a:pt x="30" y="98"/>
                    <a:pt x="29" y="98"/>
                  </a:cubicBezTo>
                  <a:cubicBezTo>
                    <a:pt x="27" y="98"/>
                    <a:pt x="28" y="100"/>
                    <a:pt x="26" y="102"/>
                  </a:cubicBezTo>
                  <a:cubicBezTo>
                    <a:pt x="24" y="104"/>
                    <a:pt x="22" y="100"/>
                    <a:pt x="19" y="100"/>
                  </a:cubicBezTo>
                  <a:cubicBezTo>
                    <a:pt x="17" y="100"/>
                    <a:pt x="17" y="104"/>
                    <a:pt x="17" y="105"/>
                  </a:cubicBezTo>
                  <a:cubicBezTo>
                    <a:pt x="18" y="107"/>
                    <a:pt x="13" y="105"/>
                    <a:pt x="12" y="109"/>
                  </a:cubicBezTo>
                  <a:cubicBezTo>
                    <a:pt x="11" y="113"/>
                    <a:pt x="7" y="110"/>
                    <a:pt x="10" y="114"/>
                  </a:cubicBezTo>
                  <a:cubicBezTo>
                    <a:pt x="13" y="117"/>
                    <a:pt x="12" y="115"/>
                    <a:pt x="14" y="117"/>
                  </a:cubicBezTo>
                  <a:cubicBezTo>
                    <a:pt x="17" y="118"/>
                    <a:pt x="12" y="121"/>
                    <a:pt x="14" y="121"/>
                  </a:cubicBezTo>
                  <a:cubicBezTo>
                    <a:pt x="17" y="122"/>
                    <a:pt x="19" y="126"/>
                    <a:pt x="21" y="127"/>
                  </a:cubicBezTo>
                  <a:cubicBezTo>
                    <a:pt x="22" y="129"/>
                    <a:pt x="24" y="127"/>
                    <a:pt x="27" y="127"/>
                  </a:cubicBezTo>
                  <a:cubicBezTo>
                    <a:pt x="29" y="126"/>
                    <a:pt x="28" y="123"/>
                    <a:pt x="29" y="124"/>
                  </a:cubicBezTo>
                  <a:cubicBezTo>
                    <a:pt x="31" y="126"/>
                    <a:pt x="33" y="129"/>
                    <a:pt x="31" y="130"/>
                  </a:cubicBezTo>
                  <a:cubicBezTo>
                    <a:pt x="30" y="131"/>
                    <a:pt x="31" y="134"/>
                    <a:pt x="31" y="135"/>
                  </a:cubicBezTo>
                  <a:cubicBezTo>
                    <a:pt x="31" y="137"/>
                    <a:pt x="36" y="136"/>
                    <a:pt x="36" y="135"/>
                  </a:cubicBezTo>
                  <a:cubicBezTo>
                    <a:pt x="37" y="133"/>
                    <a:pt x="41" y="133"/>
                    <a:pt x="43" y="135"/>
                  </a:cubicBezTo>
                  <a:cubicBezTo>
                    <a:pt x="46" y="138"/>
                    <a:pt x="47" y="138"/>
                    <a:pt x="47" y="136"/>
                  </a:cubicBezTo>
                  <a:cubicBezTo>
                    <a:pt x="47" y="134"/>
                    <a:pt x="49" y="132"/>
                    <a:pt x="49" y="134"/>
                  </a:cubicBezTo>
                  <a:cubicBezTo>
                    <a:pt x="49" y="135"/>
                    <a:pt x="51" y="136"/>
                    <a:pt x="54" y="134"/>
                  </a:cubicBezTo>
                  <a:cubicBezTo>
                    <a:pt x="58" y="133"/>
                    <a:pt x="56" y="134"/>
                    <a:pt x="54" y="137"/>
                  </a:cubicBezTo>
                  <a:cubicBezTo>
                    <a:pt x="52" y="140"/>
                    <a:pt x="54" y="144"/>
                    <a:pt x="53" y="145"/>
                  </a:cubicBezTo>
                  <a:cubicBezTo>
                    <a:pt x="51" y="145"/>
                    <a:pt x="49" y="150"/>
                    <a:pt x="46" y="150"/>
                  </a:cubicBezTo>
                  <a:cubicBezTo>
                    <a:pt x="43" y="150"/>
                    <a:pt x="38" y="156"/>
                    <a:pt x="38" y="157"/>
                  </a:cubicBezTo>
                  <a:cubicBezTo>
                    <a:pt x="37" y="158"/>
                    <a:pt x="31" y="155"/>
                    <a:pt x="30" y="158"/>
                  </a:cubicBezTo>
                  <a:cubicBezTo>
                    <a:pt x="29" y="160"/>
                    <a:pt x="25" y="162"/>
                    <a:pt x="26" y="163"/>
                  </a:cubicBezTo>
                  <a:cubicBezTo>
                    <a:pt x="27" y="164"/>
                    <a:pt x="32" y="161"/>
                    <a:pt x="32" y="160"/>
                  </a:cubicBezTo>
                  <a:cubicBezTo>
                    <a:pt x="32" y="159"/>
                    <a:pt x="33" y="159"/>
                    <a:pt x="34" y="160"/>
                  </a:cubicBezTo>
                  <a:cubicBezTo>
                    <a:pt x="35" y="161"/>
                    <a:pt x="37" y="159"/>
                    <a:pt x="38" y="159"/>
                  </a:cubicBezTo>
                  <a:cubicBezTo>
                    <a:pt x="39" y="158"/>
                    <a:pt x="41" y="158"/>
                    <a:pt x="42" y="158"/>
                  </a:cubicBezTo>
                  <a:cubicBezTo>
                    <a:pt x="43" y="158"/>
                    <a:pt x="43" y="157"/>
                    <a:pt x="46" y="156"/>
                  </a:cubicBezTo>
                  <a:cubicBezTo>
                    <a:pt x="50" y="156"/>
                    <a:pt x="49" y="155"/>
                    <a:pt x="50" y="153"/>
                  </a:cubicBezTo>
                  <a:cubicBezTo>
                    <a:pt x="50" y="152"/>
                    <a:pt x="57" y="148"/>
                    <a:pt x="59" y="148"/>
                  </a:cubicBezTo>
                  <a:cubicBezTo>
                    <a:pt x="60" y="148"/>
                    <a:pt x="59" y="145"/>
                    <a:pt x="61" y="145"/>
                  </a:cubicBezTo>
                  <a:cubicBezTo>
                    <a:pt x="62" y="145"/>
                    <a:pt x="65" y="143"/>
                    <a:pt x="67" y="142"/>
                  </a:cubicBezTo>
                  <a:cubicBezTo>
                    <a:pt x="68" y="140"/>
                    <a:pt x="69" y="141"/>
                    <a:pt x="70" y="140"/>
                  </a:cubicBezTo>
                  <a:cubicBezTo>
                    <a:pt x="72" y="140"/>
                    <a:pt x="71" y="137"/>
                    <a:pt x="72" y="136"/>
                  </a:cubicBezTo>
                  <a:cubicBezTo>
                    <a:pt x="74" y="136"/>
                    <a:pt x="75" y="135"/>
                    <a:pt x="75" y="134"/>
                  </a:cubicBezTo>
                  <a:cubicBezTo>
                    <a:pt x="75" y="133"/>
                    <a:pt x="71" y="133"/>
                    <a:pt x="71" y="132"/>
                  </a:cubicBezTo>
                  <a:cubicBezTo>
                    <a:pt x="70" y="131"/>
                    <a:pt x="74" y="128"/>
                    <a:pt x="75" y="128"/>
                  </a:cubicBezTo>
                  <a:cubicBezTo>
                    <a:pt x="76" y="128"/>
                    <a:pt x="78" y="127"/>
                    <a:pt x="78" y="125"/>
                  </a:cubicBezTo>
                  <a:cubicBezTo>
                    <a:pt x="78" y="123"/>
                    <a:pt x="80" y="123"/>
                    <a:pt x="82" y="121"/>
                  </a:cubicBezTo>
                  <a:cubicBezTo>
                    <a:pt x="83" y="120"/>
                    <a:pt x="83" y="118"/>
                    <a:pt x="84" y="118"/>
                  </a:cubicBezTo>
                  <a:cubicBezTo>
                    <a:pt x="86" y="118"/>
                    <a:pt x="87" y="116"/>
                    <a:pt x="89" y="115"/>
                  </a:cubicBezTo>
                  <a:cubicBezTo>
                    <a:pt x="90" y="114"/>
                    <a:pt x="89" y="116"/>
                    <a:pt x="92" y="116"/>
                  </a:cubicBezTo>
                  <a:cubicBezTo>
                    <a:pt x="95" y="117"/>
                    <a:pt x="94" y="119"/>
                    <a:pt x="92" y="118"/>
                  </a:cubicBezTo>
                  <a:cubicBezTo>
                    <a:pt x="90" y="117"/>
                    <a:pt x="89" y="117"/>
                    <a:pt x="87" y="119"/>
                  </a:cubicBezTo>
                  <a:cubicBezTo>
                    <a:pt x="85" y="121"/>
                    <a:pt x="86" y="122"/>
                    <a:pt x="85" y="124"/>
                  </a:cubicBezTo>
                  <a:cubicBezTo>
                    <a:pt x="83" y="126"/>
                    <a:pt x="83" y="128"/>
                    <a:pt x="85" y="128"/>
                  </a:cubicBezTo>
                  <a:cubicBezTo>
                    <a:pt x="87" y="128"/>
                    <a:pt x="85" y="130"/>
                    <a:pt x="83" y="130"/>
                  </a:cubicBezTo>
                  <a:cubicBezTo>
                    <a:pt x="81" y="131"/>
                    <a:pt x="83" y="132"/>
                    <a:pt x="85" y="132"/>
                  </a:cubicBezTo>
                  <a:cubicBezTo>
                    <a:pt x="88" y="132"/>
                    <a:pt x="92" y="128"/>
                    <a:pt x="95" y="126"/>
                  </a:cubicBezTo>
                  <a:cubicBezTo>
                    <a:pt x="99" y="124"/>
                    <a:pt x="102" y="126"/>
                    <a:pt x="103" y="126"/>
                  </a:cubicBezTo>
                  <a:cubicBezTo>
                    <a:pt x="104" y="126"/>
                    <a:pt x="101" y="124"/>
                    <a:pt x="103" y="123"/>
                  </a:cubicBezTo>
                  <a:cubicBezTo>
                    <a:pt x="104" y="123"/>
                    <a:pt x="101" y="122"/>
                    <a:pt x="100" y="120"/>
                  </a:cubicBezTo>
                  <a:cubicBezTo>
                    <a:pt x="100" y="118"/>
                    <a:pt x="102" y="119"/>
                    <a:pt x="102" y="118"/>
                  </a:cubicBezTo>
                  <a:cubicBezTo>
                    <a:pt x="103" y="116"/>
                    <a:pt x="104" y="117"/>
                    <a:pt x="105" y="117"/>
                  </a:cubicBezTo>
                  <a:cubicBezTo>
                    <a:pt x="106" y="118"/>
                    <a:pt x="108" y="117"/>
                    <a:pt x="109" y="119"/>
                  </a:cubicBezTo>
                  <a:cubicBezTo>
                    <a:pt x="110" y="121"/>
                    <a:pt x="111" y="118"/>
                    <a:pt x="113" y="120"/>
                  </a:cubicBezTo>
                  <a:cubicBezTo>
                    <a:pt x="115" y="121"/>
                    <a:pt x="112" y="121"/>
                    <a:pt x="110" y="121"/>
                  </a:cubicBezTo>
                  <a:cubicBezTo>
                    <a:pt x="109" y="122"/>
                    <a:pt x="110" y="125"/>
                    <a:pt x="111" y="123"/>
                  </a:cubicBezTo>
                  <a:cubicBezTo>
                    <a:pt x="112" y="122"/>
                    <a:pt x="114" y="121"/>
                    <a:pt x="115" y="122"/>
                  </a:cubicBezTo>
                  <a:cubicBezTo>
                    <a:pt x="116" y="124"/>
                    <a:pt x="117" y="123"/>
                    <a:pt x="118" y="122"/>
                  </a:cubicBezTo>
                  <a:cubicBezTo>
                    <a:pt x="119" y="121"/>
                    <a:pt x="119" y="122"/>
                    <a:pt x="119" y="123"/>
                  </a:cubicBezTo>
                  <a:cubicBezTo>
                    <a:pt x="119" y="124"/>
                    <a:pt x="122" y="124"/>
                    <a:pt x="125" y="125"/>
                  </a:cubicBezTo>
                  <a:cubicBezTo>
                    <a:pt x="128" y="125"/>
                    <a:pt x="135" y="125"/>
                    <a:pt x="136" y="125"/>
                  </a:cubicBezTo>
                  <a:cubicBezTo>
                    <a:pt x="138" y="124"/>
                    <a:pt x="137" y="127"/>
                    <a:pt x="141" y="128"/>
                  </a:cubicBezTo>
                  <a:cubicBezTo>
                    <a:pt x="144" y="128"/>
                    <a:pt x="145" y="124"/>
                    <a:pt x="147" y="126"/>
                  </a:cubicBezTo>
                  <a:cubicBezTo>
                    <a:pt x="149" y="127"/>
                    <a:pt x="147" y="128"/>
                    <a:pt x="146" y="129"/>
                  </a:cubicBezTo>
                  <a:cubicBezTo>
                    <a:pt x="145" y="130"/>
                    <a:pt x="147" y="130"/>
                    <a:pt x="148" y="131"/>
                  </a:cubicBezTo>
                  <a:cubicBezTo>
                    <a:pt x="150" y="131"/>
                    <a:pt x="153" y="132"/>
                    <a:pt x="154" y="133"/>
                  </a:cubicBezTo>
                  <a:cubicBezTo>
                    <a:pt x="156" y="135"/>
                    <a:pt x="157" y="137"/>
                    <a:pt x="160" y="138"/>
                  </a:cubicBezTo>
                  <a:cubicBezTo>
                    <a:pt x="164" y="140"/>
                    <a:pt x="161" y="134"/>
                    <a:pt x="163" y="136"/>
                  </a:cubicBezTo>
                  <a:cubicBezTo>
                    <a:pt x="166" y="138"/>
                    <a:pt x="165" y="136"/>
                    <a:pt x="168" y="138"/>
                  </a:cubicBezTo>
                  <a:cubicBezTo>
                    <a:pt x="170" y="140"/>
                    <a:pt x="169" y="137"/>
                    <a:pt x="168" y="134"/>
                  </a:cubicBezTo>
                  <a:cubicBezTo>
                    <a:pt x="167" y="130"/>
                    <a:pt x="169" y="133"/>
                    <a:pt x="170" y="134"/>
                  </a:cubicBezTo>
                  <a:cubicBezTo>
                    <a:pt x="171" y="136"/>
                    <a:pt x="171" y="139"/>
                    <a:pt x="170" y="141"/>
                  </a:cubicBezTo>
                  <a:cubicBezTo>
                    <a:pt x="170" y="143"/>
                    <a:pt x="166" y="141"/>
                    <a:pt x="167" y="140"/>
                  </a:cubicBezTo>
                  <a:cubicBezTo>
                    <a:pt x="167" y="139"/>
                    <a:pt x="163" y="139"/>
                    <a:pt x="163" y="141"/>
                  </a:cubicBezTo>
                  <a:cubicBezTo>
                    <a:pt x="163" y="143"/>
                    <a:pt x="165" y="146"/>
                    <a:pt x="167" y="146"/>
                  </a:cubicBezTo>
                  <a:cubicBezTo>
                    <a:pt x="169" y="146"/>
                    <a:pt x="168" y="149"/>
                    <a:pt x="169" y="149"/>
                  </a:cubicBezTo>
                  <a:cubicBezTo>
                    <a:pt x="170" y="150"/>
                    <a:pt x="170" y="153"/>
                    <a:pt x="171" y="152"/>
                  </a:cubicBezTo>
                  <a:cubicBezTo>
                    <a:pt x="172" y="152"/>
                    <a:pt x="172" y="148"/>
                    <a:pt x="171" y="147"/>
                  </a:cubicBezTo>
                  <a:cubicBezTo>
                    <a:pt x="170" y="145"/>
                    <a:pt x="170" y="143"/>
                    <a:pt x="172" y="143"/>
                  </a:cubicBezTo>
                  <a:cubicBezTo>
                    <a:pt x="173" y="144"/>
                    <a:pt x="172" y="146"/>
                    <a:pt x="172" y="147"/>
                  </a:cubicBezTo>
                  <a:cubicBezTo>
                    <a:pt x="173" y="148"/>
                    <a:pt x="174" y="146"/>
                    <a:pt x="175" y="145"/>
                  </a:cubicBezTo>
                  <a:cubicBezTo>
                    <a:pt x="177" y="144"/>
                    <a:pt x="175" y="142"/>
                    <a:pt x="175" y="141"/>
                  </a:cubicBezTo>
                  <a:cubicBezTo>
                    <a:pt x="176" y="139"/>
                    <a:pt x="178" y="142"/>
                    <a:pt x="178" y="144"/>
                  </a:cubicBezTo>
                  <a:cubicBezTo>
                    <a:pt x="179" y="146"/>
                    <a:pt x="177" y="146"/>
                    <a:pt x="177" y="148"/>
                  </a:cubicBezTo>
                  <a:cubicBezTo>
                    <a:pt x="177" y="149"/>
                    <a:pt x="174" y="148"/>
                    <a:pt x="174" y="149"/>
                  </a:cubicBezTo>
                  <a:cubicBezTo>
                    <a:pt x="173" y="150"/>
                    <a:pt x="173" y="154"/>
                    <a:pt x="174" y="154"/>
                  </a:cubicBezTo>
                  <a:cubicBezTo>
                    <a:pt x="175" y="154"/>
                    <a:pt x="176" y="150"/>
                    <a:pt x="176" y="152"/>
                  </a:cubicBezTo>
                  <a:cubicBezTo>
                    <a:pt x="177" y="154"/>
                    <a:pt x="179" y="150"/>
                    <a:pt x="180" y="152"/>
                  </a:cubicBezTo>
                  <a:cubicBezTo>
                    <a:pt x="180" y="154"/>
                    <a:pt x="183" y="156"/>
                    <a:pt x="184" y="155"/>
                  </a:cubicBezTo>
                  <a:cubicBezTo>
                    <a:pt x="185" y="155"/>
                    <a:pt x="184" y="153"/>
                    <a:pt x="182" y="153"/>
                  </a:cubicBezTo>
                  <a:cubicBezTo>
                    <a:pt x="180" y="153"/>
                    <a:pt x="181" y="150"/>
                    <a:pt x="182" y="150"/>
                  </a:cubicBezTo>
                  <a:cubicBezTo>
                    <a:pt x="184" y="150"/>
                    <a:pt x="186" y="154"/>
                    <a:pt x="186" y="155"/>
                  </a:cubicBezTo>
                  <a:cubicBezTo>
                    <a:pt x="186" y="156"/>
                    <a:pt x="185" y="156"/>
                    <a:pt x="183" y="158"/>
                  </a:cubicBezTo>
                  <a:cubicBezTo>
                    <a:pt x="182" y="159"/>
                    <a:pt x="180" y="155"/>
                    <a:pt x="179" y="155"/>
                  </a:cubicBezTo>
                  <a:cubicBezTo>
                    <a:pt x="178" y="155"/>
                    <a:pt x="179" y="158"/>
                    <a:pt x="180" y="159"/>
                  </a:cubicBezTo>
                  <a:cubicBezTo>
                    <a:pt x="180" y="161"/>
                    <a:pt x="178" y="163"/>
                    <a:pt x="180" y="164"/>
                  </a:cubicBezTo>
                  <a:cubicBezTo>
                    <a:pt x="182" y="166"/>
                    <a:pt x="181" y="164"/>
                    <a:pt x="181" y="163"/>
                  </a:cubicBezTo>
                  <a:cubicBezTo>
                    <a:pt x="182" y="162"/>
                    <a:pt x="183" y="163"/>
                    <a:pt x="184" y="164"/>
                  </a:cubicBezTo>
                  <a:cubicBezTo>
                    <a:pt x="185" y="164"/>
                    <a:pt x="185" y="162"/>
                    <a:pt x="185" y="161"/>
                  </a:cubicBezTo>
                  <a:cubicBezTo>
                    <a:pt x="185" y="160"/>
                    <a:pt x="187" y="160"/>
                    <a:pt x="188" y="162"/>
                  </a:cubicBezTo>
                  <a:cubicBezTo>
                    <a:pt x="189" y="163"/>
                    <a:pt x="189" y="160"/>
                    <a:pt x="190" y="160"/>
                  </a:cubicBezTo>
                  <a:cubicBezTo>
                    <a:pt x="192" y="161"/>
                    <a:pt x="191" y="163"/>
                    <a:pt x="191" y="164"/>
                  </a:cubicBezTo>
                  <a:cubicBezTo>
                    <a:pt x="191" y="165"/>
                    <a:pt x="193" y="163"/>
                    <a:pt x="193" y="164"/>
                  </a:cubicBezTo>
                  <a:cubicBezTo>
                    <a:pt x="193" y="165"/>
                    <a:pt x="193" y="165"/>
                    <a:pt x="193" y="165"/>
                  </a:cubicBezTo>
                  <a:cubicBezTo>
                    <a:pt x="193" y="166"/>
                    <a:pt x="194" y="167"/>
                    <a:pt x="195" y="168"/>
                  </a:cubicBezTo>
                  <a:cubicBezTo>
                    <a:pt x="197" y="169"/>
                    <a:pt x="193" y="169"/>
                    <a:pt x="194" y="170"/>
                  </a:cubicBezTo>
                  <a:cubicBezTo>
                    <a:pt x="195" y="171"/>
                    <a:pt x="194" y="172"/>
                    <a:pt x="195" y="174"/>
                  </a:cubicBezTo>
                  <a:cubicBezTo>
                    <a:pt x="196" y="175"/>
                    <a:pt x="198" y="174"/>
                    <a:pt x="199" y="173"/>
                  </a:cubicBezTo>
                  <a:cubicBezTo>
                    <a:pt x="200" y="172"/>
                    <a:pt x="201" y="175"/>
                    <a:pt x="200" y="176"/>
                  </a:cubicBezTo>
                  <a:cubicBezTo>
                    <a:pt x="199" y="178"/>
                    <a:pt x="201" y="179"/>
                    <a:pt x="202" y="178"/>
                  </a:cubicBezTo>
                  <a:cubicBezTo>
                    <a:pt x="203" y="177"/>
                    <a:pt x="206" y="180"/>
                    <a:pt x="207" y="181"/>
                  </a:cubicBezTo>
                  <a:cubicBezTo>
                    <a:pt x="208" y="181"/>
                    <a:pt x="209" y="183"/>
                    <a:pt x="207" y="183"/>
                  </a:cubicBezTo>
                  <a:cubicBezTo>
                    <a:pt x="205" y="183"/>
                    <a:pt x="206" y="186"/>
                    <a:pt x="207" y="186"/>
                  </a:cubicBezTo>
                  <a:cubicBezTo>
                    <a:pt x="208" y="186"/>
                    <a:pt x="208" y="188"/>
                    <a:pt x="208" y="189"/>
                  </a:cubicBezTo>
                  <a:cubicBezTo>
                    <a:pt x="208" y="190"/>
                    <a:pt x="212" y="191"/>
                    <a:pt x="213" y="191"/>
                  </a:cubicBezTo>
                  <a:cubicBezTo>
                    <a:pt x="215" y="190"/>
                    <a:pt x="216" y="192"/>
                    <a:pt x="217" y="193"/>
                  </a:cubicBezTo>
                  <a:cubicBezTo>
                    <a:pt x="218" y="194"/>
                    <a:pt x="220" y="195"/>
                    <a:pt x="221" y="194"/>
                  </a:cubicBezTo>
                  <a:cubicBezTo>
                    <a:pt x="222" y="193"/>
                    <a:pt x="223" y="196"/>
                    <a:pt x="223" y="197"/>
                  </a:cubicBezTo>
                  <a:cubicBezTo>
                    <a:pt x="223" y="199"/>
                    <a:pt x="226" y="198"/>
                    <a:pt x="227" y="198"/>
                  </a:cubicBezTo>
                  <a:cubicBezTo>
                    <a:pt x="228" y="198"/>
                    <a:pt x="229" y="200"/>
                    <a:pt x="230" y="199"/>
                  </a:cubicBezTo>
                  <a:cubicBezTo>
                    <a:pt x="232" y="199"/>
                    <a:pt x="233" y="202"/>
                    <a:pt x="234" y="204"/>
                  </a:cubicBezTo>
                  <a:cubicBezTo>
                    <a:pt x="234" y="204"/>
                    <a:pt x="234" y="205"/>
                    <a:pt x="235" y="205"/>
                  </a:cubicBezTo>
                  <a:cubicBezTo>
                    <a:pt x="236" y="207"/>
                    <a:pt x="235" y="208"/>
                    <a:pt x="235" y="210"/>
                  </a:cubicBezTo>
                  <a:cubicBezTo>
                    <a:pt x="236" y="212"/>
                    <a:pt x="236" y="215"/>
                    <a:pt x="234" y="215"/>
                  </a:cubicBezTo>
                  <a:cubicBezTo>
                    <a:pt x="232" y="215"/>
                    <a:pt x="232" y="213"/>
                    <a:pt x="233" y="213"/>
                  </a:cubicBezTo>
                  <a:cubicBezTo>
                    <a:pt x="234" y="212"/>
                    <a:pt x="234" y="210"/>
                    <a:pt x="233" y="210"/>
                  </a:cubicBezTo>
                  <a:cubicBezTo>
                    <a:pt x="232" y="210"/>
                    <a:pt x="232" y="209"/>
                    <a:pt x="232" y="208"/>
                  </a:cubicBezTo>
                  <a:cubicBezTo>
                    <a:pt x="232" y="207"/>
                    <a:pt x="232" y="206"/>
                    <a:pt x="232" y="206"/>
                  </a:cubicBezTo>
                  <a:cubicBezTo>
                    <a:pt x="233" y="204"/>
                    <a:pt x="230" y="205"/>
                    <a:pt x="229" y="204"/>
                  </a:cubicBezTo>
                  <a:cubicBezTo>
                    <a:pt x="227" y="202"/>
                    <a:pt x="224" y="202"/>
                    <a:pt x="223" y="201"/>
                  </a:cubicBezTo>
                  <a:cubicBezTo>
                    <a:pt x="222" y="199"/>
                    <a:pt x="219" y="194"/>
                    <a:pt x="217" y="194"/>
                  </a:cubicBezTo>
                  <a:cubicBezTo>
                    <a:pt x="215" y="194"/>
                    <a:pt x="213" y="194"/>
                    <a:pt x="210" y="193"/>
                  </a:cubicBezTo>
                  <a:cubicBezTo>
                    <a:pt x="208" y="191"/>
                    <a:pt x="207" y="191"/>
                    <a:pt x="205" y="192"/>
                  </a:cubicBezTo>
                  <a:cubicBezTo>
                    <a:pt x="203" y="193"/>
                    <a:pt x="207" y="193"/>
                    <a:pt x="207" y="194"/>
                  </a:cubicBezTo>
                  <a:cubicBezTo>
                    <a:pt x="206" y="195"/>
                    <a:pt x="208" y="196"/>
                    <a:pt x="209" y="196"/>
                  </a:cubicBezTo>
                  <a:cubicBezTo>
                    <a:pt x="210" y="196"/>
                    <a:pt x="211" y="198"/>
                    <a:pt x="212" y="199"/>
                  </a:cubicBezTo>
                  <a:cubicBezTo>
                    <a:pt x="214" y="199"/>
                    <a:pt x="214" y="201"/>
                    <a:pt x="216" y="201"/>
                  </a:cubicBezTo>
                  <a:cubicBezTo>
                    <a:pt x="217" y="201"/>
                    <a:pt x="218" y="203"/>
                    <a:pt x="219" y="204"/>
                  </a:cubicBezTo>
                  <a:cubicBezTo>
                    <a:pt x="219" y="205"/>
                    <a:pt x="221" y="204"/>
                    <a:pt x="221" y="205"/>
                  </a:cubicBezTo>
                  <a:cubicBezTo>
                    <a:pt x="221" y="206"/>
                    <a:pt x="223" y="207"/>
                    <a:pt x="223" y="208"/>
                  </a:cubicBezTo>
                  <a:cubicBezTo>
                    <a:pt x="224" y="208"/>
                    <a:pt x="224" y="208"/>
                    <a:pt x="224" y="208"/>
                  </a:cubicBezTo>
                  <a:cubicBezTo>
                    <a:pt x="224" y="209"/>
                    <a:pt x="224" y="213"/>
                    <a:pt x="226" y="215"/>
                  </a:cubicBezTo>
                  <a:cubicBezTo>
                    <a:pt x="228" y="217"/>
                    <a:pt x="227" y="219"/>
                    <a:pt x="228" y="220"/>
                  </a:cubicBezTo>
                  <a:cubicBezTo>
                    <a:pt x="230" y="221"/>
                    <a:pt x="230" y="222"/>
                    <a:pt x="228" y="221"/>
                  </a:cubicBezTo>
                  <a:cubicBezTo>
                    <a:pt x="227" y="221"/>
                    <a:pt x="228" y="223"/>
                    <a:pt x="227" y="226"/>
                  </a:cubicBezTo>
                  <a:cubicBezTo>
                    <a:pt x="227" y="229"/>
                    <a:pt x="227" y="236"/>
                    <a:pt x="227" y="239"/>
                  </a:cubicBezTo>
                  <a:cubicBezTo>
                    <a:pt x="226" y="241"/>
                    <a:pt x="224" y="244"/>
                    <a:pt x="225" y="247"/>
                  </a:cubicBezTo>
                  <a:cubicBezTo>
                    <a:pt x="227" y="249"/>
                    <a:pt x="228" y="252"/>
                    <a:pt x="227" y="255"/>
                  </a:cubicBezTo>
                  <a:cubicBezTo>
                    <a:pt x="226" y="258"/>
                    <a:pt x="226" y="259"/>
                    <a:pt x="228" y="262"/>
                  </a:cubicBezTo>
                  <a:cubicBezTo>
                    <a:pt x="229" y="264"/>
                    <a:pt x="228" y="267"/>
                    <a:pt x="229" y="268"/>
                  </a:cubicBezTo>
                  <a:cubicBezTo>
                    <a:pt x="230" y="269"/>
                    <a:pt x="232" y="271"/>
                    <a:pt x="233" y="273"/>
                  </a:cubicBezTo>
                  <a:cubicBezTo>
                    <a:pt x="234" y="275"/>
                    <a:pt x="235" y="273"/>
                    <a:pt x="236" y="276"/>
                  </a:cubicBezTo>
                  <a:cubicBezTo>
                    <a:pt x="236" y="278"/>
                    <a:pt x="236" y="278"/>
                    <a:pt x="238" y="279"/>
                  </a:cubicBezTo>
                  <a:cubicBezTo>
                    <a:pt x="239" y="279"/>
                    <a:pt x="238" y="282"/>
                    <a:pt x="238" y="283"/>
                  </a:cubicBezTo>
                  <a:cubicBezTo>
                    <a:pt x="238" y="284"/>
                    <a:pt x="241" y="286"/>
                    <a:pt x="244" y="288"/>
                  </a:cubicBezTo>
                  <a:cubicBezTo>
                    <a:pt x="247" y="291"/>
                    <a:pt x="244" y="293"/>
                    <a:pt x="246" y="293"/>
                  </a:cubicBezTo>
                  <a:cubicBezTo>
                    <a:pt x="248" y="293"/>
                    <a:pt x="250" y="294"/>
                    <a:pt x="253" y="296"/>
                  </a:cubicBezTo>
                  <a:cubicBezTo>
                    <a:pt x="255" y="297"/>
                    <a:pt x="255" y="296"/>
                    <a:pt x="257" y="297"/>
                  </a:cubicBezTo>
                  <a:cubicBezTo>
                    <a:pt x="258" y="297"/>
                    <a:pt x="261" y="300"/>
                    <a:pt x="262" y="302"/>
                  </a:cubicBezTo>
                  <a:cubicBezTo>
                    <a:pt x="262" y="303"/>
                    <a:pt x="262" y="304"/>
                    <a:pt x="263" y="306"/>
                  </a:cubicBezTo>
                  <a:cubicBezTo>
                    <a:pt x="263" y="307"/>
                    <a:pt x="264" y="308"/>
                    <a:pt x="266" y="310"/>
                  </a:cubicBezTo>
                  <a:cubicBezTo>
                    <a:pt x="268" y="313"/>
                    <a:pt x="270" y="318"/>
                    <a:pt x="270" y="320"/>
                  </a:cubicBezTo>
                  <a:cubicBezTo>
                    <a:pt x="270" y="322"/>
                    <a:pt x="273" y="323"/>
                    <a:pt x="276" y="325"/>
                  </a:cubicBezTo>
                  <a:cubicBezTo>
                    <a:pt x="279" y="327"/>
                    <a:pt x="279" y="331"/>
                    <a:pt x="279" y="332"/>
                  </a:cubicBezTo>
                  <a:cubicBezTo>
                    <a:pt x="278" y="333"/>
                    <a:pt x="275" y="331"/>
                    <a:pt x="275" y="332"/>
                  </a:cubicBezTo>
                  <a:cubicBezTo>
                    <a:pt x="274" y="333"/>
                    <a:pt x="279" y="337"/>
                    <a:pt x="281" y="337"/>
                  </a:cubicBezTo>
                  <a:cubicBezTo>
                    <a:pt x="283" y="337"/>
                    <a:pt x="284" y="338"/>
                    <a:pt x="287" y="340"/>
                  </a:cubicBezTo>
                  <a:cubicBezTo>
                    <a:pt x="289" y="343"/>
                    <a:pt x="289" y="346"/>
                    <a:pt x="288" y="347"/>
                  </a:cubicBezTo>
                  <a:cubicBezTo>
                    <a:pt x="287" y="348"/>
                    <a:pt x="290" y="349"/>
                    <a:pt x="294" y="352"/>
                  </a:cubicBezTo>
                  <a:cubicBezTo>
                    <a:pt x="298" y="354"/>
                    <a:pt x="299" y="357"/>
                    <a:pt x="299" y="358"/>
                  </a:cubicBezTo>
                  <a:cubicBezTo>
                    <a:pt x="300" y="360"/>
                    <a:pt x="301" y="359"/>
                    <a:pt x="302" y="357"/>
                  </a:cubicBezTo>
                  <a:cubicBezTo>
                    <a:pt x="302" y="355"/>
                    <a:pt x="301" y="355"/>
                    <a:pt x="301" y="353"/>
                  </a:cubicBezTo>
                  <a:cubicBezTo>
                    <a:pt x="301" y="351"/>
                    <a:pt x="298" y="351"/>
                    <a:pt x="296" y="351"/>
                  </a:cubicBezTo>
                  <a:cubicBezTo>
                    <a:pt x="295" y="351"/>
                    <a:pt x="297" y="348"/>
                    <a:pt x="295" y="346"/>
                  </a:cubicBezTo>
                  <a:cubicBezTo>
                    <a:pt x="294" y="345"/>
                    <a:pt x="293" y="342"/>
                    <a:pt x="292" y="339"/>
                  </a:cubicBezTo>
                  <a:cubicBezTo>
                    <a:pt x="291" y="337"/>
                    <a:pt x="288" y="334"/>
                    <a:pt x="286" y="331"/>
                  </a:cubicBezTo>
                  <a:cubicBezTo>
                    <a:pt x="285" y="329"/>
                    <a:pt x="283" y="327"/>
                    <a:pt x="282" y="326"/>
                  </a:cubicBezTo>
                  <a:cubicBezTo>
                    <a:pt x="281" y="325"/>
                    <a:pt x="284" y="324"/>
                    <a:pt x="283" y="323"/>
                  </a:cubicBezTo>
                  <a:cubicBezTo>
                    <a:pt x="282" y="322"/>
                    <a:pt x="280" y="322"/>
                    <a:pt x="279" y="321"/>
                  </a:cubicBezTo>
                  <a:cubicBezTo>
                    <a:pt x="277" y="321"/>
                    <a:pt x="276" y="319"/>
                    <a:pt x="276" y="317"/>
                  </a:cubicBezTo>
                  <a:cubicBezTo>
                    <a:pt x="276" y="316"/>
                    <a:pt x="275" y="311"/>
                    <a:pt x="274" y="310"/>
                  </a:cubicBezTo>
                  <a:cubicBezTo>
                    <a:pt x="274" y="308"/>
                    <a:pt x="275" y="309"/>
                    <a:pt x="276" y="309"/>
                  </a:cubicBezTo>
                  <a:cubicBezTo>
                    <a:pt x="277" y="310"/>
                    <a:pt x="277" y="311"/>
                    <a:pt x="278" y="310"/>
                  </a:cubicBezTo>
                  <a:cubicBezTo>
                    <a:pt x="279" y="310"/>
                    <a:pt x="280" y="310"/>
                    <a:pt x="281" y="311"/>
                  </a:cubicBezTo>
                  <a:cubicBezTo>
                    <a:pt x="281" y="313"/>
                    <a:pt x="283" y="311"/>
                    <a:pt x="284" y="312"/>
                  </a:cubicBezTo>
                  <a:cubicBezTo>
                    <a:pt x="285" y="313"/>
                    <a:pt x="282" y="313"/>
                    <a:pt x="285" y="319"/>
                  </a:cubicBezTo>
                  <a:cubicBezTo>
                    <a:pt x="288" y="324"/>
                    <a:pt x="286" y="321"/>
                    <a:pt x="286" y="324"/>
                  </a:cubicBezTo>
                  <a:cubicBezTo>
                    <a:pt x="286" y="328"/>
                    <a:pt x="288" y="326"/>
                    <a:pt x="288" y="326"/>
                  </a:cubicBezTo>
                  <a:cubicBezTo>
                    <a:pt x="289" y="325"/>
                    <a:pt x="290" y="327"/>
                    <a:pt x="292" y="329"/>
                  </a:cubicBezTo>
                  <a:cubicBezTo>
                    <a:pt x="293" y="330"/>
                    <a:pt x="296" y="331"/>
                    <a:pt x="296" y="332"/>
                  </a:cubicBezTo>
                  <a:cubicBezTo>
                    <a:pt x="296" y="333"/>
                    <a:pt x="297" y="335"/>
                    <a:pt x="299" y="335"/>
                  </a:cubicBezTo>
                  <a:cubicBezTo>
                    <a:pt x="300" y="335"/>
                    <a:pt x="301" y="337"/>
                    <a:pt x="302" y="338"/>
                  </a:cubicBezTo>
                  <a:cubicBezTo>
                    <a:pt x="303" y="338"/>
                    <a:pt x="304" y="339"/>
                    <a:pt x="303" y="341"/>
                  </a:cubicBezTo>
                  <a:cubicBezTo>
                    <a:pt x="302" y="342"/>
                    <a:pt x="303" y="343"/>
                    <a:pt x="306" y="345"/>
                  </a:cubicBezTo>
                  <a:cubicBezTo>
                    <a:pt x="309" y="346"/>
                    <a:pt x="308" y="346"/>
                    <a:pt x="310" y="349"/>
                  </a:cubicBezTo>
                  <a:cubicBezTo>
                    <a:pt x="313" y="351"/>
                    <a:pt x="320" y="359"/>
                    <a:pt x="321" y="361"/>
                  </a:cubicBezTo>
                  <a:cubicBezTo>
                    <a:pt x="323" y="363"/>
                    <a:pt x="323" y="365"/>
                    <a:pt x="324" y="366"/>
                  </a:cubicBezTo>
                  <a:cubicBezTo>
                    <a:pt x="324" y="368"/>
                    <a:pt x="323" y="369"/>
                    <a:pt x="324" y="370"/>
                  </a:cubicBezTo>
                  <a:cubicBezTo>
                    <a:pt x="324" y="371"/>
                    <a:pt x="322" y="371"/>
                    <a:pt x="322" y="372"/>
                  </a:cubicBezTo>
                  <a:cubicBezTo>
                    <a:pt x="322" y="373"/>
                    <a:pt x="324" y="378"/>
                    <a:pt x="326" y="378"/>
                  </a:cubicBezTo>
                  <a:cubicBezTo>
                    <a:pt x="328" y="379"/>
                    <a:pt x="331" y="382"/>
                    <a:pt x="333" y="383"/>
                  </a:cubicBezTo>
                  <a:cubicBezTo>
                    <a:pt x="335" y="385"/>
                    <a:pt x="338" y="385"/>
                    <a:pt x="342" y="386"/>
                  </a:cubicBezTo>
                  <a:cubicBezTo>
                    <a:pt x="345" y="387"/>
                    <a:pt x="347" y="390"/>
                    <a:pt x="352" y="391"/>
                  </a:cubicBezTo>
                  <a:cubicBezTo>
                    <a:pt x="356" y="392"/>
                    <a:pt x="360" y="394"/>
                    <a:pt x="363" y="396"/>
                  </a:cubicBezTo>
                  <a:cubicBezTo>
                    <a:pt x="366" y="398"/>
                    <a:pt x="370" y="397"/>
                    <a:pt x="374" y="395"/>
                  </a:cubicBezTo>
                  <a:cubicBezTo>
                    <a:pt x="378" y="394"/>
                    <a:pt x="381" y="396"/>
                    <a:pt x="383" y="397"/>
                  </a:cubicBezTo>
                  <a:cubicBezTo>
                    <a:pt x="384" y="397"/>
                    <a:pt x="386" y="399"/>
                    <a:pt x="388" y="401"/>
                  </a:cubicBezTo>
                  <a:cubicBezTo>
                    <a:pt x="388" y="401"/>
                    <a:pt x="388" y="401"/>
                    <a:pt x="388" y="401"/>
                  </a:cubicBezTo>
                  <a:cubicBezTo>
                    <a:pt x="407" y="400"/>
                    <a:pt x="407" y="400"/>
                    <a:pt x="407" y="400"/>
                  </a:cubicBezTo>
                  <a:cubicBezTo>
                    <a:pt x="436" y="401"/>
                    <a:pt x="436" y="401"/>
                    <a:pt x="436" y="401"/>
                  </a:cubicBezTo>
                  <a:cubicBezTo>
                    <a:pt x="436" y="398"/>
                    <a:pt x="433" y="399"/>
                    <a:pt x="431" y="397"/>
                  </a:cubicBezTo>
                  <a:cubicBezTo>
                    <a:pt x="428" y="394"/>
                    <a:pt x="423" y="395"/>
                    <a:pt x="420" y="397"/>
                  </a:cubicBezTo>
                  <a:cubicBezTo>
                    <a:pt x="417" y="398"/>
                    <a:pt x="413" y="395"/>
                    <a:pt x="410" y="397"/>
                  </a:cubicBezTo>
                  <a:cubicBezTo>
                    <a:pt x="410" y="397"/>
                    <a:pt x="410" y="397"/>
                    <a:pt x="410" y="397"/>
                  </a:cubicBezTo>
                  <a:cubicBezTo>
                    <a:pt x="408" y="398"/>
                    <a:pt x="408" y="397"/>
                    <a:pt x="408" y="396"/>
                  </a:cubicBezTo>
                  <a:cubicBezTo>
                    <a:pt x="408" y="395"/>
                    <a:pt x="409" y="394"/>
                    <a:pt x="410" y="393"/>
                  </a:cubicBezTo>
                  <a:cubicBezTo>
                    <a:pt x="412" y="392"/>
                    <a:pt x="409" y="385"/>
                    <a:pt x="411" y="385"/>
                  </a:cubicBezTo>
                  <a:cubicBezTo>
                    <a:pt x="412" y="385"/>
                    <a:pt x="412" y="385"/>
                    <a:pt x="412" y="384"/>
                  </a:cubicBezTo>
                  <a:cubicBezTo>
                    <a:pt x="414" y="383"/>
                    <a:pt x="414" y="380"/>
                    <a:pt x="414" y="377"/>
                  </a:cubicBezTo>
                  <a:cubicBezTo>
                    <a:pt x="415" y="374"/>
                    <a:pt x="414" y="373"/>
                    <a:pt x="415" y="371"/>
                  </a:cubicBezTo>
                  <a:cubicBezTo>
                    <a:pt x="417" y="370"/>
                    <a:pt x="419" y="370"/>
                    <a:pt x="418" y="367"/>
                  </a:cubicBezTo>
                  <a:cubicBezTo>
                    <a:pt x="418" y="365"/>
                    <a:pt x="416" y="367"/>
                    <a:pt x="414" y="366"/>
                  </a:cubicBezTo>
                  <a:cubicBezTo>
                    <a:pt x="412" y="365"/>
                    <a:pt x="410" y="366"/>
                    <a:pt x="406" y="366"/>
                  </a:cubicBezTo>
                  <a:cubicBezTo>
                    <a:pt x="401" y="367"/>
                    <a:pt x="399" y="369"/>
                    <a:pt x="399" y="372"/>
                  </a:cubicBezTo>
                  <a:cubicBezTo>
                    <a:pt x="399" y="376"/>
                    <a:pt x="398" y="374"/>
                    <a:pt x="398" y="377"/>
                  </a:cubicBezTo>
                  <a:cubicBezTo>
                    <a:pt x="398" y="380"/>
                    <a:pt x="394" y="380"/>
                    <a:pt x="394" y="382"/>
                  </a:cubicBezTo>
                  <a:cubicBezTo>
                    <a:pt x="395" y="383"/>
                    <a:pt x="391" y="382"/>
                    <a:pt x="390" y="381"/>
                  </a:cubicBezTo>
                  <a:cubicBezTo>
                    <a:pt x="390" y="381"/>
                    <a:pt x="380" y="384"/>
                    <a:pt x="378" y="384"/>
                  </a:cubicBezTo>
                  <a:cubicBezTo>
                    <a:pt x="377" y="384"/>
                    <a:pt x="375" y="381"/>
                    <a:pt x="373" y="381"/>
                  </a:cubicBezTo>
                  <a:cubicBezTo>
                    <a:pt x="371" y="381"/>
                    <a:pt x="370" y="378"/>
                    <a:pt x="370" y="376"/>
                  </a:cubicBezTo>
                  <a:cubicBezTo>
                    <a:pt x="369" y="373"/>
                    <a:pt x="366" y="371"/>
                    <a:pt x="364" y="369"/>
                  </a:cubicBezTo>
                  <a:cubicBezTo>
                    <a:pt x="363" y="367"/>
                    <a:pt x="362" y="362"/>
                    <a:pt x="362" y="359"/>
                  </a:cubicBezTo>
                  <a:cubicBezTo>
                    <a:pt x="362" y="356"/>
                    <a:pt x="362" y="351"/>
                    <a:pt x="364" y="345"/>
                  </a:cubicBezTo>
                  <a:cubicBezTo>
                    <a:pt x="364" y="344"/>
                    <a:pt x="364" y="343"/>
                    <a:pt x="364" y="343"/>
                  </a:cubicBezTo>
                  <a:cubicBezTo>
                    <a:pt x="364" y="342"/>
                    <a:pt x="364" y="342"/>
                    <a:pt x="363" y="342"/>
                  </a:cubicBezTo>
                  <a:cubicBezTo>
                    <a:pt x="364" y="342"/>
                    <a:pt x="364" y="342"/>
                    <a:pt x="364" y="343"/>
                  </a:cubicBezTo>
                  <a:cubicBezTo>
                    <a:pt x="365" y="339"/>
                    <a:pt x="361" y="338"/>
                    <a:pt x="363" y="336"/>
                  </a:cubicBezTo>
                  <a:cubicBezTo>
                    <a:pt x="366" y="334"/>
                    <a:pt x="363" y="332"/>
                    <a:pt x="364" y="331"/>
                  </a:cubicBezTo>
                  <a:cubicBezTo>
                    <a:pt x="366" y="330"/>
                    <a:pt x="368" y="329"/>
                    <a:pt x="368" y="328"/>
                  </a:cubicBezTo>
                  <a:cubicBezTo>
                    <a:pt x="368" y="327"/>
                    <a:pt x="369" y="327"/>
                    <a:pt x="371" y="327"/>
                  </a:cubicBezTo>
                  <a:cubicBezTo>
                    <a:pt x="373" y="327"/>
                    <a:pt x="376" y="324"/>
                    <a:pt x="376" y="323"/>
                  </a:cubicBezTo>
                  <a:cubicBezTo>
                    <a:pt x="376" y="321"/>
                    <a:pt x="376" y="321"/>
                    <a:pt x="379" y="322"/>
                  </a:cubicBezTo>
                  <a:cubicBezTo>
                    <a:pt x="381" y="322"/>
                    <a:pt x="380" y="319"/>
                    <a:pt x="382" y="320"/>
                  </a:cubicBezTo>
                  <a:cubicBezTo>
                    <a:pt x="383" y="320"/>
                    <a:pt x="384" y="321"/>
                    <a:pt x="384" y="320"/>
                  </a:cubicBezTo>
                  <a:cubicBezTo>
                    <a:pt x="384" y="319"/>
                    <a:pt x="386" y="319"/>
                    <a:pt x="387" y="320"/>
                  </a:cubicBezTo>
                  <a:cubicBezTo>
                    <a:pt x="388" y="322"/>
                    <a:pt x="391" y="322"/>
                    <a:pt x="391" y="321"/>
                  </a:cubicBezTo>
                  <a:cubicBezTo>
                    <a:pt x="391" y="319"/>
                    <a:pt x="393" y="321"/>
                    <a:pt x="394" y="322"/>
                  </a:cubicBezTo>
                  <a:cubicBezTo>
                    <a:pt x="396" y="324"/>
                    <a:pt x="397" y="323"/>
                    <a:pt x="399" y="323"/>
                  </a:cubicBezTo>
                  <a:cubicBezTo>
                    <a:pt x="401" y="323"/>
                    <a:pt x="401" y="323"/>
                    <a:pt x="401" y="322"/>
                  </a:cubicBezTo>
                  <a:cubicBezTo>
                    <a:pt x="401" y="320"/>
                    <a:pt x="403" y="325"/>
                    <a:pt x="406" y="325"/>
                  </a:cubicBezTo>
                  <a:cubicBezTo>
                    <a:pt x="408" y="325"/>
                    <a:pt x="406" y="323"/>
                    <a:pt x="404" y="322"/>
                  </a:cubicBezTo>
                  <a:cubicBezTo>
                    <a:pt x="403" y="321"/>
                    <a:pt x="405" y="320"/>
                    <a:pt x="403" y="319"/>
                  </a:cubicBezTo>
                  <a:cubicBezTo>
                    <a:pt x="402" y="318"/>
                    <a:pt x="405" y="317"/>
                    <a:pt x="408" y="317"/>
                  </a:cubicBezTo>
                  <a:cubicBezTo>
                    <a:pt x="411" y="317"/>
                    <a:pt x="410" y="318"/>
                    <a:pt x="411" y="316"/>
                  </a:cubicBezTo>
                  <a:cubicBezTo>
                    <a:pt x="412" y="315"/>
                    <a:pt x="413" y="316"/>
                    <a:pt x="413" y="318"/>
                  </a:cubicBezTo>
                  <a:cubicBezTo>
                    <a:pt x="413" y="319"/>
                    <a:pt x="418" y="317"/>
                    <a:pt x="420" y="317"/>
                  </a:cubicBezTo>
                  <a:cubicBezTo>
                    <a:pt x="423" y="317"/>
                    <a:pt x="425" y="319"/>
                    <a:pt x="425" y="320"/>
                  </a:cubicBezTo>
                  <a:cubicBezTo>
                    <a:pt x="425" y="322"/>
                    <a:pt x="427" y="322"/>
                    <a:pt x="429" y="321"/>
                  </a:cubicBezTo>
                  <a:cubicBezTo>
                    <a:pt x="430" y="319"/>
                    <a:pt x="432" y="318"/>
                    <a:pt x="433" y="319"/>
                  </a:cubicBezTo>
                  <a:cubicBezTo>
                    <a:pt x="435" y="321"/>
                    <a:pt x="436" y="323"/>
                    <a:pt x="438" y="325"/>
                  </a:cubicBezTo>
                  <a:cubicBezTo>
                    <a:pt x="440" y="327"/>
                    <a:pt x="438" y="329"/>
                    <a:pt x="439" y="331"/>
                  </a:cubicBezTo>
                  <a:cubicBezTo>
                    <a:pt x="440" y="332"/>
                    <a:pt x="438" y="334"/>
                    <a:pt x="441" y="336"/>
                  </a:cubicBezTo>
                  <a:cubicBezTo>
                    <a:pt x="443" y="337"/>
                    <a:pt x="441" y="341"/>
                    <a:pt x="443" y="341"/>
                  </a:cubicBezTo>
                  <a:cubicBezTo>
                    <a:pt x="445" y="342"/>
                    <a:pt x="446" y="344"/>
                    <a:pt x="446" y="346"/>
                  </a:cubicBezTo>
                  <a:cubicBezTo>
                    <a:pt x="446" y="347"/>
                    <a:pt x="450" y="348"/>
                    <a:pt x="450" y="346"/>
                  </a:cubicBezTo>
                  <a:cubicBezTo>
                    <a:pt x="450" y="344"/>
                    <a:pt x="452" y="342"/>
                    <a:pt x="452" y="340"/>
                  </a:cubicBezTo>
                  <a:cubicBezTo>
                    <a:pt x="453" y="338"/>
                    <a:pt x="451" y="332"/>
                    <a:pt x="450" y="330"/>
                  </a:cubicBezTo>
                  <a:cubicBezTo>
                    <a:pt x="448" y="328"/>
                    <a:pt x="450" y="327"/>
                    <a:pt x="448" y="325"/>
                  </a:cubicBezTo>
                  <a:cubicBezTo>
                    <a:pt x="446" y="323"/>
                    <a:pt x="445" y="318"/>
                    <a:pt x="445" y="315"/>
                  </a:cubicBezTo>
                  <a:cubicBezTo>
                    <a:pt x="445" y="312"/>
                    <a:pt x="449" y="306"/>
                    <a:pt x="451" y="304"/>
                  </a:cubicBezTo>
                  <a:cubicBezTo>
                    <a:pt x="453" y="303"/>
                    <a:pt x="455" y="304"/>
                    <a:pt x="456" y="302"/>
                  </a:cubicBezTo>
                  <a:cubicBezTo>
                    <a:pt x="456" y="300"/>
                    <a:pt x="459" y="298"/>
                    <a:pt x="460" y="298"/>
                  </a:cubicBezTo>
                  <a:cubicBezTo>
                    <a:pt x="461" y="298"/>
                    <a:pt x="463" y="298"/>
                    <a:pt x="463" y="296"/>
                  </a:cubicBezTo>
                  <a:cubicBezTo>
                    <a:pt x="463" y="295"/>
                    <a:pt x="466" y="293"/>
                    <a:pt x="468" y="293"/>
                  </a:cubicBezTo>
                  <a:cubicBezTo>
                    <a:pt x="471" y="292"/>
                    <a:pt x="470" y="291"/>
                    <a:pt x="469" y="289"/>
                  </a:cubicBezTo>
                  <a:cubicBezTo>
                    <a:pt x="468" y="288"/>
                    <a:pt x="470" y="287"/>
                    <a:pt x="470" y="288"/>
                  </a:cubicBezTo>
                  <a:cubicBezTo>
                    <a:pt x="471" y="288"/>
                    <a:pt x="473" y="289"/>
                    <a:pt x="474" y="288"/>
                  </a:cubicBezTo>
                  <a:cubicBezTo>
                    <a:pt x="475" y="287"/>
                    <a:pt x="477" y="285"/>
                    <a:pt x="475" y="285"/>
                  </a:cubicBezTo>
                  <a:cubicBezTo>
                    <a:pt x="472" y="285"/>
                    <a:pt x="472" y="284"/>
                    <a:pt x="473" y="283"/>
                  </a:cubicBezTo>
                  <a:cubicBezTo>
                    <a:pt x="475" y="282"/>
                    <a:pt x="474" y="280"/>
                    <a:pt x="472" y="279"/>
                  </a:cubicBezTo>
                  <a:cubicBezTo>
                    <a:pt x="470" y="279"/>
                    <a:pt x="470" y="278"/>
                    <a:pt x="471" y="277"/>
                  </a:cubicBezTo>
                  <a:cubicBezTo>
                    <a:pt x="473" y="276"/>
                    <a:pt x="470" y="274"/>
                    <a:pt x="468" y="273"/>
                  </a:cubicBezTo>
                  <a:cubicBezTo>
                    <a:pt x="467" y="272"/>
                    <a:pt x="469" y="271"/>
                    <a:pt x="470" y="271"/>
                  </a:cubicBezTo>
                  <a:cubicBezTo>
                    <a:pt x="471" y="271"/>
                    <a:pt x="470" y="265"/>
                    <a:pt x="471" y="264"/>
                  </a:cubicBezTo>
                  <a:cubicBezTo>
                    <a:pt x="472" y="263"/>
                    <a:pt x="473" y="263"/>
                    <a:pt x="473" y="264"/>
                  </a:cubicBezTo>
                  <a:cubicBezTo>
                    <a:pt x="472" y="265"/>
                    <a:pt x="471" y="267"/>
                    <a:pt x="472" y="269"/>
                  </a:cubicBezTo>
                  <a:cubicBezTo>
                    <a:pt x="474" y="271"/>
                    <a:pt x="474" y="273"/>
                    <a:pt x="474" y="275"/>
                  </a:cubicBezTo>
                  <a:cubicBezTo>
                    <a:pt x="473" y="278"/>
                    <a:pt x="474" y="277"/>
                    <a:pt x="476" y="274"/>
                  </a:cubicBezTo>
                  <a:cubicBezTo>
                    <a:pt x="478" y="270"/>
                    <a:pt x="478" y="267"/>
                    <a:pt x="477" y="267"/>
                  </a:cubicBezTo>
                  <a:cubicBezTo>
                    <a:pt x="476" y="267"/>
                    <a:pt x="476" y="263"/>
                    <a:pt x="477" y="265"/>
                  </a:cubicBezTo>
                  <a:cubicBezTo>
                    <a:pt x="478" y="267"/>
                    <a:pt x="479" y="267"/>
                    <a:pt x="481" y="265"/>
                  </a:cubicBezTo>
                  <a:cubicBezTo>
                    <a:pt x="482" y="263"/>
                    <a:pt x="484" y="259"/>
                    <a:pt x="483" y="258"/>
                  </a:cubicBezTo>
                  <a:cubicBezTo>
                    <a:pt x="482" y="258"/>
                    <a:pt x="484" y="257"/>
                    <a:pt x="486" y="257"/>
                  </a:cubicBezTo>
                  <a:cubicBezTo>
                    <a:pt x="488" y="257"/>
                    <a:pt x="493" y="256"/>
                    <a:pt x="494" y="255"/>
                  </a:cubicBezTo>
                  <a:cubicBezTo>
                    <a:pt x="495" y="253"/>
                    <a:pt x="486" y="256"/>
                    <a:pt x="486" y="255"/>
                  </a:cubicBezTo>
                  <a:cubicBezTo>
                    <a:pt x="486" y="253"/>
                    <a:pt x="491" y="252"/>
                    <a:pt x="494" y="252"/>
                  </a:cubicBezTo>
                  <a:cubicBezTo>
                    <a:pt x="497" y="252"/>
                    <a:pt x="495" y="248"/>
                    <a:pt x="497" y="250"/>
                  </a:cubicBezTo>
                  <a:cubicBezTo>
                    <a:pt x="498" y="251"/>
                    <a:pt x="499" y="251"/>
                    <a:pt x="501" y="250"/>
                  </a:cubicBezTo>
                  <a:cubicBezTo>
                    <a:pt x="502" y="249"/>
                    <a:pt x="501" y="247"/>
                    <a:pt x="499" y="246"/>
                  </a:cubicBezTo>
                  <a:cubicBezTo>
                    <a:pt x="498" y="246"/>
                    <a:pt x="501" y="245"/>
                    <a:pt x="500" y="244"/>
                  </a:cubicBezTo>
                  <a:cubicBezTo>
                    <a:pt x="500" y="243"/>
                    <a:pt x="501" y="239"/>
                    <a:pt x="503" y="238"/>
                  </a:cubicBezTo>
                  <a:cubicBezTo>
                    <a:pt x="506" y="238"/>
                    <a:pt x="505" y="236"/>
                    <a:pt x="506" y="236"/>
                  </a:cubicBezTo>
                  <a:cubicBezTo>
                    <a:pt x="508" y="236"/>
                    <a:pt x="509" y="234"/>
                    <a:pt x="510" y="233"/>
                  </a:cubicBezTo>
                  <a:cubicBezTo>
                    <a:pt x="512" y="231"/>
                    <a:pt x="514" y="235"/>
                    <a:pt x="516" y="233"/>
                  </a:cubicBezTo>
                  <a:cubicBezTo>
                    <a:pt x="517" y="232"/>
                    <a:pt x="519" y="231"/>
                    <a:pt x="520" y="230"/>
                  </a:cubicBezTo>
                  <a:cubicBezTo>
                    <a:pt x="522" y="229"/>
                    <a:pt x="524" y="228"/>
                    <a:pt x="526" y="228"/>
                  </a:cubicBezTo>
                  <a:cubicBezTo>
                    <a:pt x="528" y="228"/>
                    <a:pt x="531" y="225"/>
                    <a:pt x="532" y="223"/>
                  </a:cubicBezTo>
                  <a:cubicBezTo>
                    <a:pt x="533" y="222"/>
                    <a:pt x="534" y="225"/>
                    <a:pt x="532" y="225"/>
                  </a:cubicBezTo>
                  <a:cubicBezTo>
                    <a:pt x="530" y="226"/>
                    <a:pt x="533" y="227"/>
                    <a:pt x="537" y="227"/>
                  </a:cubicBezTo>
                  <a:cubicBezTo>
                    <a:pt x="540" y="227"/>
                    <a:pt x="535" y="228"/>
                    <a:pt x="533" y="228"/>
                  </a:cubicBezTo>
                  <a:cubicBezTo>
                    <a:pt x="530" y="228"/>
                    <a:pt x="529" y="229"/>
                    <a:pt x="526" y="232"/>
                  </a:cubicBezTo>
                  <a:cubicBezTo>
                    <a:pt x="523" y="235"/>
                    <a:pt x="524" y="236"/>
                    <a:pt x="526" y="237"/>
                  </a:cubicBezTo>
                  <a:cubicBezTo>
                    <a:pt x="527" y="239"/>
                    <a:pt x="530" y="238"/>
                    <a:pt x="532" y="236"/>
                  </a:cubicBezTo>
                  <a:cubicBezTo>
                    <a:pt x="535" y="234"/>
                    <a:pt x="535" y="232"/>
                    <a:pt x="537" y="232"/>
                  </a:cubicBezTo>
                  <a:cubicBezTo>
                    <a:pt x="540" y="232"/>
                    <a:pt x="546" y="230"/>
                    <a:pt x="549" y="229"/>
                  </a:cubicBezTo>
                  <a:cubicBezTo>
                    <a:pt x="548" y="218"/>
                    <a:pt x="548" y="218"/>
                    <a:pt x="548" y="218"/>
                  </a:cubicBezTo>
                  <a:cubicBezTo>
                    <a:pt x="554" y="195"/>
                    <a:pt x="554" y="195"/>
                    <a:pt x="554" y="195"/>
                  </a:cubicBezTo>
                  <a:cubicBezTo>
                    <a:pt x="553" y="195"/>
                    <a:pt x="551" y="195"/>
                    <a:pt x="547" y="195"/>
                  </a:cubicBezTo>
                  <a:moveTo>
                    <a:pt x="398" y="386"/>
                  </a:moveTo>
                  <a:cubicBezTo>
                    <a:pt x="398" y="386"/>
                    <a:pt x="398" y="386"/>
                    <a:pt x="398" y="386"/>
                  </a:cubicBezTo>
                  <a:cubicBezTo>
                    <a:pt x="398" y="386"/>
                    <a:pt x="398" y="386"/>
                    <a:pt x="398" y="386"/>
                  </a:cubicBezTo>
                  <a:moveTo>
                    <a:pt x="406" y="390"/>
                  </a:moveTo>
                  <a:cubicBezTo>
                    <a:pt x="406" y="390"/>
                    <a:pt x="406" y="390"/>
                    <a:pt x="406" y="390"/>
                  </a:cubicBezTo>
                  <a:close/>
                  <a:moveTo>
                    <a:pt x="398" y="386"/>
                  </a:moveTo>
                  <a:cubicBezTo>
                    <a:pt x="397" y="386"/>
                    <a:pt x="397" y="386"/>
                    <a:pt x="397" y="386"/>
                  </a:cubicBezTo>
                  <a:cubicBezTo>
                    <a:pt x="397" y="386"/>
                    <a:pt x="397" y="386"/>
                    <a:pt x="398" y="386"/>
                  </a:cubicBezTo>
                  <a:moveTo>
                    <a:pt x="363" y="342"/>
                  </a:moveTo>
                  <a:cubicBezTo>
                    <a:pt x="363" y="342"/>
                    <a:pt x="362" y="342"/>
                    <a:pt x="362" y="342"/>
                  </a:cubicBezTo>
                  <a:cubicBezTo>
                    <a:pt x="362" y="342"/>
                    <a:pt x="363" y="342"/>
                    <a:pt x="363" y="342"/>
                  </a:cubicBezTo>
                  <a:moveTo>
                    <a:pt x="363" y="342"/>
                  </a:moveTo>
                  <a:cubicBezTo>
                    <a:pt x="363" y="342"/>
                    <a:pt x="363" y="342"/>
                    <a:pt x="363" y="342"/>
                  </a:cubicBezTo>
                  <a:cubicBezTo>
                    <a:pt x="363" y="342"/>
                    <a:pt x="363" y="342"/>
                    <a:pt x="363" y="342"/>
                  </a:cubicBezTo>
                  <a:moveTo>
                    <a:pt x="411" y="217"/>
                  </a:moveTo>
                  <a:cubicBezTo>
                    <a:pt x="409" y="217"/>
                    <a:pt x="413" y="212"/>
                    <a:pt x="409" y="214"/>
                  </a:cubicBezTo>
                  <a:cubicBezTo>
                    <a:pt x="406" y="216"/>
                    <a:pt x="400" y="221"/>
                    <a:pt x="398" y="219"/>
                  </a:cubicBezTo>
                  <a:cubicBezTo>
                    <a:pt x="395" y="217"/>
                    <a:pt x="393" y="220"/>
                    <a:pt x="391" y="218"/>
                  </a:cubicBezTo>
                  <a:cubicBezTo>
                    <a:pt x="389" y="216"/>
                    <a:pt x="397" y="211"/>
                    <a:pt x="401" y="211"/>
                  </a:cubicBezTo>
                  <a:cubicBezTo>
                    <a:pt x="402" y="211"/>
                    <a:pt x="403" y="211"/>
                    <a:pt x="404" y="210"/>
                  </a:cubicBezTo>
                  <a:cubicBezTo>
                    <a:pt x="406" y="208"/>
                    <a:pt x="408" y="204"/>
                    <a:pt x="411" y="204"/>
                  </a:cubicBezTo>
                  <a:cubicBezTo>
                    <a:pt x="414" y="204"/>
                    <a:pt x="421" y="205"/>
                    <a:pt x="422" y="208"/>
                  </a:cubicBezTo>
                  <a:cubicBezTo>
                    <a:pt x="422" y="212"/>
                    <a:pt x="427" y="209"/>
                    <a:pt x="427" y="212"/>
                  </a:cubicBezTo>
                  <a:cubicBezTo>
                    <a:pt x="427" y="215"/>
                    <a:pt x="430" y="218"/>
                    <a:pt x="430" y="219"/>
                  </a:cubicBezTo>
                  <a:cubicBezTo>
                    <a:pt x="430" y="220"/>
                    <a:pt x="430" y="220"/>
                    <a:pt x="429" y="220"/>
                  </a:cubicBezTo>
                  <a:cubicBezTo>
                    <a:pt x="427" y="222"/>
                    <a:pt x="428" y="218"/>
                    <a:pt x="424" y="218"/>
                  </a:cubicBezTo>
                  <a:cubicBezTo>
                    <a:pt x="421" y="218"/>
                    <a:pt x="418" y="221"/>
                    <a:pt x="415" y="220"/>
                  </a:cubicBezTo>
                  <a:cubicBezTo>
                    <a:pt x="412" y="219"/>
                    <a:pt x="414" y="217"/>
                    <a:pt x="411" y="217"/>
                  </a:cubicBezTo>
                  <a:moveTo>
                    <a:pt x="433" y="237"/>
                  </a:moveTo>
                  <a:cubicBezTo>
                    <a:pt x="433" y="234"/>
                    <a:pt x="437" y="232"/>
                    <a:pt x="435" y="228"/>
                  </a:cubicBezTo>
                  <a:cubicBezTo>
                    <a:pt x="432" y="224"/>
                    <a:pt x="428" y="224"/>
                    <a:pt x="427" y="227"/>
                  </a:cubicBezTo>
                  <a:cubicBezTo>
                    <a:pt x="426" y="230"/>
                    <a:pt x="423" y="229"/>
                    <a:pt x="422" y="231"/>
                  </a:cubicBezTo>
                  <a:cubicBezTo>
                    <a:pt x="420" y="233"/>
                    <a:pt x="419" y="238"/>
                    <a:pt x="420" y="242"/>
                  </a:cubicBezTo>
                  <a:cubicBezTo>
                    <a:pt x="421" y="245"/>
                    <a:pt x="420" y="247"/>
                    <a:pt x="417" y="249"/>
                  </a:cubicBezTo>
                  <a:cubicBezTo>
                    <a:pt x="413" y="251"/>
                    <a:pt x="411" y="246"/>
                    <a:pt x="413" y="240"/>
                  </a:cubicBezTo>
                  <a:cubicBezTo>
                    <a:pt x="414" y="235"/>
                    <a:pt x="416" y="231"/>
                    <a:pt x="414" y="231"/>
                  </a:cubicBezTo>
                  <a:cubicBezTo>
                    <a:pt x="412" y="231"/>
                    <a:pt x="417" y="225"/>
                    <a:pt x="422" y="224"/>
                  </a:cubicBezTo>
                  <a:cubicBezTo>
                    <a:pt x="426" y="223"/>
                    <a:pt x="432" y="223"/>
                    <a:pt x="432" y="222"/>
                  </a:cubicBezTo>
                  <a:cubicBezTo>
                    <a:pt x="432" y="222"/>
                    <a:pt x="432" y="222"/>
                    <a:pt x="433" y="221"/>
                  </a:cubicBezTo>
                  <a:cubicBezTo>
                    <a:pt x="434" y="221"/>
                    <a:pt x="438" y="222"/>
                    <a:pt x="441" y="223"/>
                  </a:cubicBezTo>
                  <a:cubicBezTo>
                    <a:pt x="444" y="224"/>
                    <a:pt x="449" y="221"/>
                    <a:pt x="450" y="225"/>
                  </a:cubicBezTo>
                  <a:cubicBezTo>
                    <a:pt x="452" y="229"/>
                    <a:pt x="455" y="232"/>
                    <a:pt x="452" y="232"/>
                  </a:cubicBezTo>
                  <a:cubicBezTo>
                    <a:pt x="449" y="232"/>
                    <a:pt x="445" y="228"/>
                    <a:pt x="445" y="230"/>
                  </a:cubicBezTo>
                  <a:cubicBezTo>
                    <a:pt x="446" y="233"/>
                    <a:pt x="444" y="232"/>
                    <a:pt x="444" y="235"/>
                  </a:cubicBezTo>
                  <a:cubicBezTo>
                    <a:pt x="444" y="238"/>
                    <a:pt x="441" y="243"/>
                    <a:pt x="440" y="243"/>
                  </a:cubicBezTo>
                  <a:cubicBezTo>
                    <a:pt x="440" y="243"/>
                    <a:pt x="440" y="243"/>
                    <a:pt x="440" y="243"/>
                  </a:cubicBezTo>
                  <a:cubicBezTo>
                    <a:pt x="439" y="242"/>
                    <a:pt x="441" y="237"/>
                    <a:pt x="438" y="236"/>
                  </a:cubicBezTo>
                  <a:cubicBezTo>
                    <a:pt x="435" y="235"/>
                    <a:pt x="432" y="240"/>
                    <a:pt x="433" y="237"/>
                  </a:cubicBezTo>
                  <a:moveTo>
                    <a:pt x="445" y="251"/>
                  </a:moveTo>
                  <a:cubicBezTo>
                    <a:pt x="441" y="253"/>
                    <a:pt x="435" y="252"/>
                    <a:pt x="435" y="249"/>
                  </a:cubicBezTo>
                  <a:cubicBezTo>
                    <a:pt x="435" y="245"/>
                    <a:pt x="438" y="246"/>
                    <a:pt x="439" y="247"/>
                  </a:cubicBezTo>
                  <a:cubicBezTo>
                    <a:pt x="439" y="248"/>
                    <a:pt x="440" y="248"/>
                    <a:pt x="441" y="247"/>
                  </a:cubicBezTo>
                  <a:cubicBezTo>
                    <a:pt x="443" y="246"/>
                    <a:pt x="445" y="243"/>
                    <a:pt x="447" y="244"/>
                  </a:cubicBezTo>
                  <a:cubicBezTo>
                    <a:pt x="451" y="244"/>
                    <a:pt x="451" y="246"/>
                    <a:pt x="454" y="244"/>
                  </a:cubicBezTo>
                  <a:cubicBezTo>
                    <a:pt x="456" y="243"/>
                    <a:pt x="456" y="242"/>
                    <a:pt x="457" y="243"/>
                  </a:cubicBezTo>
                  <a:cubicBezTo>
                    <a:pt x="457" y="243"/>
                    <a:pt x="457" y="243"/>
                    <a:pt x="457" y="244"/>
                  </a:cubicBezTo>
                  <a:cubicBezTo>
                    <a:pt x="456" y="245"/>
                    <a:pt x="449" y="249"/>
                    <a:pt x="445" y="251"/>
                  </a:cubicBezTo>
                  <a:moveTo>
                    <a:pt x="462" y="240"/>
                  </a:moveTo>
                  <a:cubicBezTo>
                    <a:pt x="460" y="240"/>
                    <a:pt x="459" y="240"/>
                    <a:pt x="458" y="240"/>
                  </a:cubicBezTo>
                  <a:cubicBezTo>
                    <a:pt x="456" y="241"/>
                    <a:pt x="455" y="241"/>
                    <a:pt x="454" y="239"/>
                  </a:cubicBezTo>
                  <a:cubicBezTo>
                    <a:pt x="454" y="237"/>
                    <a:pt x="461" y="235"/>
                    <a:pt x="465" y="235"/>
                  </a:cubicBezTo>
                  <a:cubicBezTo>
                    <a:pt x="468" y="236"/>
                    <a:pt x="471" y="233"/>
                    <a:pt x="472" y="235"/>
                  </a:cubicBezTo>
                  <a:cubicBezTo>
                    <a:pt x="472" y="235"/>
                    <a:pt x="472" y="235"/>
                    <a:pt x="472" y="235"/>
                  </a:cubicBezTo>
                  <a:cubicBezTo>
                    <a:pt x="474" y="238"/>
                    <a:pt x="468" y="240"/>
                    <a:pt x="462" y="24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1"/>
            <p:cNvSpPr>
              <a:spLocks/>
            </p:cNvSpPr>
            <p:nvPr userDrawn="1"/>
          </p:nvSpPr>
          <p:spPr bwMode="auto">
            <a:xfrm>
              <a:off x="15338425" y="2598738"/>
              <a:ext cx="26988" cy="17463"/>
            </a:xfrm>
            <a:custGeom>
              <a:avLst/>
              <a:gdLst>
                <a:gd name="T0" fmla="*/ 6 w 10"/>
                <a:gd name="T1" fmla="*/ 2 h 6"/>
                <a:gd name="T2" fmla="*/ 1 w 10"/>
                <a:gd name="T3" fmla="*/ 3 h 6"/>
                <a:gd name="T4" fmla="*/ 8 w 10"/>
                <a:gd name="T5" fmla="*/ 5 h 6"/>
                <a:gd name="T6" fmla="*/ 9 w 10"/>
                <a:gd name="T7" fmla="*/ 2 h 6"/>
                <a:gd name="T8" fmla="*/ 6 w 10"/>
                <a:gd name="T9" fmla="*/ 2 h 6"/>
              </a:gdLst>
              <a:ahLst/>
              <a:cxnLst>
                <a:cxn ang="0">
                  <a:pos x="T0" y="T1"/>
                </a:cxn>
                <a:cxn ang="0">
                  <a:pos x="T2" y="T3"/>
                </a:cxn>
                <a:cxn ang="0">
                  <a:pos x="T4" y="T5"/>
                </a:cxn>
                <a:cxn ang="0">
                  <a:pos x="T6" y="T7"/>
                </a:cxn>
                <a:cxn ang="0">
                  <a:pos x="T8" y="T9"/>
                </a:cxn>
              </a:cxnLst>
              <a:rect l="0" t="0" r="r" b="b"/>
              <a:pathLst>
                <a:path w="10" h="6">
                  <a:moveTo>
                    <a:pt x="6" y="2"/>
                  </a:moveTo>
                  <a:cubicBezTo>
                    <a:pt x="5" y="0"/>
                    <a:pt x="0" y="2"/>
                    <a:pt x="1" y="3"/>
                  </a:cubicBezTo>
                  <a:cubicBezTo>
                    <a:pt x="2" y="5"/>
                    <a:pt x="6" y="6"/>
                    <a:pt x="8" y="5"/>
                  </a:cubicBezTo>
                  <a:cubicBezTo>
                    <a:pt x="10" y="5"/>
                    <a:pt x="10" y="3"/>
                    <a:pt x="9" y="2"/>
                  </a:cubicBezTo>
                  <a:cubicBezTo>
                    <a:pt x="8" y="1"/>
                    <a:pt x="6" y="4"/>
                    <a:pt x="6"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2"/>
            <p:cNvSpPr>
              <a:spLocks/>
            </p:cNvSpPr>
            <p:nvPr userDrawn="1"/>
          </p:nvSpPr>
          <p:spPr bwMode="auto">
            <a:xfrm>
              <a:off x="15465425" y="3276600"/>
              <a:ext cx="15875" cy="11113"/>
            </a:xfrm>
            <a:custGeom>
              <a:avLst/>
              <a:gdLst>
                <a:gd name="T0" fmla="*/ 1 w 6"/>
                <a:gd name="T1" fmla="*/ 2 h 4"/>
                <a:gd name="T2" fmla="*/ 5 w 6"/>
                <a:gd name="T3" fmla="*/ 2 h 4"/>
                <a:gd name="T4" fmla="*/ 1 w 6"/>
                <a:gd name="T5" fmla="*/ 2 h 4"/>
              </a:gdLst>
              <a:ahLst/>
              <a:cxnLst>
                <a:cxn ang="0">
                  <a:pos x="T0" y="T1"/>
                </a:cxn>
                <a:cxn ang="0">
                  <a:pos x="T2" y="T3"/>
                </a:cxn>
                <a:cxn ang="0">
                  <a:pos x="T4" y="T5"/>
                </a:cxn>
              </a:cxnLst>
              <a:rect l="0" t="0" r="r" b="b"/>
              <a:pathLst>
                <a:path w="6" h="4">
                  <a:moveTo>
                    <a:pt x="1" y="2"/>
                  </a:moveTo>
                  <a:cubicBezTo>
                    <a:pt x="3" y="3"/>
                    <a:pt x="4" y="4"/>
                    <a:pt x="5" y="2"/>
                  </a:cubicBezTo>
                  <a:cubicBezTo>
                    <a:pt x="6" y="1"/>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3"/>
            <p:cNvSpPr>
              <a:spLocks/>
            </p:cNvSpPr>
            <p:nvPr userDrawn="1"/>
          </p:nvSpPr>
          <p:spPr bwMode="auto">
            <a:xfrm>
              <a:off x="15490825" y="3287713"/>
              <a:ext cx="11113" cy="7938"/>
            </a:xfrm>
            <a:custGeom>
              <a:avLst/>
              <a:gdLst>
                <a:gd name="T0" fmla="*/ 2 w 4"/>
                <a:gd name="T1" fmla="*/ 0 h 3"/>
                <a:gd name="T2" fmla="*/ 3 w 4"/>
                <a:gd name="T3" fmla="*/ 2 h 3"/>
                <a:gd name="T4" fmla="*/ 2 w 4"/>
                <a:gd name="T5" fmla="*/ 0 h 3"/>
              </a:gdLst>
              <a:ahLst/>
              <a:cxnLst>
                <a:cxn ang="0">
                  <a:pos x="T0" y="T1"/>
                </a:cxn>
                <a:cxn ang="0">
                  <a:pos x="T2" y="T3"/>
                </a:cxn>
                <a:cxn ang="0">
                  <a:pos x="T4" y="T5"/>
                </a:cxn>
              </a:cxnLst>
              <a:rect l="0" t="0" r="r" b="b"/>
              <a:pathLst>
                <a:path w="4" h="3">
                  <a:moveTo>
                    <a:pt x="2" y="0"/>
                  </a:moveTo>
                  <a:cubicBezTo>
                    <a:pt x="0" y="0"/>
                    <a:pt x="2" y="3"/>
                    <a:pt x="3" y="2"/>
                  </a:cubicBezTo>
                  <a:cubicBezTo>
                    <a:pt x="4" y="1"/>
                    <a:pt x="4" y="0"/>
                    <a:pt x="2"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4"/>
            <p:cNvSpPr>
              <a:spLocks/>
            </p:cNvSpPr>
            <p:nvPr userDrawn="1"/>
          </p:nvSpPr>
          <p:spPr bwMode="auto">
            <a:xfrm>
              <a:off x="15368588" y="2713038"/>
              <a:ext cx="33338" cy="11113"/>
            </a:xfrm>
            <a:custGeom>
              <a:avLst/>
              <a:gdLst>
                <a:gd name="T0" fmla="*/ 9 w 12"/>
                <a:gd name="T1" fmla="*/ 1 h 4"/>
                <a:gd name="T2" fmla="*/ 3 w 12"/>
                <a:gd name="T3" fmla="*/ 4 h 4"/>
                <a:gd name="T4" fmla="*/ 7 w 12"/>
                <a:gd name="T5" fmla="*/ 3 h 4"/>
                <a:gd name="T6" fmla="*/ 9 w 12"/>
                <a:gd name="T7" fmla="*/ 1 h 4"/>
              </a:gdLst>
              <a:ahLst/>
              <a:cxnLst>
                <a:cxn ang="0">
                  <a:pos x="T0" y="T1"/>
                </a:cxn>
                <a:cxn ang="0">
                  <a:pos x="T2" y="T3"/>
                </a:cxn>
                <a:cxn ang="0">
                  <a:pos x="T4" y="T5"/>
                </a:cxn>
                <a:cxn ang="0">
                  <a:pos x="T6" y="T7"/>
                </a:cxn>
              </a:cxnLst>
              <a:rect l="0" t="0" r="r" b="b"/>
              <a:pathLst>
                <a:path w="12" h="4">
                  <a:moveTo>
                    <a:pt x="9" y="1"/>
                  </a:moveTo>
                  <a:cubicBezTo>
                    <a:pt x="7" y="0"/>
                    <a:pt x="0" y="4"/>
                    <a:pt x="3" y="4"/>
                  </a:cubicBezTo>
                  <a:cubicBezTo>
                    <a:pt x="4" y="4"/>
                    <a:pt x="5" y="3"/>
                    <a:pt x="7" y="3"/>
                  </a:cubicBezTo>
                  <a:cubicBezTo>
                    <a:pt x="8" y="3"/>
                    <a:pt x="12" y="2"/>
                    <a:pt x="9" y="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45"/>
            <p:cNvSpPr>
              <a:spLocks/>
            </p:cNvSpPr>
            <p:nvPr userDrawn="1"/>
          </p:nvSpPr>
          <p:spPr bwMode="auto">
            <a:xfrm>
              <a:off x="15443200" y="3265488"/>
              <a:ext cx="14288" cy="11113"/>
            </a:xfrm>
            <a:custGeom>
              <a:avLst/>
              <a:gdLst>
                <a:gd name="T0" fmla="*/ 1 w 5"/>
                <a:gd name="T1" fmla="*/ 2 h 4"/>
                <a:gd name="T2" fmla="*/ 4 w 5"/>
                <a:gd name="T3" fmla="*/ 2 h 4"/>
                <a:gd name="T4" fmla="*/ 1 w 5"/>
                <a:gd name="T5" fmla="*/ 2 h 4"/>
              </a:gdLst>
              <a:ahLst/>
              <a:cxnLst>
                <a:cxn ang="0">
                  <a:pos x="T0" y="T1"/>
                </a:cxn>
                <a:cxn ang="0">
                  <a:pos x="T2" y="T3"/>
                </a:cxn>
                <a:cxn ang="0">
                  <a:pos x="T4" y="T5"/>
                </a:cxn>
              </a:cxnLst>
              <a:rect l="0" t="0" r="r" b="b"/>
              <a:pathLst>
                <a:path w="5" h="4">
                  <a:moveTo>
                    <a:pt x="1" y="2"/>
                  </a:moveTo>
                  <a:cubicBezTo>
                    <a:pt x="3" y="4"/>
                    <a:pt x="4" y="3"/>
                    <a:pt x="4" y="2"/>
                  </a:cubicBezTo>
                  <a:cubicBezTo>
                    <a:pt x="5" y="0"/>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46"/>
            <p:cNvSpPr>
              <a:spLocks/>
            </p:cNvSpPr>
            <p:nvPr userDrawn="1"/>
          </p:nvSpPr>
          <p:spPr bwMode="auto">
            <a:xfrm>
              <a:off x="15517813" y="2638425"/>
              <a:ext cx="41275" cy="38100"/>
            </a:xfrm>
            <a:custGeom>
              <a:avLst/>
              <a:gdLst>
                <a:gd name="T0" fmla="*/ 13 w 15"/>
                <a:gd name="T1" fmla="*/ 1 h 14"/>
                <a:gd name="T2" fmla="*/ 9 w 15"/>
                <a:gd name="T3" fmla="*/ 3 h 14"/>
                <a:gd name="T4" fmla="*/ 4 w 15"/>
                <a:gd name="T5" fmla="*/ 8 h 14"/>
                <a:gd name="T6" fmla="*/ 1 w 15"/>
                <a:gd name="T7" fmla="*/ 9 h 14"/>
                <a:gd name="T8" fmla="*/ 3 w 15"/>
                <a:gd name="T9" fmla="*/ 13 h 14"/>
                <a:gd name="T10" fmla="*/ 5 w 15"/>
                <a:gd name="T11" fmla="*/ 13 h 14"/>
                <a:gd name="T12" fmla="*/ 12 w 15"/>
                <a:gd name="T13" fmla="*/ 8 h 14"/>
                <a:gd name="T14" fmla="*/ 10 w 15"/>
                <a:gd name="T15" fmla="*/ 5 h 14"/>
                <a:gd name="T16" fmla="*/ 14 w 15"/>
                <a:gd name="T17" fmla="*/ 4 h 14"/>
                <a:gd name="T18" fmla="*/ 13 w 15"/>
                <a:gd name="T19"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4">
                  <a:moveTo>
                    <a:pt x="13" y="1"/>
                  </a:moveTo>
                  <a:cubicBezTo>
                    <a:pt x="13" y="0"/>
                    <a:pt x="11" y="0"/>
                    <a:pt x="9" y="3"/>
                  </a:cubicBezTo>
                  <a:cubicBezTo>
                    <a:pt x="7" y="5"/>
                    <a:pt x="5" y="7"/>
                    <a:pt x="4" y="8"/>
                  </a:cubicBezTo>
                  <a:cubicBezTo>
                    <a:pt x="4" y="9"/>
                    <a:pt x="1" y="8"/>
                    <a:pt x="1" y="9"/>
                  </a:cubicBezTo>
                  <a:cubicBezTo>
                    <a:pt x="0" y="11"/>
                    <a:pt x="1" y="14"/>
                    <a:pt x="3" y="13"/>
                  </a:cubicBezTo>
                  <a:cubicBezTo>
                    <a:pt x="4" y="12"/>
                    <a:pt x="4" y="13"/>
                    <a:pt x="5" y="13"/>
                  </a:cubicBezTo>
                  <a:cubicBezTo>
                    <a:pt x="6" y="13"/>
                    <a:pt x="11" y="10"/>
                    <a:pt x="12" y="8"/>
                  </a:cubicBezTo>
                  <a:cubicBezTo>
                    <a:pt x="13" y="7"/>
                    <a:pt x="10" y="6"/>
                    <a:pt x="10" y="5"/>
                  </a:cubicBezTo>
                  <a:cubicBezTo>
                    <a:pt x="10" y="4"/>
                    <a:pt x="13" y="4"/>
                    <a:pt x="14" y="4"/>
                  </a:cubicBezTo>
                  <a:cubicBezTo>
                    <a:pt x="15" y="3"/>
                    <a:pt x="13" y="2"/>
                    <a:pt x="13" y="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47"/>
            <p:cNvSpPr>
              <a:spLocks/>
            </p:cNvSpPr>
            <p:nvPr userDrawn="1"/>
          </p:nvSpPr>
          <p:spPr bwMode="auto">
            <a:xfrm>
              <a:off x="15335250" y="2728913"/>
              <a:ext cx="15875" cy="17463"/>
            </a:xfrm>
            <a:custGeom>
              <a:avLst/>
              <a:gdLst>
                <a:gd name="T0" fmla="*/ 2 w 6"/>
                <a:gd name="T1" fmla="*/ 5 h 6"/>
                <a:gd name="T2" fmla="*/ 5 w 6"/>
                <a:gd name="T3" fmla="*/ 1 h 6"/>
                <a:gd name="T4" fmla="*/ 2 w 6"/>
                <a:gd name="T5" fmla="*/ 5 h 6"/>
              </a:gdLst>
              <a:ahLst/>
              <a:cxnLst>
                <a:cxn ang="0">
                  <a:pos x="T0" y="T1"/>
                </a:cxn>
                <a:cxn ang="0">
                  <a:pos x="T2" y="T3"/>
                </a:cxn>
                <a:cxn ang="0">
                  <a:pos x="T4" y="T5"/>
                </a:cxn>
              </a:cxnLst>
              <a:rect l="0" t="0" r="r" b="b"/>
              <a:pathLst>
                <a:path w="6" h="6">
                  <a:moveTo>
                    <a:pt x="2" y="5"/>
                  </a:moveTo>
                  <a:cubicBezTo>
                    <a:pt x="5" y="4"/>
                    <a:pt x="6" y="2"/>
                    <a:pt x="5" y="1"/>
                  </a:cubicBezTo>
                  <a:cubicBezTo>
                    <a:pt x="4" y="0"/>
                    <a:pt x="0" y="6"/>
                    <a:pt x="2"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48"/>
            <p:cNvSpPr>
              <a:spLocks/>
            </p:cNvSpPr>
            <p:nvPr userDrawn="1"/>
          </p:nvSpPr>
          <p:spPr bwMode="auto">
            <a:xfrm>
              <a:off x="15498763" y="3298825"/>
              <a:ext cx="22225" cy="22225"/>
            </a:xfrm>
            <a:custGeom>
              <a:avLst/>
              <a:gdLst>
                <a:gd name="T0" fmla="*/ 3 w 8"/>
                <a:gd name="T1" fmla="*/ 0 h 8"/>
                <a:gd name="T2" fmla="*/ 3 w 8"/>
                <a:gd name="T3" fmla="*/ 6 h 8"/>
                <a:gd name="T4" fmla="*/ 7 w 8"/>
                <a:gd name="T5" fmla="*/ 4 h 8"/>
                <a:gd name="T6" fmla="*/ 3 w 8"/>
                <a:gd name="T7" fmla="*/ 0 h 8"/>
              </a:gdLst>
              <a:ahLst/>
              <a:cxnLst>
                <a:cxn ang="0">
                  <a:pos x="T0" y="T1"/>
                </a:cxn>
                <a:cxn ang="0">
                  <a:pos x="T2" y="T3"/>
                </a:cxn>
                <a:cxn ang="0">
                  <a:pos x="T4" y="T5"/>
                </a:cxn>
                <a:cxn ang="0">
                  <a:pos x="T6" y="T7"/>
                </a:cxn>
              </a:cxnLst>
              <a:rect l="0" t="0" r="r" b="b"/>
              <a:pathLst>
                <a:path w="8" h="8">
                  <a:moveTo>
                    <a:pt x="3" y="0"/>
                  </a:moveTo>
                  <a:cubicBezTo>
                    <a:pt x="0" y="1"/>
                    <a:pt x="2" y="8"/>
                    <a:pt x="3" y="6"/>
                  </a:cubicBezTo>
                  <a:cubicBezTo>
                    <a:pt x="4" y="6"/>
                    <a:pt x="6" y="5"/>
                    <a:pt x="7" y="4"/>
                  </a:cubicBezTo>
                  <a:cubicBezTo>
                    <a:pt x="8" y="3"/>
                    <a:pt x="6" y="0"/>
                    <a:pt x="3"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49"/>
            <p:cNvSpPr>
              <a:spLocks/>
            </p:cNvSpPr>
            <p:nvPr userDrawn="1"/>
          </p:nvSpPr>
          <p:spPr bwMode="auto">
            <a:xfrm>
              <a:off x="17387888" y="2457450"/>
              <a:ext cx="152400" cy="77788"/>
            </a:xfrm>
            <a:custGeom>
              <a:avLst/>
              <a:gdLst>
                <a:gd name="T0" fmla="*/ 51 w 55"/>
                <a:gd name="T1" fmla="*/ 8 h 28"/>
                <a:gd name="T2" fmla="*/ 48 w 55"/>
                <a:gd name="T3" fmla="*/ 6 h 28"/>
                <a:gd name="T4" fmla="*/ 47 w 55"/>
                <a:gd name="T5" fmla="*/ 3 h 28"/>
                <a:gd name="T6" fmla="*/ 44 w 55"/>
                <a:gd name="T7" fmla="*/ 3 h 28"/>
                <a:gd name="T8" fmla="*/ 39 w 55"/>
                <a:gd name="T9" fmla="*/ 1 h 28"/>
                <a:gd name="T10" fmla="*/ 38 w 55"/>
                <a:gd name="T11" fmla="*/ 4 h 28"/>
                <a:gd name="T12" fmla="*/ 35 w 55"/>
                <a:gd name="T13" fmla="*/ 4 h 28"/>
                <a:gd name="T14" fmla="*/ 33 w 55"/>
                <a:gd name="T15" fmla="*/ 4 h 28"/>
                <a:gd name="T16" fmla="*/ 30 w 55"/>
                <a:gd name="T17" fmla="*/ 5 h 28"/>
                <a:gd name="T18" fmla="*/ 28 w 55"/>
                <a:gd name="T19" fmla="*/ 4 h 28"/>
                <a:gd name="T20" fmla="*/ 24 w 55"/>
                <a:gd name="T21" fmla="*/ 6 h 28"/>
                <a:gd name="T22" fmla="*/ 22 w 55"/>
                <a:gd name="T23" fmla="*/ 5 h 28"/>
                <a:gd name="T24" fmla="*/ 20 w 55"/>
                <a:gd name="T25" fmla="*/ 6 h 28"/>
                <a:gd name="T26" fmla="*/ 19 w 55"/>
                <a:gd name="T27" fmla="*/ 9 h 28"/>
                <a:gd name="T28" fmla="*/ 16 w 55"/>
                <a:gd name="T29" fmla="*/ 10 h 28"/>
                <a:gd name="T30" fmla="*/ 15 w 55"/>
                <a:gd name="T31" fmla="*/ 6 h 28"/>
                <a:gd name="T32" fmla="*/ 7 w 55"/>
                <a:gd name="T33" fmla="*/ 1 h 28"/>
                <a:gd name="T34" fmla="*/ 8 w 55"/>
                <a:gd name="T35" fmla="*/ 4 h 28"/>
                <a:gd name="T36" fmla="*/ 6 w 55"/>
                <a:gd name="T37" fmla="*/ 4 h 28"/>
                <a:gd name="T38" fmla="*/ 2 w 55"/>
                <a:gd name="T39" fmla="*/ 5 h 28"/>
                <a:gd name="T40" fmla="*/ 0 w 55"/>
                <a:gd name="T41" fmla="*/ 9 h 28"/>
                <a:gd name="T42" fmla="*/ 5 w 55"/>
                <a:gd name="T43" fmla="*/ 10 h 28"/>
                <a:gd name="T44" fmla="*/ 11 w 55"/>
                <a:gd name="T45" fmla="*/ 10 h 28"/>
                <a:gd name="T46" fmla="*/ 10 w 55"/>
                <a:gd name="T47" fmla="*/ 12 h 28"/>
                <a:gd name="T48" fmla="*/ 7 w 55"/>
                <a:gd name="T49" fmla="*/ 14 h 28"/>
                <a:gd name="T50" fmla="*/ 1 w 55"/>
                <a:gd name="T51" fmla="*/ 15 h 28"/>
                <a:gd name="T52" fmla="*/ 9 w 55"/>
                <a:gd name="T53" fmla="*/ 15 h 28"/>
                <a:gd name="T54" fmla="*/ 11 w 55"/>
                <a:gd name="T55" fmla="*/ 17 h 28"/>
                <a:gd name="T56" fmla="*/ 12 w 55"/>
                <a:gd name="T57" fmla="*/ 19 h 28"/>
                <a:gd name="T58" fmla="*/ 10 w 55"/>
                <a:gd name="T59" fmla="*/ 21 h 28"/>
                <a:gd name="T60" fmla="*/ 8 w 55"/>
                <a:gd name="T61" fmla="*/ 23 h 28"/>
                <a:gd name="T62" fmla="*/ 14 w 55"/>
                <a:gd name="T63" fmla="*/ 23 h 28"/>
                <a:gd name="T64" fmla="*/ 24 w 55"/>
                <a:gd name="T65" fmla="*/ 27 h 28"/>
                <a:gd name="T66" fmla="*/ 33 w 55"/>
                <a:gd name="T67" fmla="*/ 24 h 28"/>
                <a:gd name="T68" fmla="*/ 39 w 55"/>
                <a:gd name="T69" fmla="*/ 22 h 28"/>
                <a:gd name="T70" fmla="*/ 46 w 55"/>
                <a:gd name="T71" fmla="*/ 20 h 28"/>
                <a:gd name="T72" fmla="*/ 50 w 55"/>
                <a:gd name="T73" fmla="*/ 16 h 28"/>
                <a:gd name="T74" fmla="*/ 54 w 55"/>
                <a:gd name="T75" fmla="*/ 13 h 28"/>
                <a:gd name="T76" fmla="*/ 51 w 55"/>
                <a:gd name="T77" fmla="*/ 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 h="28">
                  <a:moveTo>
                    <a:pt x="51" y="8"/>
                  </a:moveTo>
                  <a:cubicBezTo>
                    <a:pt x="49" y="8"/>
                    <a:pt x="48" y="7"/>
                    <a:pt x="48" y="6"/>
                  </a:cubicBezTo>
                  <a:cubicBezTo>
                    <a:pt x="49" y="5"/>
                    <a:pt x="47" y="4"/>
                    <a:pt x="47" y="3"/>
                  </a:cubicBezTo>
                  <a:cubicBezTo>
                    <a:pt x="48" y="2"/>
                    <a:pt x="45" y="3"/>
                    <a:pt x="44" y="3"/>
                  </a:cubicBezTo>
                  <a:cubicBezTo>
                    <a:pt x="43" y="3"/>
                    <a:pt x="40" y="0"/>
                    <a:pt x="39" y="1"/>
                  </a:cubicBezTo>
                  <a:cubicBezTo>
                    <a:pt x="38" y="1"/>
                    <a:pt x="39" y="3"/>
                    <a:pt x="38" y="4"/>
                  </a:cubicBezTo>
                  <a:cubicBezTo>
                    <a:pt x="38" y="5"/>
                    <a:pt x="35" y="3"/>
                    <a:pt x="35" y="4"/>
                  </a:cubicBezTo>
                  <a:cubicBezTo>
                    <a:pt x="35" y="5"/>
                    <a:pt x="34" y="5"/>
                    <a:pt x="33" y="4"/>
                  </a:cubicBezTo>
                  <a:cubicBezTo>
                    <a:pt x="32" y="3"/>
                    <a:pt x="30" y="4"/>
                    <a:pt x="30" y="5"/>
                  </a:cubicBezTo>
                  <a:cubicBezTo>
                    <a:pt x="31" y="5"/>
                    <a:pt x="30" y="5"/>
                    <a:pt x="28" y="4"/>
                  </a:cubicBezTo>
                  <a:cubicBezTo>
                    <a:pt x="26" y="3"/>
                    <a:pt x="24" y="5"/>
                    <a:pt x="24" y="6"/>
                  </a:cubicBezTo>
                  <a:cubicBezTo>
                    <a:pt x="25" y="7"/>
                    <a:pt x="24" y="7"/>
                    <a:pt x="22" y="5"/>
                  </a:cubicBezTo>
                  <a:cubicBezTo>
                    <a:pt x="21" y="2"/>
                    <a:pt x="19" y="5"/>
                    <a:pt x="20" y="6"/>
                  </a:cubicBezTo>
                  <a:cubicBezTo>
                    <a:pt x="21" y="8"/>
                    <a:pt x="20" y="9"/>
                    <a:pt x="19" y="9"/>
                  </a:cubicBezTo>
                  <a:cubicBezTo>
                    <a:pt x="18" y="8"/>
                    <a:pt x="17" y="9"/>
                    <a:pt x="16" y="10"/>
                  </a:cubicBezTo>
                  <a:cubicBezTo>
                    <a:pt x="15" y="11"/>
                    <a:pt x="13" y="7"/>
                    <a:pt x="15" y="6"/>
                  </a:cubicBezTo>
                  <a:cubicBezTo>
                    <a:pt x="16" y="5"/>
                    <a:pt x="9" y="1"/>
                    <a:pt x="7" y="1"/>
                  </a:cubicBezTo>
                  <a:cubicBezTo>
                    <a:pt x="5" y="1"/>
                    <a:pt x="6" y="3"/>
                    <a:pt x="8" y="4"/>
                  </a:cubicBezTo>
                  <a:cubicBezTo>
                    <a:pt x="9" y="5"/>
                    <a:pt x="7" y="5"/>
                    <a:pt x="6" y="4"/>
                  </a:cubicBezTo>
                  <a:cubicBezTo>
                    <a:pt x="5" y="3"/>
                    <a:pt x="3" y="4"/>
                    <a:pt x="2" y="5"/>
                  </a:cubicBezTo>
                  <a:cubicBezTo>
                    <a:pt x="1" y="7"/>
                    <a:pt x="0" y="7"/>
                    <a:pt x="0" y="9"/>
                  </a:cubicBezTo>
                  <a:cubicBezTo>
                    <a:pt x="0" y="10"/>
                    <a:pt x="2" y="11"/>
                    <a:pt x="5" y="10"/>
                  </a:cubicBezTo>
                  <a:cubicBezTo>
                    <a:pt x="7" y="9"/>
                    <a:pt x="10" y="9"/>
                    <a:pt x="11" y="10"/>
                  </a:cubicBezTo>
                  <a:cubicBezTo>
                    <a:pt x="12" y="11"/>
                    <a:pt x="9" y="11"/>
                    <a:pt x="10" y="12"/>
                  </a:cubicBezTo>
                  <a:cubicBezTo>
                    <a:pt x="11" y="13"/>
                    <a:pt x="10" y="14"/>
                    <a:pt x="7" y="14"/>
                  </a:cubicBezTo>
                  <a:cubicBezTo>
                    <a:pt x="4" y="13"/>
                    <a:pt x="1" y="14"/>
                    <a:pt x="1" y="15"/>
                  </a:cubicBezTo>
                  <a:cubicBezTo>
                    <a:pt x="2" y="16"/>
                    <a:pt x="9" y="14"/>
                    <a:pt x="9" y="15"/>
                  </a:cubicBezTo>
                  <a:cubicBezTo>
                    <a:pt x="9" y="16"/>
                    <a:pt x="9" y="18"/>
                    <a:pt x="11" y="17"/>
                  </a:cubicBezTo>
                  <a:cubicBezTo>
                    <a:pt x="13" y="17"/>
                    <a:pt x="11" y="19"/>
                    <a:pt x="12" y="19"/>
                  </a:cubicBezTo>
                  <a:cubicBezTo>
                    <a:pt x="13" y="19"/>
                    <a:pt x="13" y="21"/>
                    <a:pt x="10" y="21"/>
                  </a:cubicBezTo>
                  <a:cubicBezTo>
                    <a:pt x="8" y="22"/>
                    <a:pt x="7" y="22"/>
                    <a:pt x="8" y="23"/>
                  </a:cubicBezTo>
                  <a:cubicBezTo>
                    <a:pt x="9" y="24"/>
                    <a:pt x="12" y="23"/>
                    <a:pt x="14" y="23"/>
                  </a:cubicBezTo>
                  <a:cubicBezTo>
                    <a:pt x="17" y="22"/>
                    <a:pt x="21" y="25"/>
                    <a:pt x="24" y="27"/>
                  </a:cubicBezTo>
                  <a:cubicBezTo>
                    <a:pt x="27" y="28"/>
                    <a:pt x="32" y="26"/>
                    <a:pt x="33" y="24"/>
                  </a:cubicBezTo>
                  <a:cubicBezTo>
                    <a:pt x="33" y="23"/>
                    <a:pt x="37" y="23"/>
                    <a:pt x="39" y="22"/>
                  </a:cubicBezTo>
                  <a:cubicBezTo>
                    <a:pt x="41" y="21"/>
                    <a:pt x="43" y="20"/>
                    <a:pt x="46" y="20"/>
                  </a:cubicBezTo>
                  <a:cubicBezTo>
                    <a:pt x="49" y="20"/>
                    <a:pt x="49" y="16"/>
                    <a:pt x="50" y="16"/>
                  </a:cubicBezTo>
                  <a:cubicBezTo>
                    <a:pt x="51" y="17"/>
                    <a:pt x="53" y="14"/>
                    <a:pt x="54" y="13"/>
                  </a:cubicBezTo>
                  <a:cubicBezTo>
                    <a:pt x="55" y="11"/>
                    <a:pt x="53" y="8"/>
                    <a:pt x="51" y="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0"/>
            <p:cNvSpPr>
              <a:spLocks/>
            </p:cNvSpPr>
            <p:nvPr userDrawn="1"/>
          </p:nvSpPr>
          <p:spPr bwMode="auto">
            <a:xfrm>
              <a:off x="16611600" y="3217863"/>
              <a:ext cx="11113" cy="25400"/>
            </a:xfrm>
            <a:custGeom>
              <a:avLst/>
              <a:gdLst>
                <a:gd name="T0" fmla="*/ 1 w 4"/>
                <a:gd name="T1" fmla="*/ 2 h 9"/>
                <a:gd name="T2" fmla="*/ 0 w 4"/>
                <a:gd name="T3" fmla="*/ 3 h 9"/>
                <a:gd name="T4" fmla="*/ 1 w 4"/>
                <a:gd name="T5" fmla="*/ 7 h 9"/>
                <a:gd name="T6" fmla="*/ 3 w 4"/>
                <a:gd name="T7" fmla="*/ 9 h 9"/>
                <a:gd name="T8" fmla="*/ 2 w 4"/>
                <a:gd name="T9" fmla="*/ 6 h 9"/>
                <a:gd name="T10" fmla="*/ 1 w 4"/>
                <a:gd name="T11" fmla="*/ 2 h 9"/>
              </a:gdLst>
              <a:ahLst/>
              <a:cxnLst>
                <a:cxn ang="0">
                  <a:pos x="T0" y="T1"/>
                </a:cxn>
                <a:cxn ang="0">
                  <a:pos x="T2" y="T3"/>
                </a:cxn>
                <a:cxn ang="0">
                  <a:pos x="T4" y="T5"/>
                </a:cxn>
                <a:cxn ang="0">
                  <a:pos x="T6" y="T7"/>
                </a:cxn>
                <a:cxn ang="0">
                  <a:pos x="T8" y="T9"/>
                </a:cxn>
                <a:cxn ang="0">
                  <a:pos x="T10" y="T11"/>
                </a:cxn>
              </a:cxnLst>
              <a:rect l="0" t="0" r="r" b="b"/>
              <a:pathLst>
                <a:path w="4" h="9">
                  <a:moveTo>
                    <a:pt x="1" y="2"/>
                  </a:moveTo>
                  <a:cubicBezTo>
                    <a:pt x="0" y="0"/>
                    <a:pt x="0" y="1"/>
                    <a:pt x="0" y="3"/>
                  </a:cubicBezTo>
                  <a:cubicBezTo>
                    <a:pt x="0" y="5"/>
                    <a:pt x="1" y="5"/>
                    <a:pt x="1" y="7"/>
                  </a:cubicBezTo>
                  <a:cubicBezTo>
                    <a:pt x="1" y="8"/>
                    <a:pt x="3" y="9"/>
                    <a:pt x="3" y="9"/>
                  </a:cubicBezTo>
                  <a:cubicBezTo>
                    <a:pt x="4" y="8"/>
                    <a:pt x="2" y="6"/>
                    <a:pt x="2" y="6"/>
                  </a:cubicBezTo>
                  <a:cubicBezTo>
                    <a:pt x="2" y="5"/>
                    <a:pt x="2" y="4"/>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67"/>
            <p:cNvSpPr>
              <a:spLocks noEditPoints="1"/>
            </p:cNvSpPr>
            <p:nvPr userDrawn="1"/>
          </p:nvSpPr>
          <p:spPr bwMode="auto">
            <a:xfrm>
              <a:off x="16408400" y="3005138"/>
              <a:ext cx="85725" cy="134938"/>
            </a:xfrm>
            <a:custGeom>
              <a:avLst/>
              <a:gdLst>
                <a:gd name="T0" fmla="*/ 16 w 31"/>
                <a:gd name="T1" fmla="*/ 0 h 49"/>
                <a:gd name="T2" fmla="*/ 0 w 31"/>
                <a:gd name="T3" fmla="*/ 16 h 49"/>
                <a:gd name="T4" fmla="*/ 16 w 31"/>
                <a:gd name="T5" fmla="*/ 49 h 49"/>
                <a:gd name="T6" fmla="*/ 31 w 31"/>
                <a:gd name="T7" fmla="*/ 16 h 49"/>
                <a:gd name="T8" fmla="*/ 16 w 31"/>
                <a:gd name="T9" fmla="*/ 0 h 49"/>
                <a:gd name="T10" fmla="*/ 16 w 31"/>
                <a:gd name="T11" fmla="*/ 23 h 49"/>
                <a:gd name="T12" fmla="*/ 9 w 31"/>
                <a:gd name="T13" fmla="*/ 16 h 49"/>
                <a:gd name="T14" fmla="*/ 16 w 31"/>
                <a:gd name="T15" fmla="*/ 9 h 49"/>
                <a:gd name="T16" fmla="*/ 22 w 31"/>
                <a:gd name="T17" fmla="*/ 16 h 49"/>
                <a:gd name="T18" fmla="*/ 16 w 31"/>
                <a:gd name="T19" fmla="*/ 2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49">
                  <a:moveTo>
                    <a:pt x="16" y="0"/>
                  </a:moveTo>
                  <a:cubicBezTo>
                    <a:pt x="7" y="0"/>
                    <a:pt x="0" y="7"/>
                    <a:pt x="0" y="16"/>
                  </a:cubicBezTo>
                  <a:cubicBezTo>
                    <a:pt x="0" y="25"/>
                    <a:pt x="16" y="49"/>
                    <a:pt x="16" y="49"/>
                  </a:cubicBezTo>
                  <a:cubicBezTo>
                    <a:pt x="16" y="49"/>
                    <a:pt x="31" y="25"/>
                    <a:pt x="31" y="16"/>
                  </a:cubicBezTo>
                  <a:cubicBezTo>
                    <a:pt x="31" y="7"/>
                    <a:pt x="24" y="0"/>
                    <a:pt x="16" y="0"/>
                  </a:cubicBezTo>
                  <a:moveTo>
                    <a:pt x="16" y="23"/>
                  </a:moveTo>
                  <a:cubicBezTo>
                    <a:pt x="12" y="23"/>
                    <a:pt x="9" y="20"/>
                    <a:pt x="9" y="16"/>
                  </a:cubicBezTo>
                  <a:cubicBezTo>
                    <a:pt x="9" y="12"/>
                    <a:pt x="12" y="9"/>
                    <a:pt x="16" y="9"/>
                  </a:cubicBezTo>
                  <a:cubicBezTo>
                    <a:pt x="19" y="9"/>
                    <a:pt x="22" y="12"/>
                    <a:pt x="22" y="16"/>
                  </a:cubicBezTo>
                  <a:cubicBezTo>
                    <a:pt x="22" y="20"/>
                    <a:pt x="19" y="23"/>
                    <a:pt x="16" y="23"/>
                  </a:cubicBezTo>
                </a:path>
              </a:pathLst>
            </a:custGeom>
            <a:solidFill>
              <a:srgbClr val="7FBB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98" name="Group 97"/>
          <p:cNvGrpSpPr/>
          <p:nvPr userDrawn="1"/>
        </p:nvGrpSpPr>
        <p:grpSpPr>
          <a:xfrm>
            <a:off x="18853150" y="1957388"/>
            <a:ext cx="1490663" cy="1516063"/>
            <a:chOff x="18853150" y="1957388"/>
            <a:chExt cx="1490663" cy="1516063"/>
          </a:xfrm>
        </p:grpSpPr>
        <p:sp>
          <p:nvSpPr>
            <p:cNvPr id="58" name="Freeform 51"/>
            <p:cNvSpPr>
              <a:spLocks noEditPoints="1"/>
            </p:cNvSpPr>
            <p:nvPr userDrawn="1"/>
          </p:nvSpPr>
          <p:spPr bwMode="auto">
            <a:xfrm>
              <a:off x="18875375" y="2527300"/>
              <a:ext cx="1468438" cy="909638"/>
            </a:xfrm>
            <a:custGeom>
              <a:avLst/>
              <a:gdLst>
                <a:gd name="T0" fmla="*/ 475 w 529"/>
                <a:gd name="T1" fmla="*/ 128 h 328"/>
                <a:gd name="T2" fmla="*/ 449 w 529"/>
                <a:gd name="T3" fmla="*/ 95 h 328"/>
                <a:gd name="T4" fmla="*/ 400 w 529"/>
                <a:gd name="T5" fmla="*/ 48 h 328"/>
                <a:gd name="T6" fmla="*/ 377 w 529"/>
                <a:gd name="T7" fmla="*/ 1 h 328"/>
                <a:gd name="T8" fmla="*/ 328 w 529"/>
                <a:gd name="T9" fmla="*/ 43 h 328"/>
                <a:gd name="T10" fmla="*/ 305 w 529"/>
                <a:gd name="T11" fmla="*/ 82 h 328"/>
                <a:gd name="T12" fmla="*/ 220 w 529"/>
                <a:gd name="T13" fmla="*/ 82 h 328"/>
                <a:gd name="T14" fmla="*/ 216 w 529"/>
                <a:gd name="T15" fmla="*/ 41 h 328"/>
                <a:gd name="T16" fmla="*/ 203 w 529"/>
                <a:gd name="T17" fmla="*/ 89 h 328"/>
                <a:gd name="T18" fmla="*/ 141 w 529"/>
                <a:gd name="T19" fmla="*/ 126 h 328"/>
                <a:gd name="T20" fmla="*/ 71 w 529"/>
                <a:gd name="T21" fmla="*/ 162 h 328"/>
                <a:gd name="T22" fmla="*/ 86 w 529"/>
                <a:gd name="T23" fmla="*/ 236 h 328"/>
                <a:gd name="T24" fmla="*/ 18 w 529"/>
                <a:gd name="T25" fmla="*/ 317 h 328"/>
                <a:gd name="T26" fmla="*/ 105 w 529"/>
                <a:gd name="T27" fmla="*/ 294 h 328"/>
                <a:gd name="T28" fmla="*/ 192 w 529"/>
                <a:gd name="T29" fmla="*/ 229 h 328"/>
                <a:gd name="T30" fmla="*/ 274 w 529"/>
                <a:gd name="T31" fmla="*/ 304 h 328"/>
                <a:gd name="T32" fmla="*/ 250 w 529"/>
                <a:gd name="T33" fmla="*/ 205 h 328"/>
                <a:gd name="T34" fmla="*/ 310 w 529"/>
                <a:gd name="T35" fmla="*/ 259 h 328"/>
                <a:gd name="T36" fmla="*/ 344 w 529"/>
                <a:gd name="T37" fmla="*/ 311 h 328"/>
                <a:gd name="T38" fmla="*/ 357 w 529"/>
                <a:gd name="T39" fmla="*/ 267 h 328"/>
                <a:gd name="T40" fmla="*/ 395 w 529"/>
                <a:gd name="T41" fmla="*/ 242 h 328"/>
                <a:gd name="T42" fmla="*/ 461 w 529"/>
                <a:gd name="T43" fmla="*/ 199 h 328"/>
                <a:gd name="T44" fmla="*/ 507 w 529"/>
                <a:gd name="T45" fmla="*/ 185 h 328"/>
                <a:gd name="T46" fmla="*/ 343 w 529"/>
                <a:gd name="T47" fmla="*/ 151 h 328"/>
                <a:gd name="T48" fmla="*/ 342 w 529"/>
                <a:gd name="T49" fmla="*/ 224 h 328"/>
                <a:gd name="T50" fmla="*/ 341 w 529"/>
                <a:gd name="T51" fmla="*/ 221 h 328"/>
                <a:gd name="T52" fmla="*/ 326 w 529"/>
                <a:gd name="T53" fmla="*/ 196 h 328"/>
                <a:gd name="T54" fmla="*/ 345 w 529"/>
                <a:gd name="T55" fmla="*/ 172 h 328"/>
                <a:gd name="T56" fmla="*/ 352 w 529"/>
                <a:gd name="T57" fmla="*/ 122 h 328"/>
                <a:gd name="T58" fmla="*/ 352 w 529"/>
                <a:gd name="T59" fmla="*/ 118 h 328"/>
                <a:gd name="T60" fmla="*/ 383 w 529"/>
                <a:gd name="T61" fmla="*/ 170 h 328"/>
                <a:gd name="T62" fmla="*/ 393 w 529"/>
                <a:gd name="T63" fmla="*/ 166 h 328"/>
                <a:gd name="T64" fmla="*/ 346 w 529"/>
                <a:gd name="T65" fmla="*/ 83 h 328"/>
                <a:gd name="T66" fmla="*/ 340 w 529"/>
                <a:gd name="T67" fmla="*/ 168 h 328"/>
                <a:gd name="T68" fmla="*/ 277 w 529"/>
                <a:gd name="T69" fmla="*/ 189 h 328"/>
                <a:gd name="T70" fmla="*/ 279 w 529"/>
                <a:gd name="T71" fmla="*/ 193 h 328"/>
                <a:gd name="T72" fmla="*/ 249 w 529"/>
                <a:gd name="T73" fmla="*/ 166 h 328"/>
                <a:gd name="T74" fmla="*/ 277 w 529"/>
                <a:gd name="T75" fmla="*/ 194 h 328"/>
                <a:gd name="T76" fmla="*/ 274 w 529"/>
                <a:gd name="T77" fmla="*/ 196 h 328"/>
                <a:gd name="T78" fmla="*/ 308 w 529"/>
                <a:gd name="T79" fmla="*/ 215 h 328"/>
                <a:gd name="T80" fmla="*/ 308 w 529"/>
                <a:gd name="T81" fmla="*/ 231 h 328"/>
                <a:gd name="T82" fmla="*/ 309 w 529"/>
                <a:gd name="T83" fmla="*/ 225 h 328"/>
                <a:gd name="T84" fmla="*/ 309 w 529"/>
                <a:gd name="T85" fmla="*/ 219 h 328"/>
                <a:gd name="T86" fmla="*/ 318 w 529"/>
                <a:gd name="T87" fmla="*/ 248 h 328"/>
                <a:gd name="T88" fmla="*/ 383 w 529"/>
                <a:gd name="T89" fmla="*/ 255 h 328"/>
                <a:gd name="T90" fmla="*/ 403 w 529"/>
                <a:gd name="T91" fmla="*/ 207 h 328"/>
                <a:gd name="T92" fmla="*/ 408 w 529"/>
                <a:gd name="T93" fmla="*/ 199 h 328"/>
                <a:gd name="T94" fmla="*/ 404 w 529"/>
                <a:gd name="T95" fmla="*/ 206 h 328"/>
                <a:gd name="T96" fmla="*/ 303 w 529"/>
                <a:gd name="T97" fmla="*/ 152 h 328"/>
                <a:gd name="T98" fmla="*/ 265 w 529"/>
                <a:gd name="T99" fmla="*/ 126 h 328"/>
                <a:gd name="T100" fmla="*/ 210 w 529"/>
                <a:gd name="T101" fmla="*/ 180 h 328"/>
                <a:gd name="T102" fmla="*/ 187 w 529"/>
                <a:gd name="T103" fmla="*/ 174 h 328"/>
                <a:gd name="T104" fmla="*/ 176 w 529"/>
                <a:gd name="T105" fmla="*/ 154 h 328"/>
                <a:gd name="T106" fmla="*/ 182 w 529"/>
                <a:gd name="T107" fmla="*/ 208 h 328"/>
                <a:gd name="T108" fmla="*/ 171 w 529"/>
                <a:gd name="T109" fmla="*/ 126 h 328"/>
                <a:gd name="T110" fmla="*/ 219 w 529"/>
                <a:gd name="T111" fmla="*/ 189 h 328"/>
                <a:gd name="T112" fmla="*/ 315 w 529"/>
                <a:gd name="T113" fmla="*/ 246 h 328"/>
                <a:gd name="T114" fmla="*/ 332 w 529"/>
                <a:gd name="T115" fmla="*/ 2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9" h="328">
                  <a:moveTo>
                    <a:pt x="525" y="158"/>
                  </a:moveTo>
                  <a:cubicBezTo>
                    <a:pt x="525" y="157"/>
                    <a:pt x="529" y="155"/>
                    <a:pt x="529" y="153"/>
                  </a:cubicBezTo>
                  <a:cubicBezTo>
                    <a:pt x="528" y="152"/>
                    <a:pt x="525" y="151"/>
                    <a:pt x="522" y="150"/>
                  </a:cubicBezTo>
                  <a:cubicBezTo>
                    <a:pt x="519" y="148"/>
                    <a:pt x="516" y="149"/>
                    <a:pt x="513" y="147"/>
                  </a:cubicBezTo>
                  <a:cubicBezTo>
                    <a:pt x="511" y="146"/>
                    <a:pt x="505" y="147"/>
                    <a:pt x="505" y="146"/>
                  </a:cubicBezTo>
                  <a:cubicBezTo>
                    <a:pt x="505" y="145"/>
                    <a:pt x="501" y="142"/>
                    <a:pt x="500" y="140"/>
                  </a:cubicBezTo>
                  <a:cubicBezTo>
                    <a:pt x="499" y="139"/>
                    <a:pt x="496" y="140"/>
                    <a:pt x="494" y="141"/>
                  </a:cubicBezTo>
                  <a:cubicBezTo>
                    <a:pt x="492" y="142"/>
                    <a:pt x="490" y="142"/>
                    <a:pt x="489" y="141"/>
                  </a:cubicBezTo>
                  <a:cubicBezTo>
                    <a:pt x="487" y="140"/>
                    <a:pt x="485" y="138"/>
                    <a:pt x="483" y="139"/>
                  </a:cubicBezTo>
                  <a:cubicBezTo>
                    <a:pt x="482" y="140"/>
                    <a:pt x="479" y="139"/>
                    <a:pt x="479" y="137"/>
                  </a:cubicBezTo>
                  <a:cubicBezTo>
                    <a:pt x="480" y="134"/>
                    <a:pt x="476" y="129"/>
                    <a:pt x="475" y="128"/>
                  </a:cubicBezTo>
                  <a:cubicBezTo>
                    <a:pt x="473" y="128"/>
                    <a:pt x="468" y="129"/>
                    <a:pt x="467" y="126"/>
                  </a:cubicBezTo>
                  <a:cubicBezTo>
                    <a:pt x="466" y="124"/>
                    <a:pt x="463" y="122"/>
                    <a:pt x="464" y="121"/>
                  </a:cubicBezTo>
                  <a:cubicBezTo>
                    <a:pt x="465" y="119"/>
                    <a:pt x="464" y="114"/>
                    <a:pt x="463" y="113"/>
                  </a:cubicBezTo>
                  <a:cubicBezTo>
                    <a:pt x="462" y="111"/>
                    <a:pt x="456" y="111"/>
                    <a:pt x="454" y="112"/>
                  </a:cubicBezTo>
                  <a:cubicBezTo>
                    <a:pt x="453" y="112"/>
                    <a:pt x="449" y="111"/>
                    <a:pt x="447" y="112"/>
                  </a:cubicBezTo>
                  <a:cubicBezTo>
                    <a:pt x="445" y="113"/>
                    <a:pt x="444" y="114"/>
                    <a:pt x="442" y="114"/>
                  </a:cubicBezTo>
                  <a:cubicBezTo>
                    <a:pt x="441" y="114"/>
                    <a:pt x="440" y="114"/>
                    <a:pt x="439" y="113"/>
                  </a:cubicBezTo>
                  <a:cubicBezTo>
                    <a:pt x="439" y="112"/>
                    <a:pt x="438" y="111"/>
                    <a:pt x="438" y="109"/>
                  </a:cubicBezTo>
                  <a:cubicBezTo>
                    <a:pt x="436" y="104"/>
                    <a:pt x="435" y="100"/>
                    <a:pt x="436" y="99"/>
                  </a:cubicBezTo>
                  <a:cubicBezTo>
                    <a:pt x="437" y="97"/>
                    <a:pt x="441" y="101"/>
                    <a:pt x="444" y="100"/>
                  </a:cubicBezTo>
                  <a:cubicBezTo>
                    <a:pt x="446" y="99"/>
                    <a:pt x="449" y="97"/>
                    <a:pt x="449" y="95"/>
                  </a:cubicBezTo>
                  <a:cubicBezTo>
                    <a:pt x="449" y="93"/>
                    <a:pt x="445" y="90"/>
                    <a:pt x="443" y="90"/>
                  </a:cubicBezTo>
                  <a:cubicBezTo>
                    <a:pt x="441" y="89"/>
                    <a:pt x="440" y="85"/>
                    <a:pt x="437" y="84"/>
                  </a:cubicBezTo>
                  <a:cubicBezTo>
                    <a:pt x="434" y="82"/>
                    <a:pt x="435" y="79"/>
                    <a:pt x="432" y="77"/>
                  </a:cubicBezTo>
                  <a:cubicBezTo>
                    <a:pt x="429" y="75"/>
                    <a:pt x="431" y="72"/>
                    <a:pt x="431" y="69"/>
                  </a:cubicBezTo>
                  <a:cubicBezTo>
                    <a:pt x="431" y="67"/>
                    <a:pt x="431" y="63"/>
                    <a:pt x="430" y="62"/>
                  </a:cubicBezTo>
                  <a:cubicBezTo>
                    <a:pt x="428" y="61"/>
                    <a:pt x="422" y="58"/>
                    <a:pt x="420" y="59"/>
                  </a:cubicBezTo>
                  <a:cubicBezTo>
                    <a:pt x="417" y="60"/>
                    <a:pt x="415" y="61"/>
                    <a:pt x="414" y="59"/>
                  </a:cubicBezTo>
                  <a:cubicBezTo>
                    <a:pt x="413" y="57"/>
                    <a:pt x="411" y="56"/>
                    <a:pt x="409" y="57"/>
                  </a:cubicBezTo>
                  <a:cubicBezTo>
                    <a:pt x="406" y="57"/>
                    <a:pt x="404" y="56"/>
                    <a:pt x="403" y="55"/>
                  </a:cubicBezTo>
                  <a:cubicBezTo>
                    <a:pt x="403" y="55"/>
                    <a:pt x="403" y="54"/>
                    <a:pt x="402" y="54"/>
                  </a:cubicBezTo>
                  <a:cubicBezTo>
                    <a:pt x="402" y="52"/>
                    <a:pt x="402" y="49"/>
                    <a:pt x="400" y="48"/>
                  </a:cubicBezTo>
                  <a:cubicBezTo>
                    <a:pt x="399" y="46"/>
                    <a:pt x="396" y="43"/>
                    <a:pt x="397" y="41"/>
                  </a:cubicBezTo>
                  <a:cubicBezTo>
                    <a:pt x="398" y="40"/>
                    <a:pt x="398" y="37"/>
                    <a:pt x="396" y="36"/>
                  </a:cubicBezTo>
                  <a:cubicBezTo>
                    <a:pt x="395" y="35"/>
                    <a:pt x="394" y="34"/>
                    <a:pt x="394" y="33"/>
                  </a:cubicBezTo>
                  <a:cubicBezTo>
                    <a:pt x="393" y="32"/>
                    <a:pt x="393" y="31"/>
                    <a:pt x="394" y="30"/>
                  </a:cubicBezTo>
                  <a:cubicBezTo>
                    <a:pt x="396" y="29"/>
                    <a:pt x="399" y="29"/>
                    <a:pt x="397" y="26"/>
                  </a:cubicBezTo>
                  <a:cubicBezTo>
                    <a:pt x="395" y="24"/>
                    <a:pt x="395" y="23"/>
                    <a:pt x="395" y="21"/>
                  </a:cubicBezTo>
                  <a:cubicBezTo>
                    <a:pt x="395" y="18"/>
                    <a:pt x="394" y="16"/>
                    <a:pt x="394" y="14"/>
                  </a:cubicBezTo>
                  <a:cubicBezTo>
                    <a:pt x="394" y="13"/>
                    <a:pt x="396" y="12"/>
                    <a:pt x="398" y="9"/>
                  </a:cubicBezTo>
                  <a:cubicBezTo>
                    <a:pt x="399" y="6"/>
                    <a:pt x="402" y="6"/>
                    <a:pt x="400" y="2"/>
                  </a:cubicBezTo>
                  <a:cubicBezTo>
                    <a:pt x="399" y="2"/>
                    <a:pt x="399" y="3"/>
                    <a:pt x="397" y="3"/>
                  </a:cubicBezTo>
                  <a:cubicBezTo>
                    <a:pt x="393" y="4"/>
                    <a:pt x="383" y="0"/>
                    <a:pt x="377" y="1"/>
                  </a:cubicBezTo>
                  <a:cubicBezTo>
                    <a:pt x="372" y="2"/>
                    <a:pt x="360" y="2"/>
                    <a:pt x="357" y="5"/>
                  </a:cubicBezTo>
                  <a:cubicBezTo>
                    <a:pt x="355" y="8"/>
                    <a:pt x="348" y="9"/>
                    <a:pt x="351" y="11"/>
                  </a:cubicBezTo>
                  <a:cubicBezTo>
                    <a:pt x="354" y="14"/>
                    <a:pt x="351" y="15"/>
                    <a:pt x="353" y="18"/>
                  </a:cubicBezTo>
                  <a:cubicBezTo>
                    <a:pt x="355" y="21"/>
                    <a:pt x="356" y="22"/>
                    <a:pt x="359" y="22"/>
                  </a:cubicBezTo>
                  <a:cubicBezTo>
                    <a:pt x="362" y="21"/>
                    <a:pt x="365" y="23"/>
                    <a:pt x="362" y="26"/>
                  </a:cubicBezTo>
                  <a:cubicBezTo>
                    <a:pt x="362" y="26"/>
                    <a:pt x="361" y="26"/>
                    <a:pt x="361" y="26"/>
                  </a:cubicBezTo>
                  <a:cubicBezTo>
                    <a:pt x="359" y="29"/>
                    <a:pt x="361" y="32"/>
                    <a:pt x="360" y="37"/>
                  </a:cubicBezTo>
                  <a:cubicBezTo>
                    <a:pt x="360" y="42"/>
                    <a:pt x="355" y="41"/>
                    <a:pt x="352" y="41"/>
                  </a:cubicBezTo>
                  <a:cubicBezTo>
                    <a:pt x="349" y="41"/>
                    <a:pt x="344" y="32"/>
                    <a:pt x="342" y="30"/>
                  </a:cubicBezTo>
                  <a:cubicBezTo>
                    <a:pt x="341" y="28"/>
                    <a:pt x="336" y="32"/>
                    <a:pt x="332" y="34"/>
                  </a:cubicBezTo>
                  <a:cubicBezTo>
                    <a:pt x="328" y="37"/>
                    <a:pt x="330" y="41"/>
                    <a:pt x="328" y="43"/>
                  </a:cubicBezTo>
                  <a:cubicBezTo>
                    <a:pt x="325" y="45"/>
                    <a:pt x="324" y="48"/>
                    <a:pt x="326" y="53"/>
                  </a:cubicBezTo>
                  <a:cubicBezTo>
                    <a:pt x="326" y="53"/>
                    <a:pt x="326" y="53"/>
                    <a:pt x="326" y="54"/>
                  </a:cubicBezTo>
                  <a:cubicBezTo>
                    <a:pt x="329" y="58"/>
                    <a:pt x="328" y="62"/>
                    <a:pt x="325" y="65"/>
                  </a:cubicBezTo>
                  <a:cubicBezTo>
                    <a:pt x="324" y="67"/>
                    <a:pt x="325" y="67"/>
                    <a:pt x="326" y="68"/>
                  </a:cubicBezTo>
                  <a:cubicBezTo>
                    <a:pt x="329" y="68"/>
                    <a:pt x="331" y="67"/>
                    <a:pt x="332" y="69"/>
                  </a:cubicBezTo>
                  <a:cubicBezTo>
                    <a:pt x="334" y="70"/>
                    <a:pt x="337" y="72"/>
                    <a:pt x="339" y="71"/>
                  </a:cubicBezTo>
                  <a:cubicBezTo>
                    <a:pt x="340" y="70"/>
                    <a:pt x="345" y="73"/>
                    <a:pt x="345" y="75"/>
                  </a:cubicBezTo>
                  <a:cubicBezTo>
                    <a:pt x="345" y="76"/>
                    <a:pt x="344" y="80"/>
                    <a:pt x="344" y="82"/>
                  </a:cubicBezTo>
                  <a:cubicBezTo>
                    <a:pt x="337" y="83"/>
                    <a:pt x="318" y="81"/>
                    <a:pt x="317" y="81"/>
                  </a:cubicBezTo>
                  <a:cubicBezTo>
                    <a:pt x="316" y="80"/>
                    <a:pt x="313" y="79"/>
                    <a:pt x="311" y="79"/>
                  </a:cubicBezTo>
                  <a:cubicBezTo>
                    <a:pt x="310" y="80"/>
                    <a:pt x="308" y="82"/>
                    <a:pt x="305" y="82"/>
                  </a:cubicBezTo>
                  <a:cubicBezTo>
                    <a:pt x="301" y="82"/>
                    <a:pt x="300" y="77"/>
                    <a:pt x="300" y="75"/>
                  </a:cubicBezTo>
                  <a:cubicBezTo>
                    <a:pt x="300" y="73"/>
                    <a:pt x="282" y="77"/>
                    <a:pt x="277" y="82"/>
                  </a:cubicBezTo>
                  <a:cubicBezTo>
                    <a:pt x="272" y="86"/>
                    <a:pt x="261" y="85"/>
                    <a:pt x="260" y="87"/>
                  </a:cubicBezTo>
                  <a:cubicBezTo>
                    <a:pt x="260" y="89"/>
                    <a:pt x="258" y="90"/>
                    <a:pt x="257" y="90"/>
                  </a:cubicBezTo>
                  <a:cubicBezTo>
                    <a:pt x="257" y="89"/>
                    <a:pt x="257" y="89"/>
                    <a:pt x="256" y="88"/>
                  </a:cubicBezTo>
                  <a:cubicBezTo>
                    <a:pt x="256" y="86"/>
                    <a:pt x="254" y="85"/>
                    <a:pt x="250" y="85"/>
                  </a:cubicBezTo>
                  <a:cubicBezTo>
                    <a:pt x="246" y="85"/>
                    <a:pt x="253" y="81"/>
                    <a:pt x="251" y="79"/>
                  </a:cubicBezTo>
                  <a:cubicBezTo>
                    <a:pt x="249" y="77"/>
                    <a:pt x="245" y="83"/>
                    <a:pt x="242" y="81"/>
                  </a:cubicBezTo>
                  <a:cubicBezTo>
                    <a:pt x="238" y="80"/>
                    <a:pt x="233" y="86"/>
                    <a:pt x="230" y="88"/>
                  </a:cubicBezTo>
                  <a:cubicBezTo>
                    <a:pt x="226" y="91"/>
                    <a:pt x="222" y="88"/>
                    <a:pt x="224" y="84"/>
                  </a:cubicBezTo>
                  <a:cubicBezTo>
                    <a:pt x="227" y="80"/>
                    <a:pt x="224" y="81"/>
                    <a:pt x="220" y="82"/>
                  </a:cubicBezTo>
                  <a:cubicBezTo>
                    <a:pt x="216" y="84"/>
                    <a:pt x="212" y="82"/>
                    <a:pt x="212" y="78"/>
                  </a:cubicBezTo>
                  <a:cubicBezTo>
                    <a:pt x="212" y="78"/>
                    <a:pt x="212" y="77"/>
                    <a:pt x="212" y="76"/>
                  </a:cubicBezTo>
                  <a:cubicBezTo>
                    <a:pt x="210" y="74"/>
                    <a:pt x="207" y="72"/>
                    <a:pt x="207" y="70"/>
                  </a:cubicBezTo>
                  <a:cubicBezTo>
                    <a:pt x="208" y="68"/>
                    <a:pt x="211" y="69"/>
                    <a:pt x="213" y="71"/>
                  </a:cubicBezTo>
                  <a:cubicBezTo>
                    <a:pt x="215" y="73"/>
                    <a:pt x="220" y="74"/>
                    <a:pt x="221" y="71"/>
                  </a:cubicBezTo>
                  <a:cubicBezTo>
                    <a:pt x="221" y="70"/>
                    <a:pt x="220" y="63"/>
                    <a:pt x="217" y="65"/>
                  </a:cubicBezTo>
                  <a:cubicBezTo>
                    <a:pt x="214" y="66"/>
                    <a:pt x="213" y="65"/>
                    <a:pt x="212" y="64"/>
                  </a:cubicBezTo>
                  <a:cubicBezTo>
                    <a:pt x="211" y="62"/>
                    <a:pt x="214" y="60"/>
                    <a:pt x="215" y="57"/>
                  </a:cubicBezTo>
                  <a:cubicBezTo>
                    <a:pt x="216" y="55"/>
                    <a:pt x="221" y="56"/>
                    <a:pt x="222" y="54"/>
                  </a:cubicBezTo>
                  <a:cubicBezTo>
                    <a:pt x="222" y="52"/>
                    <a:pt x="218" y="49"/>
                    <a:pt x="217" y="49"/>
                  </a:cubicBezTo>
                  <a:cubicBezTo>
                    <a:pt x="215" y="48"/>
                    <a:pt x="214" y="43"/>
                    <a:pt x="216" y="41"/>
                  </a:cubicBezTo>
                  <a:cubicBezTo>
                    <a:pt x="218" y="40"/>
                    <a:pt x="219" y="34"/>
                    <a:pt x="217" y="32"/>
                  </a:cubicBezTo>
                  <a:cubicBezTo>
                    <a:pt x="216" y="30"/>
                    <a:pt x="210" y="32"/>
                    <a:pt x="210" y="36"/>
                  </a:cubicBezTo>
                  <a:cubicBezTo>
                    <a:pt x="209" y="41"/>
                    <a:pt x="205" y="39"/>
                    <a:pt x="203" y="40"/>
                  </a:cubicBezTo>
                  <a:cubicBezTo>
                    <a:pt x="202" y="41"/>
                    <a:pt x="206" y="42"/>
                    <a:pt x="204" y="44"/>
                  </a:cubicBezTo>
                  <a:cubicBezTo>
                    <a:pt x="202" y="46"/>
                    <a:pt x="201" y="41"/>
                    <a:pt x="198" y="41"/>
                  </a:cubicBezTo>
                  <a:cubicBezTo>
                    <a:pt x="194" y="41"/>
                    <a:pt x="194" y="46"/>
                    <a:pt x="192" y="49"/>
                  </a:cubicBezTo>
                  <a:cubicBezTo>
                    <a:pt x="191" y="52"/>
                    <a:pt x="192" y="57"/>
                    <a:pt x="192" y="61"/>
                  </a:cubicBezTo>
                  <a:cubicBezTo>
                    <a:pt x="193" y="65"/>
                    <a:pt x="198" y="67"/>
                    <a:pt x="196" y="70"/>
                  </a:cubicBezTo>
                  <a:cubicBezTo>
                    <a:pt x="196" y="72"/>
                    <a:pt x="197" y="73"/>
                    <a:pt x="198" y="75"/>
                  </a:cubicBezTo>
                  <a:cubicBezTo>
                    <a:pt x="199" y="77"/>
                    <a:pt x="201" y="79"/>
                    <a:pt x="200" y="80"/>
                  </a:cubicBezTo>
                  <a:cubicBezTo>
                    <a:pt x="198" y="83"/>
                    <a:pt x="201" y="85"/>
                    <a:pt x="203" y="89"/>
                  </a:cubicBezTo>
                  <a:cubicBezTo>
                    <a:pt x="205" y="93"/>
                    <a:pt x="198" y="91"/>
                    <a:pt x="198" y="94"/>
                  </a:cubicBezTo>
                  <a:cubicBezTo>
                    <a:pt x="198" y="96"/>
                    <a:pt x="192" y="93"/>
                    <a:pt x="190" y="92"/>
                  </a:cubicBezTo>
                  <a:cubicBezTo>
                    <a:pt x="188" y="92"/>
                    <a:pt x="182" y="92"/>
                    <a:pt x="182" y="94"/>
                  </a:cubicBezTo>
                  <a:cubicBezTo>
                    <a:pt x="182" y="94"/>
                    <a:pt x="182" y="95"/>
                    <a:pt x="182" y="96"/>
                  </a:cubicBezTo>
                  <a:cubicBezTo>
                    <a:pt x="181" y="97"/>
                    <a:pt x="181" y="98"/>
                    <a:pt x="179" y="97"/>
                  </a:cubicBezTo>
                  <a:cubicBezTo>
                    <a:pt x="177" y="96"/>
                    <a:pt x="173" y="96"/>
                    <a:pt x="168" y="97"/>
                  </a:cubicBezTo>
                  <a:cubicBezTo>
                    <a:pt x="164" y="98"/>
                    <a:pt x="162" y="103"/>
                    <a:pt x="164" y="105"/>
                  </a:cubicBezTo>
                  <a:cubicBezTo>
                    <a:pt x="166" y="107"/>
                    <a:pt x="159" y="108"/>
                    <a:pt x="159" y="105"/>
                  </a:cubicBezTo>
                  <a:cubicBezTo>
                    <a:pt x="159" y="103"/>
                    <a:pt x="154" y="104"/>
                    <a:pt x="154" y="108"/>
                  </a:cubicBezTo>
                  <a:cubicBezTo>
                    <a:pt x="154" y="111"/>
                    <a:pt x="149" y="112"/>
                    <a:pt x="149" y="116"/>
                  </a:cubicBezTo>
                  <a:cubicBezTo>
                    <a:pt x="150" y="120"/>
                    <a:pt x="144" y="124"/>
                    <a:pt x="141" y="126"/>
                  </a:cubicBezTo>
                  <a:cubicBezTo>
                    <a:pt x="140" y="127"/>
                    <a:pt x="140" y="127"/>
                    <a:pt x="139" y="127"/>
                  </a:cubicBezTo>
                  <a:cubicBezTo>
                    <a:pt x="137" y="129"/>
                    <a:pt x="134" y="130"/>
                    <a:pt x="132" y="130"/>
                  </a:cubicBezTo>
                  <a:cubicBezTo>
                    <a:pt x="131" y="130"/>
                    <a:pt x="130" y="131"/>
                    <a:pt x="129" y="131"/>
                  </a:cubicBezTo>
                  <a:cubicBezTo>
                    <a:pt x="126" y="130"/>
                    <a:pt x="122" y="133"/>
                    <a:pt x="123" y="140"/>
                  </a:cubicBezTo>
                  <a:cubicBezTo>
                    <a:pt x="124" y="146"/>
                    <a:pt x="118" y="147"/>
                    <a:pt x="112" y="147"/>
                  </a:cubicBezTo>
                  <a:cubicBezTo>
                    <a:pt x="105" y="148"/>
                    <a:pt x="108" y="153"/>
                    <a:pt x="105" y="155"/>
                  </a:cubicBezTo>
                  <a:cubicBezTo>
                    <a:pt x="102" y="157"/>
                    <a:pt x="93" y="154"/>
                    <a:pt x="92" y="150"/>
                  </a:cubicBezTo>
                  <a:cubicBezTo>
                    <a:pt x="90" y="147"/>
                    <a:pt x="82" y="150"/>
                    <a:pt x="85" y="154"/>
                  </a:cubicBezTo>
                  <a:cubicBezTo>
                    <a:pt x="89" y="158"/>
                    <a:pt x="89" y="164"/>
                    <a:pt x="87" y="166"/>
                  </a:cubicBezTo>
                  <a:cubicBezTo>
                    <a:pt x="85" y="167"/>
                    <a:pt x="80" y="163"/>
                    <a:pt x="78" y="165"/>
                  </a:cubicBezTo>
                  <a:cubicBezTo>
                    <a:pt x="75" y="167"/>
                    <a:pt x="75" y="163"/>
                    <a:pt x="71" y="162"/>
                  </a:cubicBezTo>
                  <a:cubicBezTo>
                    <a:pt x="68" y="161"/>
                    <a:pt x="66" y="164"/>
                    <a:pt x="61" y="163"/>
                  </a:cubicBezTo>
                  <a:cubicBezTo>
                    <a:pt x="55" y="163"/>
                    <a:pt x="52" y="166"/>
                    <a:pt x="54" y="168"/>
                  </a:cubicBezTo>
                  <a:cubicBezTo>
                    <a:pt x="56" y="170"/>
                    <a:pt x="54" y="173"/>
                    <a:pt x="55" y="175"/>
                  </a:cubicBezTo>
                  <a:cubicBezTo>
                    <a:pt x="57" y="177"/>
                    <a:pt x="64" y="176"/>
                    <a:pt x="69" y="179"/>
                  </a:cubicBezTo>
                  <a:cubicBezTo>
                    <a:pt x="75" y="182"/>
                    <a:pt x="76" y="180"/>
                    <a:pt x="79" y="182"/>
                  </a:cubicBezTo>
                  <a:cubicBezTo>
                    <a:pt x="81" y="184"/>
                    <a:pt x="82" y="183"/>
                    <a:pt x="82" y="187"/>
                  </a:cubicBezTo>
                  <a:cubicBezTo>
                    <a:pt x="82" y="191"/>
                    <a:pt x="85" y="194"/>
                    <a:pt x="91" y="196"/>
                  </a:cubicBezTo>
                  <a:cubicBezTo>
                    <a:pt x="96" y="197"/>
                    <a:pt x="92" y="201"/>
                    <a:pt x="93" y="204"/>
                  </a:cubicBezTo>
                  <a:cubicBezTo>
                    <a:pt x="95" y="208"/>
                    <a:pt x="91" y="213"/>
                    <a:pt x="92" y="217"/>
                  </a:cubicBezTo>
                  <a:cubicBezTo>
                    <a:pt x="93" y="221"/>
                    <a:pt x="89" y="235"/>
                    <a:pt x="87" y="236"/>
                  </a:cubicBezTo>
                  <a:cubicBezTo>
                    <a:pt x="87" y="236"/>
                    <a:pt x="86" y="236"/>
                    <a:pt x="86" y="236"/>
                  </a:cubicBezTo>
                  <a:cubicBezTo>
                    <a:pt x="83" y="237"/>
                    <a:pt x="74" y="234"/>
                    <a:pt x="68" y="234"/>
                  </a:cubicBezTo>
                  <a:cubicBezTo>
                    <a:pt x="61" y="235"/>
                    <a:pt x="41" y="233"/>
                    <a:pt x="33" y="234"/>
                  </a:cubicBezTo>
                  <a:cubicBezTo>
                    <a:pt x="24" y="235"/>
                    <a:pt x="24" y="231"/>
                    <a:pt x="20" y="231"/>
                  </a:cubicBezTo>
                  <a:cubicBezTo>
                    <a:pt x="15" y="231"/>
                    <a:pt x="17" y="236"/>
                    <a:pt x="11" y="236"/>
                  </a:cubicBezTo>
                  <a:cubicBezTo>
                    <a:pt x="4" y="236"/>
                    <a:pt x="4" y="240"/>
                    <a:pt x="8" y="244"/>
                  </a:cubicBezTo>
                  <a:cubicBezTo>
                    <a:pt x="11" y="246"/>
                    <a:pt x="11" y="250"/>
                    <a:pt x="10" y="254"/>
                  </a:cubicBezTo>
                  <a:cubicBezTo>
                    <a:pt x="10" y="257"/>
                    <a:pt x="10" y="260"/>
                    <a:pt x="11" y="262"/>
                  </a:cubicBezTo>
                  <a:cubicBezTo>
                    <a:pt x="13" y="265"/>
                    <a:pt x="8" y="282"/>
                    <a:pt x="4" y="287"/>
                  </a:cubicBezTo>
                  <a:cubicBezTo>
                    <a:pt x="0" y="292"/>
                    <a:pt x="4" y="293"/>
                    <a:pt x="8" y="296"/>
                  </a:cubicBezTo>
                  <a:cubicBezTo>
                    <a:pt x="12" y="300"/>
                    <a:pt x="9" y="312"/>
                    <a:pt x="9" y="315"/>
                  </a:cubicBezTo>
                  <a:cubicBezTo>
                    <a:pt x="9" y="317"/>
                    <a:pt x="13" y="317"/>
                    <a:pt x="18" y="317"/>
                  </a:cubicBezTo>
                  <a:cubicBezTo>
                    <a:pt x="20" y="317"/>
                    <a:pt x="23" y="316"/>
                    <a:pt x="26" y="315"/>
                  </a:cubicBezTo>
                  <a:cubicBezTo>
                    <a:pt x="28" y="315"/>
                    <a:pt x="30" y="315"/>
                    <a:pt x="32" y="315"/>
                  </a:cubicBezTo>
                  <a:cubicBezTo>
                    <a:pt x="36" y="317"/>
                    <a:pt x="39" y="328"/>
                    <a:pt x="45" y="328"/>
                  </a:cubicBezTo>
                  <a:cubicBezTo>
                    <a:pt x="47" y="327"/>
                    <a:pt x="46" y="326"/>
                    <a:pt x="47" y="324"/>
                  </a:cubicBezTo>
                  <a:cubicBezTo>
                    <a:pt x="49" y="323"/>
                    <a:pt x="51" y="324"/>
                    <a:pt x="54" y="324"/>
                  </a:cubicBezTo>
                  <a:cubicBezTo>
                    <a:pt x="56" y="324"/>
                    <a:pt x="57" y="320"/>
                    <a:pt x="63" y="320"/>
                  </a:cubicBezTo>
                  <a:cubicBezTo>
                    <a:pt x="69" y="320"/>
                    <a:pt x="73" y="320"/>
                    <a:pt x="77" y="320"/>
                  </a:cubicBezTo>
                  <a:cubicBezTo>
                    <a:pt x="81" y="320"/>
                    <a:pt x="84" y="319"/>
                    <a:pt x="85" y="316"/>
                  </a:cubicBezTo>
                  <a:cubicBezTo>
                    <a:pt x="86" y="313"/>
                    <a:pt x="89" y="311"/>
                    <a:pt x="93" y="310"/>
                  </a:cubicBezTo>
                  <a:cubicBezTo>
                    <a:pt x="97" y="310"/>
                    <a:pt x="97" y="305"/>
                    <a:pt x="97" y="303"/>
                  </a:cubicBezTo>
                  <a:cubicBezTo>
                    <a:pt x="97" y="300"/>
                    <a:pt x="104" y="296"/>
                    <a:pt x="105" y="294"/>
                  </a:cubicBezTo>
                  <a:cubicBezTo>
                    <a:pt x="105" y="293"/>
                    <a:pt x="101" y="285"/>
                    <a:pt x="105" y="279"/>
                  </a:cubicBezTo>
                  <a:cubicBezTo>
                    <a:pt x="109" y="272"/>
                    <a:pt x="114" y="272"/>
                    <a:pt x="114" y="268"/>
                  </a:cubicBezTo>
                  <a:cubicBezTo>
                    <a:pt x="114" y="265"/>
                    <a:pt x="118" y="264"/>
                    <a:pt x="124" y="263"/>
                  </a:cubicBezTo>
                  <a:cubicBezTo>
                    <a:pt x="129" y="263"/>
                    <a:pt x="131" y="259"/>
                    <a:pt x="135" y="257"/>
                  </a:cubicBezTo>
                  <a:cubicBezTo>
                    <a:pt x="139" y="255"/>
                    <a:pt x="141" y="253"/>
                    <a:pt x="140" y="248"/>
                  </a:cubicBezTo>
                  <a:cubicBezTo>
                    <a:pt x="140" y="247"/>
                    <a:pt x="139" y="246"/>
                    <a:pt x="139" y="245"/>
                  </a:cubicBezTo>
                  <a:cubicBezTo>
                    <a:pt x="137" y="239"/>
                    <a:pt x="143" y="236"/>
                    <a:pt x="148" y="235"/>
                  </a:cubicBezTo>
                  <a:cubicBezTo>
                    <a:pt x="153" y="234"/>
                    <a:pt x="165" y="237"/>
                    <a:pt x="168" y="239"/>
                  </a:cubicBezTo>
                  <a:cubicBezTo>
                    <a:pt x="171" y="241"/>
                    <a:pt x="175" y="240"/>
                    <a:pt x="180" y="235"/>
                  </a:cubicBezTo>
                  <a:cubicBezTo>
                    <a:pt x="182" y="232"/>
                    <a:pt x="185" y="231"/>
                    <a:pt x="187" y="231"/>
                  </a:cubicBezTo>
                  <a:cubicBezTo>
                    <a:pt x="188" y="230"/>
                    <a:pt x="190" y="230"/>
                    <a:pt x="192" y="229"/>
                  </a:cubicBezTo>
                  <a:cubicBezTo>
                    <a:pt x="195" y="227"/>
                    <a:pt x="194" y="224"/>
                    <a:pt x="199" y="223"/>
                  </a:cubicBezTo>
                  <a:cubicBezTo>
                    <a:pt x="205" y="221"/>
                    <a:pt x="212" y="226"/>
                    <a:pt x="214" y="229"/>
                  </a:cubicBezTo>
                  <a:cubicBezTo>
                    <a:pt x="216" y="232"/>
                    <a:pt x="217" y="233"/>
                    <a:pt x="217" y="235"/>
                  </a:cubicBezTo>
                  <a:cubicBezTo>
                    <a:pt x="218" y="238"/>
                    <a:pt x="220" y="243"/>
                    <a:pt x="228" y="248"/>
                  </a:cubicBezTo>
                  <a:cubicBezTo>
                    <a:pt x="235" y="253"/>
                    <a:pt x="238" y="259"/>
                    <a:pt x="242" y="261"/>
                  </a:cubicBezTo>
                  <a:cubicBezTo>
                    <a:pt x="246" y="263"/>
                    <a:pt x="250" y="262"/>
                    <a:pt x="252" y="265"/>
                  </a:cubicBezTo>
                  <a:cubicBezTo>
                    <a:pt x="255" y="268"/>
                    <a:pt x="258" y="270"/>
                    <a:pt x="262" y="271"/>
                  </a:cubicBezTo>
                  <a:cubicBezTo>
                    <a:pt x="265" y="273"/>
                    <a:pt x="266" y="277"/>
                    <a:pt x="269" y="278"/>
                  </a:cubicBezTo>
                  <a:cubicBezTo>
                    <a:pt x="273" y="278"/>
                    <a:pt x="270" y="281"/>
                    <a:pt x="273" y="284"/>
                  </a:cubicBezTo>
                  <a:cubicBezTo>
                    <a:pt x="275" y="287"/>
                    <a:pt x="276" y="292"/>
                    <a:pt x="273" y="296"/>
                  </a:cubicBezTo>
                  <a:cubicBezTo>
                    <a:pt x="271" y="299"/>
                    <a:pt x="272" y="304"/>
                    <a:pt x="274" y="304"/>
                  </a:cubicBezTo>
                  <a:cubicBezTo>
                    <a:pt x="275" y="304"/>
                    <a:pt x="279" y="298"/>
                    <a:pt x="279" y="295"/>
                  </a:cubicBezTo>
                  <a:cubicBezTo>
                    <a:pt x="279" y="292"/>
                    <a:pt x="283" y="292"/>
                    <a:pt x="285" y="289"/>
                  </a:cubicBezTo>
                  <a:cubicBezTo>
                    <a:pt x="288" y="286"/>
                    <a:pt x="281" y="285"/>
                    <a:pt x="280" y="281"/>
                  </a:cubicBezTo>
                  <a:cubicBezTo>
                    <a:pt x="279" y="276"/>
                    <a:pt x="285" y="272"/>
                    <a:pt x="291" y="276"/>
                  </a:cubicBezTo>
                  <a:cubicBezTo>
                    <a:pt x="296" y="279"/>
                    <a:pt x="298" y="282"/>
                    <a:pt x="299" y="276"/>
                  </a:cubicBezTo>
                  <a:cubicBezTo>
                    <a:pt x="299" y="271"/>
                    <a:pt x="282" y="264"/>
                    <a:pt x="277" y="261"/>
                  </a:cubicBezTo>
                  <a:cubicBezTo>
                    <a:pt x="273" y="259"/>
                    <a:pt x="276" y="255"/>
                    <a:pt x="270" y="255"/>
                  </a:cubicBezTo>
                  <a:cubicBezTo>
                    <a:pt x="263" y="255"/>
                    <a:pt x="255" y="247"/>
                    <a:pt x="253" y="238"/>
                  </a:cubicBezTo>
                  <a:cubicBezTo>
                    <a:pt x="251" y="229"/>
                    <a:pt x="240" y="228"/>
                    <a:pt x="238" y="223"/>
                  </a:cubicBezTo>
                  <a:cubicBezTo>
                    <a:pt x="235" y="217"/>
                    <a:pt x="240" y="217"/>
                    <a:pt x="238" y="212"/>
                  </a:cubicBezTo>
                  <a:cubicBezTo>
                    <a:pt x="236" y="207"/>
                    <a:pt x="246" y="204"/>
                    <a:pt x="250" y="205"/>
                  </a:cubicBezTo>
                  <a:cubicBezTo>
                    <a:pt x="251" y="206"/>
                    <a:pt x="251" y="207"/>
                    <a:pt x="251" y="208"/>
                  </a:cubicBezTo>
                  <a:cubicBezTo>
                    <a:pt x="252" y="210"/>
                    <a:pt x="252" y="213"/>
                    <a:pt x="253" y="213"/>
                  </a:cubicBezTo>
                  <a:cubicBezTo>
                    <a:pt x="256" y="213"/>
                    <a:pt x="261" y="212"/>
                    <a:pt x="262" y="216"/>
                  </a:cubicBezTo>
                  <a:cubicBezTo>
                    <a:pt x="262" y="220"/>
                    <a:pt x="269" y="228"/>
                    <a:pt x="271" y="231"/>
                  </a:cubicBezTo>
                  <a:cubicBezTo>
                    <a:pt x="274" y="234"/>
                    <a:pt x="279" y="233"/>
                    <a:pt x="280" y="236"/>
                  </a:cubicBezTo>
                  <a:cubicBezTo>
                    <a:pt x="280" y="238"/>
                    <a:pt x="284" y="240"/>
                    <a:pt x="289" y="241"/>
                  </a:cubicBezTo>
                  <a:cubicBezTo>
                    <a:pt x="290" y="241"/>
                    <a:pt x="292" y="242"/>
                    <a:pt x="293" y="243"/>
                  </a:cubicBezTo>
                  <a:cubicBezTo>
                    <a:pt x="295" y="244"/>
                    <a:pt x="297" y="245"/>
                    <a:pt x="299" y="247"/>
                  </a:cubicBezTo>
                  <a:cubicBezTo>
                    <a:pt x="302" y="249"/>
                    <a:pt x="304" y="251"/>
                    <a:pt x="306" y="252"/>
                  </a:cubicBezTo>
                  <a:cubicBezTo>
                    <a:pt x="307" y="252"/>
                    <a:pt x="307" y="252"/>
                    <a:pt x="307" y="253"/>
                  </a:cubicBezTo>
                  <a:cubicBezTo>
                    <a:pt x="311" y="255"/>
                    <a:pt x="313" y="256"/>
                    <a:pt x="310" y="259"/>
                  </a:cubicBezTo>
                  <a:cubicBezTo>
                    <a:pt x="307" y="262"/>
                    <a:pt x="306" y="272"/>
                    <a:pt x="309" y="275"/>
                  </a:cubicBezTo>
                  <a:cubicBezTo>
                    <a:pt x="313" y="278"/>
                    <a:pt x="314" y="283"/>
                    <a:pt x="317" y="284"/>
                  </a:cubicBezTo>
                  <a:cubicBezTo>
                    <a:pt x="317" y="284"/>
                    <a:pt x="317" y="284"/>
                    <a:pt x="317" y="284"/>
                  </a:cubicBezTo>
                  <a:cubicBezTo>
                    <a:pt x="321" y="285"/>
                    <a:pt x="323" y="290"/>
                    <a:pt x="323" y="293"/>
                  </a:cubicBezTo>
                  <a:cubicBezTo>
                    <a:pt x="322" y="297"/>
                    <a:pt x="328" y="299"/>
                    <a:pt x="330" y="296"/>
                  </a:cubicBezTo>
                  <a:cubicBezTo>
                    <a:pt x="333" y="293"/>
                    <a:pt x="340" y="298"/>
                    <a:pt x="340" y="299"/>
                  </a:cubicBezTo>
                  <a:cubicBezTo>
                    <a:pt x="340" y="301"/>
                    <a:pt x="333" y="297"/>
                    <a:pt x="329" y="300"/>
                  </a:cubicBezTo>
                  <a:cubicBezTo>
                    <a:pt x="324" y="303"/>
                    <a:pt x="332" y="306"/>
                    <a:pt x="331" y="309"/>
                  </a:cubicBezTo>
                  <a:cubicBezTo>
                    <a:pt x="330" y="313"/>
                    <a:pt x="333" y="317"/>
                    <a:pt x="336" y="317"/>
                  </a:cubicBezTo>
                  <a:cubicBezTo>
                    <a:pt x="340" y="317"/>
                    <a:pt x="344" y="323"/>
                    <a:pt x="346" y="322"/>
                  </a:cubicBezTo>
                  <a:cubicBezTo>
                    <a:pt x="348" y="320"/>
                    <a:pt x="344" y="312"/>
                    <a:pt x="344" y="311"/>
                  </a:cubicBezTo>
                  <a:cubicBezTo>
                    <a:pt x="345" y="310"/>
                    <a:pt x="350" y="313"/>
                    <a:pt x="352" y="311"/>
                  </a:cubicBezTo>
                  <a:cubicBezTo>
                    <a:pt x="354" y="308"/>
                    <a:pt x="350" y="306"/>
                    <a:pt x="347" y="306"/>
                  </a:cubicBezTo>
                  <a:cubicBezTo>
                    <a:pt x="344" y="306"/>
                    <a:pt x="347" y="302"/>
                    <a:pt x="351" y="304"/>
                  </a:cubicBezTo>
                  <a:cubicBezTo>
                    <a:pt x="355" y="307"/>
                    <a:pt x="357" y="304"/>
                    <a:pt x="358" y="303"/>
                  </a:cubicBezTo>
                  <a:cubicBezTo>
                    <a:pt x="360" y="303"/>
                    <a:pt x="361" y="296"/>
                    <a:pt x="355" y="295"/>
                  </a:cubicBezTo>
                  <a:cubicBezTo>
                    <a:pt x="349" y="293"/>
                    <a:pt x="350" y="299"/>
                    <a:pt x="346" y="295"/>
                  </a:cubicBezTo>
                  <a:cubicBezTo>
                    <a:pt x="342" y="291"/>
                    <a:pt x="350" y="293"/>
                    <a:pt x="350" y="289"/>
                  </a:cubicBezTo>
                  <a:cubicBezTo>
                    <a:pt x="350" y="286"/>
                    <a:pt x="344" y="281"/>
                    <a:pt x="341" y="277"/>
                  </a:cubicBezTo>
                  <a:cubicBezTo>
                    <a:pt x="338" y="273"/>
                    <a:pt x="345" y="271"/>
                    <a:pt x="346" y="274"/>
                  </a:cubicBezTo>
                  <a:cubicBezTo>
                    <a:pt x="348" y="277"/>
                    <a:pt x="352" y="277"/>
                    <a:pt x="355" y="275"/>
                  </a:cubicBezTo>
                  <a:cubicBezTo>
                    <a:pt x="358" y="274"/>
                    <a:pt x="352" y="269"/>
                    <a:pt x="357" y="267"/>
                  </a:cubicBezTo>
                  <a:cubicBezTo>
                    <a:pt x="362" y="266"/>
                    <a:pt x="362" y="269"/>
                    <a:pt x="363" y="269"/>
                  </a:cubicBezTo>
                  <a:cubicBezTo>
                    <a:pt x="365" y="270"/>
                    <a:pt x="366" y="266"/>
                    <a:pt x="372" y="266"/>
                  </a:cubicBezTo>
                  <a:cubicBezTo>
                    <a:pt x="374" y="266"/>
                    <a:pt x="376" y="267"/>
                    <a:pt x="379" y="269"/>
                  </a:cubicBezTo>
                  <a:cubicBezTo>
                    <a:pt x="381" y="270"/>
                    <a:pt x="383" y="272"/>
                    <a:pt x="385" y="272"/>
                  </a:cubicBezTo>
                  <a:cubicBezTo>
                    <a:pt x="386" y="272"/>
                    <a:pt x="387" y="272"/>
                    <a:pt x="388" y="271"/>
                  </a:cubicBezTo>
                  <a:cubicBezTo>
                    <a:pt x="407" y="265"/>
                    <a:pt x="407" y="265"/>
                    <a:pt x="407" y="265"/>
                  </a:cubicBezTo>
                  <a:cubicBezTo>
                    <a:pt x="408" y="265"/>
                    <a:pt x="409" y="265"/>
                    <a:pt x="409" y="264"/>
                  </a:cubicBezTo>
                  <a:cubicBezTo>
                    <a:pt x="411" y="263"/>
                    <a:pt x="404" y="260"/>
                    <a:pt x="401" y="258"/>
                  </a:cubicBezTo>
                  <a:cubicBezTo>
                    <a:pt x="400" y="257"/>
                    <a:pt x="399" y="254"/>
                    <a:pt x="399" y="252"/>
                  </a:cubicBezTo>
                  <a:cubicBezTo>
                    <a:pt x="398" y="251"/>
                    <a:pt x="398" y="250"/>
                    <a:pt x="397" y="250"/>
                  </a:cubicBezTo>
                  <a:cubicBezTo>
                    <a:pt x="395" y="250"/>
                    <a:pt x="393" y="242"/>
                    <a:pt x="395" y="242"/>
                  </a:cubicBezTo>
                  <a:cubicBezTo>
                    <a:pt x="397" y="241"/>
                    <a:pt x="400" y="234"/>
                    <a:pt x="403" y="233"/>
                  </a:cubicBezTo>
                  <a:cubicBezTo>
                    <a:pt x="405" y="232"/>
                    <a:pt x="405" y="231"/>
                    <a:pt x="406" y="230"/>
                  </a:cubicBezTo>
                  <a:cubicBezTo>
                    <a:pt x="406" y="229"/>
                    <a:pt x="406" y="227"/>
                    <a:pt x="406" y="225"/>
                  </a:cubicBezTo>
                  <a:cubicBezTo>
                    <a:pt x="406" y="221"/>
                    <a:pt x="408" y="216"/>
                    <a:pt x="411" y="216"/>
                  </a:cubicBezTo>
                  <a:cubicBezTo>
                    <a:pt x="414" y="216"/>
                    <a:pt x="417" y="216"/>
                    <a:pt x="417" y="210"/>
                  </a:cubicBezTo>
                  <a:cubicBezTo>
                    <a:pt x="417" y="210"/>
                    <a:pt x="417" y="210"/>
                    <a:pt x="416" y="210"/>
                  </a:cubicBezTo>
                  <a:cubicBezTo>
                    <a:pt x="416" y="205"/>
                    <a:pt x="417" y="205"/>
                    <a:pt x="422" y="202"/>
                  </a:cubicBezTo>
                  <a:cubicBezTo>
                    <a:pt x="426" y="198"/>
                    <a:pt x="427" y="192"/>
                    <a:pt x="431" y="191"/>
                  </a:cubicBezTo>
                  <a:cubicBezTo>
                    <a:pt x="435" y="190"/>
                    <a:pt x="437" y="188"/>
                    <a:pt x="443" y="189"/>
                  </a:cubicBezTo>
                  <a:cubicBezTo>
                    <a:pt x="449" y="190"/>
                    <a:pt x="440" y="194"/>
                    <a:pt x="444" y="196"/>
                  </a:cubicBezTo>
                  <a:cubicBezTo>
                    <a:pt x="448" y="198"/>
                    <a:pt x="460" y="196"/>
                    <a:pt x="461" y="199"/>
                  </a:cubicBezTo>
                  <a:cubicBezTo>
                    <a:pt x="462" y="202"/>
                    <a:pt x="447" y="205"/>
                    <a:pt x="447" y="207"/>
                  </a:cubicBezTo>
                  <a:cubicBezTo>
                    <a:pt x="447" y="208"/>
                    <a:pt x="455" y="210"/>
                    <a:pt x="458" y="212"/>
                  </a:cubicBezTo>
                  <a:cubicBezTo>
                    <a:pt x="460" y="213"/>
                    <a:pt x="457" y="218"/>
                    <a:pt x="458" y="220"/>
                  </a:cubicBezTo>
                  <a:cubicBezTo>
                    <a:pt x="459" y="221"/>
                    <a:pt x="463" y="220"/>
                    <a:pt x="467" y="218"/>
                  </a:cubicBezTo>
                  <a:cubicBezTo>
                    <a:pt x="470" y="215"/>
                    <a:pt x="473" y="216"/>
                    <a:pt x="477" y="213"/>
                  </a:cubicBezTo>
                  <a:cubicBezTo>
                    <a:pt x="481" y="210"/>
                    <a:pt x="490" y="213"/>
                    <a:pt x="491" y="211"/>
                  </a:cubicBezTo>
                  <a:cubicBezTo>
                    <a:pt x="492" y="209"/>
                    <a:pt x="489" y="208"/>
                    <a:pt x="480" y="208"/>
                  </a:cubicBezTo>
                  <a:cubicBezTo>
                    <a:pt x="472" y="209"/>
                    <a:pt x="472" y="201"/>
                    <a:pt x="472" y="200"/>
                  </a:cubicBezTo>
                  <a:cubicBezTo>
                    <a:pt x="472" y="198"/>
                    <a:pt x="480" y="192"/>
                    <a:pt x="485" y="191"/>
                  </a:cubicBezTo>
                  <a:cubicBezTo>
                    <a:pt x="490" y="191"/>
                    <a:pt x="494" y="189"/>
                    <a:pt x="499" y="187"/>
                  </a:cubicBezTo>
                  <a:cubicBezTo>
                    <a:pt x="501" y="186"/>
                    <a:pt x="504" y="185"/>
                    <a:pt x="507" y="185"/>
                  </a:cubicBezTo>
                  <a:cubicBezTo>
                    <a:pt x="507" y="182"/>
                    <a:pt x="506" y="180"/>
                    <a:pt x="508" y="180"/>
                  </a:cubicBezTo>
                  <a:cubicBezTo>
                    <a:pt x="509" y="179"/>
                    <a:pt x="514" y="174"/>
                    <a:pt x="516" y="174"/>
                  </a:cubicBezTo>
                  <a:cubicBezTo>
                    <a:pt x="518" y="174"/>
                    <a:pt x="525" y="175"/>
                    <a:pt x="525" y="174"/>
                  </a:cubicBezTo>
                  <a:cubicBezTo>
                    <a:pt x="525" y="173"/>
                    <a:pt x="527" y="169"/>
                    <a:pt x="527" y="168"/>
                  </a:cubicBezTo>
                  <a:cubicBezTo>
                    <a:pt x="526" y="167"/>
                    <a:pt x="524" y="165"/>
                    <a:pt x="524" y="164"/>
                  </a:cubicBezTo>
                  <a:cubicBezTo>
                    <a:pt x="525" y="162"/>
                    <a:pt x="528" y="162"/>
                    <a:pt x="528" y="161"/>
                  </a:cubicBezTo>
                  <a:cubicBezTo>
                    <a:pt x="528" y="160"/>
                    <a:pt x="525" y="159"/>
                    <a:pt x="525" y="158"/>
                  </a:cubicBezTo>
                  <a:moveTo>
                    <a:pt x="343" y="151"/>
                  </a:moveTo>
                  <a:cubicBezTo>
                    <a:pt x="343" y="153"/>
                    <a:pt x="344" y="157"/>
                    <a:pt x="343" y="158"/>
                  </a:cubicBezTo>
                  <a:cubicBezTo>
                    <a:pt x="343" y="157"/>
                    <a:pt x="343" y="157"/>
                    <a:pt x="343" y="157"/>
                  </a:cubicBezTo>
                  <a:cubicBezTo>
                    <a:pt x="344" y="156"/>
                    <a:pt x="343" y="153"/>
                    <a:pt x="343" y="151"/>
                  </a:cubicBezTo>
                  <a:moveTo>
                    <a:pt x="340" y="248"/>
                  </a:moveTo>
                  <a:cubicBezTo>
                    <a:pt x="340" y="248"/>
                    <a:pt x="340" y="248"/>
                    <a:pt x="340" y="248"/>
                  </a:cubicBezTo>
                  <a:cubicBezTo>
                    <a:pt x="340" y="248"/>
                    <a:pt x="340" y="248"/>
                    <a:pt x="340" y="248"/>
                  </a:cubicBezTo>
                  <a:close/>
                  <a:moveTo>
                    <a:pt x="343" y="171"/>
                  </a:moveTo>
                  <a:cubicBezTo>
                    <a:pt x="343" y="171"/>
                    <a:pt x="344" y="171"/>
                    <a:pt x="344" y="171"/>
                  </a:cubicBezTo>
                  <a:cubicBezTo>
                    <a:pt x="344" y="171"/>
                    <a:pt x="343" y="171"/>
                    <a:pt x="343" y="171"/>
                  </a:cubicBezTo>
                  <a:moveTo>
                    <a:pt x="341" y="245"/>
                  </a:moveTo>
                  <a:cubicBezTo>
                    <a:pt x="341" y="244"/>
                    <a:pt x="341" y="244"/>
                    <a:pt x="341" y="244"/>
                  </a:cubicBezTo>
                  <a:cubicBezTo>
                    <a:pt x="341" y="244"/>
                    <a:pt x="341" y="244"/>
                    <a:pt x="341" y="245"/>
                  </a:cubicBezTo>
                  <a:moveTo>
                    <a:pt x="342" y="224"/>
                  </a:moveTo>
                  <a:cubicBezTo>
                    <a:pt x="342" y="224"/>
                    <a:pt x="342" y="224"/>
                    <a:pt x="342" y="224"/>
                  </a:cubicBezTo>
                  <a:cubicBezTo>
                    <a:pt x="342" y="224"/>
                    <a:pt x="342" y="224"/>
                    <a:pt x="342" y="224"/>
                  </a:cubicBezTo>
                  <a:moveTo>
                    <a:pt x="341" y="225"/>
                  </a:moveTo>
                  <a:cubicBezTo>
                    <a:pt x="341" y="225"/>
                    <a:pt x="341" y="225"/>
                    <a:pt x="341" y="225"/>
                  </a:cubicBezTo>
                  <a:cubicBezTo>
                    <a:pt x="341" y="225"/>
                    <a:pt x="341" y="225"/>
                    <a:pt x="341" y="225"/>
                  </a:cubicBezTo>
                  <a:moveTo>
                    <a:pt x="342" y="224"/>
                  </a:moveTo>
                  <a:cubicBezTo>
                    <a:pt x="342" y="224"/>
                    <a:pt x="342" y="224"/>
                    <a:pt x="342" y="224"/>
                  </a:cubicBezTo>
                  <a:cubicBezTo>
                    <a:pt x="342" y="224"/>
                    <a:pt x="342" y="224"/>
                    <a:pt x="342" y="224"/>
                  </a:cubicBezTo>
                  <a:cubicBezTo>
                    <a:pt x="342" y="224"/>
                    <a:pt x="342" y="224"/>
                    <a:pt x="342" y="224"/>
                  </a:cubicBezTo>
                  <a:moveTo>
                    <a:pt x="341" y="221"/>
                  </a:moveTo>
                  <a:cubicBezTo>
                    <a:pt x="341" y="221"/>
                    <a:pt x="341" y="221"/>
                    <a:pt x="341" y="221"/>
                  </a:cubicBezTo>
                  <a:cubicBezTo>
                    <a:pt x="341" y="221"/>
                    <a:pt x="341" y="221"/>
                    <a:pt x="341" y="221"/>
                  </a:cubicBezTo>
                  <a:moveTo>
                    <a:pt x="345" y="172"/>
                  </a:moveTo>
                  <a:cubicBezTo>
                    <a:pt x="345" y="172"/>
                    <a:pt x="345" y="172"/>
                    <a:pt x="345" y="172"/>
                  </a:cubicBezTo>
                  <a:close/>
                  <a:moveTo>
                    <a:pt x="344" y="174"/>
                  </a:moveTo>
                  <a:cubicBezTo>
                    <a:pt x="345" y="173"/>
                    <a:pt x="345" y="173"/>
                    <a:pt x="345" y="173"/>
                  </a:cubicBezTo>
                  <a:cubicBezTo>
                    <a:pt x="345" y="173"/>
                    <a:pt x="345" y="173"/>
                    <a:pt x="344" y="174"/>
                  </a:cubicBezTo>
                  <a:moveTo>
                    <a:pt x="345" y="173"/>
                  </a:moveTo>
                  <a:cubicBezTo>
                    <a:pt x="345" y="173"/>
                    <a:pt x="345" y="173"/>
                    <a:pt x="345" y="173"/>
                  </a:cubicBezTo>
                  <a:cubicBezTo>
                    <a:pt x="345" y="173"/>
                    <a:pt x="345" y="173"/>
                    <a:pt x="345" y="173"/>
                  </a:cubicBezTo>
                  <a:moveTo>
                    <a:pt x="326" y="196"/>
                  </a:moveTo>
                  <a:cubicBezTo>
                    <a:pt x="326" y="196"/>
                    <a:pt x="326" y="196"/>
                    <a:pt x="326" y="196"/>
                  </a:cubicBezTo>
                  <a:cubicBezTo>
                    <a:pt x="326" y="196"/>
                    <a:pt x="326" y="196"/>
                    <a:pt x="326" y="196"/>
                  </a:cubicBezTo>
                  <a:moveTo>
                    <a:pt x="324" y="197"/>
                  </a:moveTo>
                  <a:cubicBezTo>
                    <a:pt x="325" y="197"/>
                    <a:pt x="325" y="197"/>
                    <a:pt x="325" y="197"/>
                  </a:cubicBezTo>
                  <a:cubicBezTo>
                    <a:pt x="325" y="197"/>
                    <a:pt x="325" y="197"/>
                    <a:pt x="324" y="197"/>
                  </a:cubicBezTo>
                  <a:moveTo>
                    <a:pt x="341" y="245"/>
                  </a:moveTo>
                  <a:cubicBezTo>
                    <a:pt x="341" y="245"/>
                    <a:pt x="341" y="245"/>
                    <a:pt x="340" y="245"/>
                  </a:cubicBezTo>
                  <a:cubicBezTo>
                    <a:pt x="341" y="245"/>
                    <a:pt x="341" y="245"/>
                    <a:pt x="341" y="245"/>
                  </a:cubicBezTo>
                  <a:moveTo>
                    <a:pt x="341" y="249"/>
                  </a:moveTo>
                  <a:cubicBezTo>
                    <a:pt x="340" y="249"/>
                    <a:pt x="340" y="249"/>
                    <a:pt x="340" y="249"/>
                  </a:cubicBezTo>
                  <a:cubicBezTo>
                    <a:pt x="340" y="249"/>
                    <a:pt x="340" y="249"/>
                    <a:pt x="341" y="249"/>
                  </a:cubicBezTo>
                  <a:moveTo>
                    <a:pt x="345" y="172"/>
                  </a:moveTo>
                  <a:cubicBezTo>
                    <a:pt x="345" y="172"/>
                    <a:pt x="345" y="172"/>
                    <a:pt x="345" y="172"/>
                  </a:cubicBezTo>
                  <a:cubicBezTo>
                    <a:pt x="345" y="172"/>
                    <a:pt x="345" y="172"/>
                    <a:pt x="345" y="172"/>
                  </a:cubicBezTo>
                  <a:cubicBezTo>
                    <a:pt x="345" y="172"/>
                    <a:pt x="345" y="172"/>
                    <a:pt x="345" y="172"/>
                  </a:cubicBezTo>
                  <a:moveTo>
                    <a:pt x="344" y="171"/>
                  </a:moveTo>
                  <a:cubicBezTo>
                    <a:pt x="344" y="171"/>
                    <a:pt x="344" y="171"/>
                    <a:pt x="344" y="171"/>
                  </a:cubicBezTo>
                  <a:cubicBezTo>
                    <a:pt x="344" y="171"/>
                    <a:pt x="344" y="171"/>
                    <a:pt x="344" y="171"/>
                  </a:cubicBezTo>
                  <a:moveTo>
                    <a:pt x="345" y="171"/>
                  </a:moveTo>
                  <a:cubicBezTo>
                    <a:pt x="345" y="171"/>
                    <a:pt x="345" y="171"/>
                    <a:pt x="345" y="171"/>
                  </a:cubicBezTo>
                  <a:cubicBezTo>
                    <a:pt x="345" y="171"/>
                    <a:pt x="345" y="171"/>
                    <a:pt x="345" y="171"/>
                  </a:cubicBezTo>
                  <a:moveTo>
                    <a:pt x="353" y="123"/>
                  </a:moveTo>
                  <a:cubicBezTo>
                    <a:pt x="352" y="122"/>
                    <a:pt x="352" y="122"/>
                    <a:pt x="352" y="121"/>
                  </a:cubicBezTo>
                  <a:cubicBezTo>
                    <a:pt x="352" y="121"/>
                    <a:pt x="352" y="122"/>
                    <a:pt x="352" y="122"/>
                  </a:cubicBezTo>
                  <a:cubicBezTo>
                    <a:pt x="352" y="123"/>
                    <a:pt x="352" y="123"/>
                    <a:pt x="353" y="123"/>
                  </a:cubicBezTo>
                  <a:moveTo>
                    <a:pt x="353" y="125"/>
                  </a:moveTo>
                  <a:cubicBezTo>
                    <a:pt x="353" y="125"/>
                    <a:pt x="353" y="125"/>
                    <a:pt x="353" y="125"/>
                  </a:cubicBezTo>
                  <a:cubicBezTo>
                    <a:pt x="353" y="125"/>
                    <a:pt x="353" y="125"/>
                    <a:pt x="353" y="125"/>
                  </a:cubicBezTo>
                  <a:moveTo>
                    <a:pt x="353" y="124"/>
                  </a:moveTo>
                  <a:cubicBezTo>
                    <a:pt x="353" y="124"/>
                    <a:pt x="353" y="124"/>
                    <a:pt x="353" y="123"/>
                  </a:cubicBezTo>
                  <a:cubicBezTo>
                    <a:pt x="353" y="124"/>
                    <a:pt x="353" y="124"/>
                    <a:pt x="353" y="124"/>
                  </a:cubicBezTo>
                  <a:moveTo>
                    <a:pt x="352" y="117"/>
                  </a:moveTo>
                  <a:cubicBezTo>
                    <a:pt x="352" y="117"/>
                    <a:pt x="352" y="117"/>
                    <a:pt x="353" y="116"/>
                  </a:cubicBezTo>
                  <a:cubicBezTo>
                    <a:pt x="352" y="117"/>
                    <a:pt x="352" y="117"/>
                    <a:pt x="352" y="117"/>
                  </a:cubicBezTo>
                  <a:moveTo>
                    <a:pt x="352" y="118"/>
                  </a:moveTo>
                  <a:cubicBezTo>
                    <a:pt x="352" y="118"/>
                    <a:pt x="352" y="118"/>
                    <a:pt x="352" y="119"/>
                  </a:cubicBezTo>
                  <a:cubicBezTo>
                    <a:pt x="352" y="118"/>
                    <a:pt x="352" y="118"/>
                    <a:pt x="352" y="118"/>
                  </a:cubicBezTo>
                  <a:moveTo>
                    <a:pt x="352" y="119"/>
                  </a:moveTo>
                  <a:cubicBezTo>
                    <a:pt x="352" y="120"/>
                    <a:pt x="352" y="120"/>
                    <a:pt x="352" y="121"/>
                  </a:cubicBezTo>
                  <a:cubicBezTo>
                    <a:pt x="352" y="120"/>
                    <a:pt x="352" y="120"/>
                    <a:pt x="352" y="119"/>
                  </a:cubicBezTo>
                  <a:moveTo>
                    <a:pt x="353" y="88"/>
                  </a:moveTo>
                  <a:cubicBezTo>
                    <a:pt x="353" y="88"/>
                    <a:pt x="353" y="88"/>
                    <a:pt x="353" y="88"/>
                  </a:cubicBezTo>
                  <a:cubicBezTo>
                    <a:pt x="353" y="88"/>
                    <a:pt x="353" y="88"/>
                    <a:pt x="353" y="88"/>
                  </a:cubicBezTo>
                  <a:moveTo>
                    <a:pt x="383" y="170"/>
                  </a:moveTo>
                  <a:cubicBezTo>
                    <a:pt x="383" y="170"/>
                    <a:pt x="382" y="170"/>
                    <a:pt x="382" y="170"/>
                  </a:cubicBezTo>
                  <a:cubicBezTo>
                    <a:pt x="382" y="170"/>
                    <a:pt x="383" y="170"/>
                    <a:pt x="383" y="170"/>
                  </a:cubicBezTo>
                  <a:moveTo>
                    <a:pt x="393" y="166"/>
                  </a:moveTo>
                  <a:cubicBezTo>
                    <a:pt x="391" y="167"/>
                    <a:pt x="389" y="167"/>
                    <a:pt x="387" y="168"/>
                  </a:cubicBezTo>
                  <a:cubicBezTo>
                    <a:pt x="385" y="168"/>
                    <a:pt x="384" y="169"/>
                    <a:pt x="383" y="170"/>
                  </a:cubicBezTo>
                  <a:cubicBezTo>
                    <a:pt x="385" y="168"/>
                    <a:pt x="389" y="167"/>
                    <a:pt x="393" y="166"/>
                  </a:cubicBezTo>
                  <a:moveTo>
                    <a:pt x="395" y="166"/>
                  </a:moveTo>
                  <a:cubicBezTo>
                    <a:pt x="395" y="166"/>
                    <a:pt x="395" y="166"/>
                    <a:pt x="395" y="166"/>
                  </a:cubicBezTo>
                  <a:cubicBezTo>
                    <a:pt x="395" y="166"/>
                    <a:pt x="395" y="166"/>
                    <a:pt x="395" y="166"/>
                  </a:cubicBezTo>
                  <a:moveTo>
                    <a:pt x="394" y="166"/>
                  </a:moveTo>
                  <a:cubicBezTo>
                    <a:pt x="394" y="166"/>
                    <a:pt x="394" y="166"/>
                    <a:pt x="394" y="166"/>
                  </a:cubicBezTo>
                  <a:cubicBezTo>
                    <a:pt x="394" y="166"/>
                    <a:pt x="394" y="166"/>
                    <a:pt x="394" y="166"/>
                  </a:cubicBezTo>
                  <a:moveTo>
                    <a:pt x="393" y="166"/>
                  </a:moveTo>
                  <a:cubicBezTo>
                    <a:pt x="393" y="166"/>
                    <a:pt x="393" y="166"/>
                    <a:pt x="393" y="166"/>
                  </a:cubicBezTo>
                  <a:cubicBezTo>
                    <a:pt x="393" y="166"/>
                    <a:pt x="393" y="166"/>
                    <a:pt x="393" y="166"/>
                  </a:cubicBezTo>
                  <a:moveTo>
                    <a:pt x="387" y="61"/>
                  </a:moveTo>
                  <a:cubicBezTo>
                    <a:pt x="387" y="61"/>
                    <a:pt x="388" y="60"/>
                    <a:pt x="388" y="60"/>
                  </a:cubicBezTo>
                  <a:cubicBezTo>
                    <a:pt x="388" y="60"/>
                    <a:pt x="387" y="61"/>
                    <a:pt x="387" y="61"/>
                  </a:cubicBezTo>
                  <a:moveTo>
                    <a:pt x="346" y="82"/>
                  </a:moveTo>
                  <a:cubicBezTo>
                    <a:pt x="346" y="82"/>
                    <a:pt x="346" y="82"/>
                    <a:pt x="346" y="82"/>
                  </a:cubicBezTo>
                  <a:cubicBezTo>
                    <a:pt x="346" y="82"/>
                    <a:pt x="346" y="82"/>
                    <a:pt x="346" y="82"/>
                  </a:cubicBezTo>
                  <a:moveTo>
                    <a:pt x="346" y="83"/>
                  </a:moveTo>
                  <a:cubicBezTo>
                    <a:pt x="346" y="83"/>
                    <a:pt x="346" y="83"/>
                    <a:pt x="347" y="83"/>
                  </a:cubicBezTo>
                  <a:cubicBezTo>
                    <a:pt x="346" y="83"/>
                    <a:pt x="346" y="83"/>
                    <a:pt x="346" y="83"/>
                  </a:cubicBezTo>
                  <a:moveTo>
                    <a:pt x="347" y="83"/>
                  </a:moveTo>
                  <a:cubicBezTo>
                    <a:pt x="347" y="83"/>
                    <a:pt x="347" y="83"/>
                    <a:pt x="347" y="83"/>
                  </a:cubicBezTo>
                  <a:close/>
                  <a:moveTo>
                    <a:pt x="339" y="166"/>
                  </a:moveTo>
                  <a:cubicBezTo>
                    <a:pt x="339" y="166"/>
                    <a:pt x="339" y="166"/>
                    <a:pt x="339" y="166"/>
                  </a:cubicBezTo>
                  <a:cubicBezTo>
                    <a:pt x="339" y="166"/>
                    <a:pt x="339" y="166"/>
                    <a:pt x="339" y="166"/>
                  </a:cubicBezTo>
                  <a:moveTo>
                    <a:pt x="339" y="167"/>
                  </a:moveTo>
                  <a:cubicBezTo>
                    <a:pt x="339" y="167"/>
                    <a:pt x="339" y="167"/>
                    <a:pt x="339" y="167"/>
                  </a:cubicBezTo>
                  <a:cubicBezTo>
                    <a:pt x="339" y="167"/>
                    <a:pt x="339" y="167"/>
                    <a:pt x="339" y="167"/>
                  </a:cubicBezTo>
                  <a:moveTo>
                    <a:pt x="340" y="168"/>
                  </a:moveTo>
                  <a:cubicBezTo>
                    <a:pt x="340" y="168"/>
                    <a:pt x="340" y="168"/>
                    <a:pt x="340" y="168"/>
                  </a:cubicBezTo>
                  <a:cubicBezTo>
                    <a:pt x="340" y="168"/>
                    <a:pt x="340" y="168"/>
                    <a:pt x="340" y="168"/>
                  </a:cubicBezTo>
                  <a:moveTo>
                    <a:pt x="340" y="169"/>
                  </a:moveTo>
                  <a:cubicBezTo>
                    <a:pt x="341" y="169"/>
                    <a:pt x="341" y="169"/>
                    <a:pt x="341" y="169"/>
                  </a:cubicBezTo>
                  <a:cubicBezTo>
                    <a:pt x="341" y="169"/>
                    <a:pt x="341" y="169"/>
                    <a:pt x="341" y="169"/>
                  </a:cubicBezTo>
                  <a:cubicBezTo>
                    <a:pt x="341" y="169"/>
                    <a:pt x="341" y="169"/>
                    <a:pt x="340" y="169"/>
                  </a:cubicBezTo>
                  <a:moveTo>
                    <a:pt x="342" y="170"/>
                  </a:moveTo>
                  <a:cubicBezTo>
                    <a:pt x="342" y="170"/>
                    <a:pt x="342" y="170"/>
                    <a:pt x="342" y="170"/>
                  </a:cubicBezTo>
                  <a:cubicBezTo>
                    <a:pt x="342" y="170"/>
                    <a:pt x="342" y="170"/>
                    <a:pt x="342" y="170"/>
                  </a:cubicBezTo>
                  <a:moveTo>
                    <a:pt x="284" y="165"/>
                  </a:moveTo>
                  <a:cubicBezTo>
                    <a:pt x="284" y="165"/>
                    <a:pt x="284" y="165"/>
                    <a:pt x="284" y="165"/>
                  </a:cubicBezTo>
                  <a:cubicBezTo>
                    <a:pt x="284" y="165"/>
                    <a:pt x="284" y="165"/>
                    <a:pt x="284" y="165"/>
                  </a:cubicBezTo>
                  <a:moveTo>
                    <a:pt x="277" y="189"/>
                  </a:moveTo>
                  <a:cubicBezTo>
                    <a:pt x="276" y="189"/>
                    <a:pt x="276" y="189"/>
                    <a:pt x="276" y="189"/>
                  </a:cubicBezTo>
                  <a:cubicBezTo>
                    <a:pt x="276" y="189"/>
                    <a:pt x="276" y="189"/>
                    <a:pt x="277" y="189"/>
                  </a:cubicBezTo>
                  <a:moveTo>
                    <a:pt x="277" y="189"/>
                  </a:moveTo>
                  <a:cubicBezTo>
                    <a:pt x="277" y="189"/>
                    <a:pt x="277" y="189"/>
                    <a:pt x="277" y="189"/>
                  </a:cubicBezTo>
                  <a:cubicBezTo>
                    <a:pt x="277" y="189"/>
                    <a:pt x="277" y="189"/>
                    <a:pt x="277" y="189"/>
                  </a:cubicBezTo>
                  <a:moveTo>
                    <a:pt x="277" y="190"/>
                  </a:moveTo>
                  <a:cubicBezTo>
                    <a:pt x="277" y="190"/>
                    <a:pt x="277" y="190"/>
                    <a:pt x="277" y="190"/>
                  </a:cubicBezTo>
                  <a:cubicBezTo>
                    <a:pt x="277" y="190"/>
                    <a:pt x="277" y="190"/>
                    <a:pt x="277" y="190"/>
                  </a:cubicBezTo>
                  <a:moveTo>
                    <a:pt x="278" y="193"/>
                  </a:moveTo>
                  <a:cubicBezTo>
                    <a:pt x="278" y="193"/>
                    <a:pt x="278" y="193"/>
                    <a:pt x="277" y="194"/>
                  </a:cubicBezTo>
                  <a:cubicBezTo>
                    <a:pt x="278" y="193"/>
                    <a:pt x="278" y="193"/>
                    <a:pt x="279" y="193"/>
                  </a:cubicBezTo>
                  <a:cubicBezTo>
                    <a:pt x="278" y="193"/>
                    <a:pt x="278" y="193"/>
                    <a:pt x="278" y="193"/>
                  </a:cubicBezTo>
                  <a:moveTo>
                    <a:pt x="303" y="151"/>
                  </a:moveTo>
                  <a:cubicBezTo>
                    <a:pt x="303" y="151"/>
                    <a:pt x="303" y="151"/>
                    <a:pt x="303" y="151"/>
                  </a:cubicBezTo>
                  <a:cubicBezTo>
                    <a:pt x="303" y="151"/>
                    <a:pt x="303" y="151"/>
                    <a:pt x="303" y="151"/>
                  </a:cubicBezTo>
                  <a:cubicBezTo>
                    <a:pt x="303" y="151"/>
                    <a:pt x="303" y="151"/>
                    <a:pt x="303" y="151"/>
                  </a:cubicBezTo>
                  <a:moveTo>
                    <a:pt x="283" y="163"/>
                  </a:moveTo>
                  <a:cubicBezTo>
                    <a:pt x="283" y="163"/>
                    <a:pt x="283" y="164"/>
                    <a:pt x="283" y="165"/>
                  </a:cubicBezTo>
                  <a:cubicBezTo>
                    <a:pt x="283" y="164"/>
                    <a:pt x="283" y="163"/>
                    <a:pt x="283" y="163"/>
                  </a:cubicBezTo>
                  <a:moveTo>
                    <a:pt x="249" y="166"/>
                  </a:moveTo>
                  <a:cubicBezTo>
                    <a:pt x="249" y="166"/>
                    <a:pt x="249" y="167"/>
                    <a:pt x="249" y="167"/>
                  </a:cubicBezTo>
                  <a:cubicBezTo>
                    <a:pt x="249" y="167"/>
                    <a:pt x="249" y="166"/>
                    <a:pt x="249" y="166"/>
                  </a:cubicBezTo>
                  <a:moveTo>
                    <a:pt x="249" y="167"/>
                  </a:moveTo>
                  <a:cubicBezTo>
                    <a:pt x="249" y="167"/>
                    <a:pt x="248" y="167"/>
                    <a:pt x="248" y="167"/>
                  </a:cubicBezTo>
                  <a:cubicBezTo>
                    <a:pt x="248" y="167"/>
                    <a:pt x="249" y="167"/>
                    <a:pt x="249" y="167"/>
                  </a:cubicBezTo>
                  <a:moveTo>
                    <a:pt x="248" y="167"/>
                  </a:moveTo>
                  <a:cubicBezTo>
                    <a:pt x="248" y="168"/>
                    <a:pt x="248" y="168"/>
                    <a:pt x="248" y="168"/>
                  </a:cubicBezTo>
                  <a:cubicBezTo>
                    <a:pt x="248" y="168"/>
                    <a:pt x="248" y="168"/>
                    <a:pt x="248" y="167"/>
                  </a:cubicBezTo>
                  <a:moveTo>
                    <a:pt x="276" y="189"/>
                  </a:moveTo>
                  <a:cubicBezTo>
                    <a:pt x="276" y="189"/>
                    <a:pt x="276" y="189"/>
                    <a:pt x="276" y="189"/>
                  </a:cubicBezTo>
                  <a:cubicBezTo>
                    <a:pt x="276" y="189"/>
                    <a:pt x="276" y="189"/>
                    <a:pt x="276" y="189"/>
                  </a:cubicBezTo>
                  <a:cubicBezTo>
                    <a:pt x="276" y="189"/>
                    <a:pt x="276" y="189"/>
                    <a:pt x="276" y="189"/>
                  </a:cubicBezTo>
                  <a:moveTo>
                    <a:pt x="277" y="194"/>
                  </a:moveTo>
                  <a:cubicBezTo>
                    <a:pt x="277" y="194"/>
                    <a:pt x="276" y="194"/>
                    <a:pt x="276" y="195"/>
                  </a:cubicBezTo>
                  <a:cubicBezTo>
                    <a:pt x="276" y="194"/>
                    <a:pt x="277" y="194"/>
                    <a:pt x="277" y="194"/>
                  </a:cubicBezTo>
                  <a:moveTo>
                    <a:pt x="276" y="195"/>
                  </a:moveTo>
                  <a:cubicBezTo>
                    <a:pt x="276" y="195"/>
                    <a:pt x="275" y="195"/>
                    <a:pt x="275" y="195"/>
                  </a:cubicBezTo>
                  <a:lnTo>
                    <a:pt x="276" y="195"/>
                  </a:lnTo>
                  <a:close/>
                  <a:moveTo>
                    <a:pt x="275" y="196"/>
                  </a:moveTo>
                  <a:cubicBezTo>
                    <a:pt x="275" y="196"/>
                    <a:pt x="274" y="196"/>
                    <a:pt x="274" y="196"/>
                  </a:cubicBezTo>
                  <a:cubicBezTo>
                    <a:pt x="274" y="196"/>
                    <a:pt x="275" y="196"/>
                    <a:pt x="275" y="196"/>
                  </a:cubicBezTo>
                  <a:moveTo>
                    <a:pt x="274" y="196"/>
                  </a:moveTo>
                  <a:cubicBezTo>
                    <a:pt x="274" y="196"/>
                    <a:pt x="273" y="197"/>
                    <a:pt x="273" y="197"/>
                  </a:cubicBezTo>
                  <a:cubicBezTo>
                    <a:pt x="273" y="197"/>
                    <a:pt x="274" y="196"/>
                    <a:pt x="274" y="196"/>
                  </a:cubicBezTo>
                  <a:moveTo>
                    <a:pt x="273" y="197"/>
                  </a:moveTo>
                  <a:cubicBezTo>
                    <a:pt x="273" y="197"/>
                    <a:pt x="272" y="197"/>
                    <a:pt x="272" y="197"/>
                  </a:cubicBezTo>
                  <a:cubicBezTo>
                    <a:pt x="272" y="197"/>
                    <a:pt x="273" y="197"/>
                    <a:pt x="273" y="197"/>
                  </a:cubicBezTo>
                  <a:moveTo>
                    <a:pt x="299" y="202"/>
                  </a:moveTo>
                  <a:cubicBezTo>
                    <a:pt x="300" y="202"/>
                    <a:pt x="300" y="201"/>
                    <a:pt x="301" y="201"/>
                  </a:cubicBezTo>
                  <a:cubicBezTo>
                    <a:pt x="300" y="201"/>
                    <a:pt x="300" y="202"/>
                    <a:pt x="299" y="202"/>
                  </a:cubicBezTo>
                  <a:moveTo>
                    <a:pt x="308" y="216"/>
                  </a:moveTo>
                  <a:cubicBezTo>
                    <a:pt x="309" y="217"/>
                    <a:pt x="309" y="217"/>
                    <a:pt x="309" y="218"/>
                  </a:cubicBezTo>
                  <a:cubicBezTo>
                    <a:pt x="309" y="218"/>
                    <a:pt x="309" y="217"/>
                    <a:pt x="309" y="217"/>
                  </a:cubicBezTo>
                  <a:cubicBezTo>
                    <a:pt x="309" y="217"/>
                    <a:pt x="309" y="216"/>
                    <a:pt x="308" y="216"/>
                  </a:cubicBezTo>
                  <a:moveTo>
                    <a:pt x="308" y="215"/>
                  </a:moveTo>
                  <a:cubicBezTo>
                    <a:pt x="308" y="216"/>
                    <a:pt x="308" y="216"/>
                    <a:pt x="308" y="216"/>
                  </a:cubicBezTo>
                  <a:cubicBezTo>
                    <a:pt x="308" y="216"/>
                    <a:pt x="308" y="216"/>
                    <a:pt x="308" y="215"/>
                  </a:cubicBezTo>
                  <a:moveTo>
                    <a:pt x="308" y="229"/>
                  </a:moveTo>
                  <a:cubicBezTo>
                    <a:pt x="308" y="229"/>
                    <a:pt x="308" y="229"/>
                    <a:pt x="308" y="229"/>
                  </a:cubicBezTo>
                  <a:cubicBezTo>
                    <a:pt x="308" y="229"/>
                    <a:pt x="308" y="229"/>
                    <a:pt x="308" y="229"/>
                  </a:cubicBezTo>
                  <a:moveTo>
                    <a:pt x="308" y="230"/>
                  </a:moveTo>
                  <a:cubicBezTo>
                    <a:pt x="308" y="230"/>
                    <a:pt x="308" y="230"/>
                    <a:pt x="308" y="230"/>
                  </a:cubicBezTo>
                  <a:cubicBezTo>
                    <a:pt x="308" y="230"/>
                    <a:pt x="308" y="230"/>
                    <a:pt x="308" y="230"/>
                  </a:cubicBezTo>
                  <a:moveTo>
                    <a:pt x="308" y="231"/>
                  </a:moveTo>
                  <a:cubicBezTo>
                    <a:pt x="308" y="231"/>
                    <a:pt x="308" y="231"/>
                    <a:pt x="308" y="231"/>
                  </a:cubicBezTo>
                  <a:cubicBezTo>
                    <a:pt x="308" y="231"/>
                    <a:pt x="308" y="231"/>
                    <a:pt x="308" y="231"/>
                  </a:cubicBezTo>
                  <a:moveTo>
                    <a:pt x="308" y="231"/>
                  </a:moveTo>
                  <a:cubicBezTo>
                    <a:pt x="308" y="231"/>
                    <a:pt x="308" y="231"/>
                    <a:pt x="308" y="231"/>
                  </a:cubicBezTo>
                  <a:cubicBezTo>
                    <a:pt x="308" y="231"/>
                    <a:pt x="308" y="231"/>
                    <a:pt x="308" y="231"/>
                  </a:cubicBezTo>
                  <a:moveTo>
                    <a:pt x="309" y="221"/>
                  </a:moveTo>
                  <a:cubicBezTo>
                    <a:pt x="309" y="221"/>
                    <a:pt x="309" y="222"/>
                    <a:pt x="309" y="222"/>
                  </a:cubicBezTo>
                  <a:cubicBezTo>
                    <a:pt x="309" y="222"/>
                    <a:pt x="309" y="221"/>
                    <a:pt x="309" y="221"/>
                  </a:cubicBezTo>
                  <a:moveTo>
                    <a:pt x="309" y="223"/>
                  </a:moveTo>
                  <a:cubicBezTo>
                    <a:pt x="309" y="223"/>
                    <a:pt x="309" y="223"/>
                    <a:pt x="309" y="223"/>
                  </a:cubicBezTo>
                  <a:cubicBezTo>
                    <a:pt x="309" y="223"/>
                    <a:pt x="309" y="223"/>
                    <a:pt x="309" y="223"/>
                  </a:cubicBezTo>
                  <a:moveTo>
                    <a:pt x="309" y="224"/>
                  </a:moveTo>
                  <a:cubicBezTo>
                    <a:pt x="309" y="224"/>
                    <a:pt x="309" y="224"/>
                    <a:pt x="309" y="225"/>
                  </a:cubicBezTo>
                  <a:cubicBezTo>
                    <a:pt x="309" y="224"/>
                    <a:pt x="309" y="224"/>
                    <a:pt x="309" y="224"/>
                  </a:cubicBezTo>
                  <a:moveTo>
                    <a:pt x="309" y="225"/>
                  </a:moveTo>
                  <a:cubicBezTo>
                    <a:pt x="309" y="226"/>
                    <a:pt x="309" y="226"/>
                    <a:pt x="309" y="226"/>
                  </a:cubicBezTo>
                  <a:cubicBezTo>
                    <a:pt x="309" y="226"/>
                    <a:pt x="309" y="226"/>
                    <a:pt x="309" y="225"/>
                  </a:cubicBezTo>
                  <a:moveTo>
                    <a:pt x="309" y="227"/>
                  </a:moveTo>
                  <a:cubicBezTo>
                    <a:pt x="309" y="227"/>
                    <a:pt x="309" y="227"/>
                    <a:pt x="309" y="227"/>
                  </a:cubicBezTo>
                  <a:cubicBezTo>
                    <a:pt x="309" y="227"/>
                    <a:pt x="309" y="227"/>
                    <a:pt x="309" y="227"/>
                  </a:cubicBezTo>
                  <a:moveTo>
                    <a:pt x="309" y="218"/>
                  </a:moveTo>
                  <a:cubicBezTo>
                    <a:pt x="309" y="219"/>
                    <a:pt x="309" y="219"/>
                    <a:pt x="309" y="219"/>
                  </a:cubicBezTo>
                  <a:cubicBezTo>
                    <a:pt x="309" y="219"/>
                    <a:pt x="309" y="219"/>
                    <a:pt x="309" y="218"/>
                  </a:cubicBezTo>
                  <a:moveTo>
                    <a:pt x="309" y="219"/>
                  </a:moveTo>
                  <a:cubicBezTo>
                    <a:pt x="309" y="220"/>
                    <a:pt x="309" y="220"/>
                    <a:pt x="309" y="220"/>
                  </a:cubicBezTo>
                  <a:cubicBezTo>
                    <a:pt x="309" y="220"/>
                    <a:pt x="309" y="220"/>
                    <a:pt x="309" y="219"/>
                  </a:cubicBezTo>
                  <a:moveTo>
                    <a:pt x="302" y="201"/>
                  </a:moveTo>
                  <a:cubicBezTo>
                    <a:pt x="302" y="201"/>
                    <a:pt x="302" y="201"/>
                    <a:pt x="302" y="201"/>
                  </a:cubicBezTo>
                  <a:cubicBezTo>
                    <a:pt x="302" y="201"/>
                    <a:pt x="302" y="201"/>
                    <a:pt x="302" y="201"/>
                  </a:cubicBezTo>
                  <a:cubicBezTo>
                    <a:pt x="302" y="201"/>
                    <a:pt x="302" y="201"/>
                    <a:pt x="302" y="201"/>
                  </a:cubicBezTo>
                  <a:moveTo>
                    <a:pt x="320" y="249"/>
                  </a:moveTo>
                  <a:cubicBezTo>
                    <a:pt x="320" y="249"/>
                    <a:pt x="320" y="249"/>
                    <a:pt x="320" y="249"/>
                  </a:cubicBezTo>
                  <a:cubicBezTo>
                    <a:pt x="320" y="249"/>
                    <a:pt x="320" y="249"/>
                    <a:pt x="320" y="249"/>
                  </a:cubicBezTo>
                  <a:moveTo>
                    <a:pt x="319" y="249"/>
                  </a:moveTo>
                  <a:cubicBezTo>
                    <a:pt x="319" y="248"/>
                    <a:pt x="319" y="248"/>
                    <a:pt x="318" y="248"/>
                  </a:cubicBezTo>
                  <a:cubicBezTo>
                    <a:pt x="319" y="248"/>
                    <a:pt x="319" y="248"/>
                    <a:pt x="319" y="249"/>
                  </a:cubicBezTo>
                  <a:moveTo>
                    <a:pt x="318" y="248"/>
                  </a:moveTo>
                  <a:cubicBezTo>
                    <a:pt x="317" y="248"/>
                    <a:pt x="317" y="247"/>
                    <a:pt x="317" y="247"/>
                  </a:cubicBezTo>
                  <a:cubicBezTo>
                    <a:pt x="317" y="247"/>
                    <a:pt x="317" y="248"/>
                    <a:pt x="318" y="248"/>
                  </a:cubicBezTo>
                  <a:moveTo>
                    <a:pt x="340" y="247"/>
                  </a:moveTo>
                  <a:cubicBezTo>
                    <a:pt x="340" y="247"/>
                    <a:pt x="340" y="247"/>
                    <a:pt x="340" y="247"/>
                  </a:cubicBezTo>
                  <a:cubicBezTo>
                    <a:pt x="340" y="247"/>
                    <a:pt x="340" y="247"/>
                    <a:pt x="340" y="247"/>
                  </a:cubicBezTo>
                  <a:close/>
                  <a:moveTo>
                    <a:pt x="383" y="254"/>
                  </a:moveTo>
                  <a:cubicBezTo>
                    <a:pt x="383" y="254"/>
                    <a:pt x="383" y="254"/>
                    <a:pt x="383" y="254"/>
                  </a:cubicBezTo>
                  <a:cubicBezTo>
                    <a:pt x="383" y="254"/>
                    <a:pt x="383" y="254"/>
                    <a:pt x="383" y="254"/>
                  </a:cubicBezTo>
                  <a:moveTo>
                    <a:pt x="383" y="255"/>
                  </a:moveTo>
                  <a:cubicBezTo>
                    <a:pt x="383" y="255"/>
                    <a:pt x="383" y="255"/>
                    <a:pt x="383" y="256"/>
                  </a:cubicBezTo>
                  <a:cubicBezTo>
                    <a:pt x="383" y="255"/>
                    <a:pt x="383" y="255"/>
                    <a:pt x="383" y="255"/>
                  </a:cubicBezTo>
                  <a:moveTo>
                    <a:pt x="383" y="256"/>
                  </a:moveTo>
                  <a:cubicBezTo>
                    <a:pt x="384" y="256"/>
                    <a:pt x="384" y="257"/>
                    <a:pt x="384" y="257"/>
                  </a:cubicBezTo>
                  <a:cubicBezTo>
                    <a:pt x="384" y="257"/>
                    <a:pt x="384" y="256"/>
                    <a:pt x="383" y="256"/>
                  </a:cubicBezTo>
                  <a:cubicBezTo>
                    <a:pt x="383" y="256"/>
                    <a:pt x="383" y="256"/>
                    <a:pt x="383" y="256"/>
                  </a:cubicBezTo>
                  <a:moveTo>
                    <a:pt x="383" y="254"/>
                  </a:moveTo>
                  <a:cubicBezTo>
                    <a:pt x="383" y="254"/>
                    <a:pt x="383" y="254"/>
                    <a:pt x="383" y="254"/>
                  </a:cubicBezTo>
                  <a:cubicBezTo>
                    <a:pt x="383" y="254"/>
                    <a:pt x="383" y="254"/>
                    <a:pt x="383" y="254"/>
                  </a:cubicBezTo>
                  <a:moveTo>
                    <a:pt x="403" y="207"/>
                  </a:moveTo>
                  <a:cubicBezTo>
                    <a:pt x="403" y="207"/>
                    <a:pt x="403" y="207"/>
                    <a:pt x="403" y="207"/>
                  </a:cubicBezTo>
                  <a:cubicBezTo>
                    <a:pt x="403" y="207"/>
                    <a:pt x="403" y="206"/>
                    <a:pt x="403" y="206"/>
                  </a:cubicBezTo>
                  <a:cubicBezTo>
                    <a:pt x="403" y="206"/>
                    <a:pt x="403" y="207"/>
                    <a:pt x="403" y="207"/>
                  </a:cubicBezTo>
                  <a:moveTo>
                    <a:pt x="409" y="197"/>
                  </a:moveTo>
                  <a:cubicBezTo>
                    <a:pt x="409" y="198"/>
                    <a:pt x="409" y="198"/>
                    <a:pt x="409" y="198"/>
                  </a:cubicBezTo>
                  <a:cubicBezTo>
                    <a:pt x="409" y="198"/>
                    <a:pt x="409" y="198"/>
                    <a:pt x="409" y="197"/>
                  </a:cubicBezTo>
                  <a:moveTo>
                    <a:pt x="409" y="198"/>
                  </a:moveTo>
                  <a:cubicBezTo>
                    <a:pt x="409" y="198"/>
                    <a:pt x="408" y="199"/>
                    <a:pt x="408" y="199"/>
                  </a:cubicBezTo>
                  <a:cubicBezTo>
                    <a:pt x="408" y="199"/>
                    <a:pt x="409" y="198"/>
                    <a:pt x="409" y="198"/>
                  </a:cubicBezTo>
                  <a:moveTo>
                    <a:pt x="408" y="199"/>
                  </a:moveTo>
                  <a:cubicBezTo>
                    <a:pt x="408" y="200"/>
                    <a:pt x="408" y="200"/>
                    <a:pt x="408" y="200"/>
                  </a:cubicBezTo>
                  <a:cubicBezTo>
                    <a:pt x="408" y="200"/>
                    <a:pt x="408" y="200"/>
                    <a:pt x="408" y="199"/>
                  </a:cubicBezTo>
                  <a:moveTo>
                    <a:pt x="407" y="201"/>
                  </a:moveTo>
                  <a:cubicBezTo>
                    <a:pt x="407" y="201"/>
                    <a:pt x="407" y="201"/>
                    <a:pt x="407" y="202"/>
                  </a:cubicBezTo>
                  <a:cubicBezTo>
                    <a:pt x="407" y="201"/>
                    <a:pt x="407" y="201"/>
                    <a:pt x="407" y="201"/>
                  </a:cubicBezTo>
                  <a:moveTo>
                    <a:pt x="406" y="202"/>
                  </a:moveTo>
                  <a:cubicBezTo>
                    <a:pt x="406" y="203"/>
                    <a:pt x="406" y="203"/>
                    <a:pt x="406" y="203"/>
                  </a:cubicBezTo>
                  <a:cubicBezTo>
                    <a:pt x="406" y="203"/>
                    <a:pt x="406" y="203"/>
                    <a:pt x="406" y="202"/>
                  </a:cubicBezTo>
                  <a:moveTo>
                    <a:pt x="405" y="204"/>
                  </a:moveTo>
                  <a:cubicBezTo>
                    <a:pt x="405" y="204"/>
                    <a:pt x="405" y="204"/>
                    <a:pt x="405" y="204"/>
                  </a:cubicBezTo>
                  <a:cubicBezTo>
                    <a:pt x="405" y="204"/>
                    <a:pt x="405" y="204"/>
                    <a:pt x="405" y="204"/>
                  </a:cubicBezTo>
                  <a:moveTo>
                    <a:pt x="404" y="205"/>
                  </a:moveTo>
                  <a:cubicBezTo>
                    <a:pt x="404" y="205"/>
                    <a:pt x="404" y="206"/>
                    <a:pt x="404" y="206"/>
                  </a:cubicBezTo>
                  <a:cubicBezTo>
                    <a:pt x="404" y="206"/>
                    <a:pt x="404" y="205"/>
                    <a:pt x="404" y="205"/>
                  </a:cubicBezTo>
                  <a:moveTo>
                    <a:pt x="345" y="82"/>
                  </a:moveTo>
                  <a:cubicBezTo>
                    <a:pt x="345" y="82"/>
                    <a:pt x="345" y="82"/>
                    <a:pt x="345" y="82"/>
                  </a:cubicBezTo>
                  <a:cubicBezTo>
                    <a:pt x="345" y="82"/>
                    <a:pt x="345" y="82"/>
                    <a:pt x="345" y="82"/>
                  </a:cubicBezTo>
                  <a:moveTo>
                    <a:pt x="345" y="82"/>
                  </a:moveTo>
                  <a:cubicBezTo>
                    <a:pt x="345" y="82"/>
                    <a:pt x="345" y="82"/>
                    <a:pt x="345" y="82"/>
                  </a:cubicBezTo>
                  <a:cubicBezTo>
                    <a:pt x="345" y="82"/>
                    <a:pt x="345" y="82"/>
                    <a:pt x="345" y="82"/>
                  </a:cubicBezTo>
                  <a:moveTo>
                    <a:pt x="343" y="150"/>
                  </a:moveTo>
                  <a:cubicBezTo>
                    <a:pt x="343" y="150"/>
                    <a:pt x="343" y="151"/>
                    <a:pt x="343" y="151"/>
                  </a:cubicBezTo>
                  <a:cubicBezTo>
                    <a:pt x="343" y="151"/>
                    <a:pt x="343" y="150"/>
                    <a:pt x="343" y="150"/>
                  </a:cubicBezTo>
                  <a:moveTo>
                    <a:pt x="303" y="152"/>
                  </a:moveTo>
                  <a:cubicBezTo>
                    <a:pt x="304" y="152"/>
                    <a:pt x="304" y="152"/>
                    <a:pt x="304" y="152"/>
                  </a:cubicBezTo>
                  <a:cubicBezTo>
                    <a:pt x="304" y="152"/>
                    <a:pt x="304" y="152"/>
                    <a:pt x="303" y="152"/>
                  </a:cubicBezTo>
                  <a:moveTo>
                    <a:pt x="301" y="147"/>
                  </a:moveTo>
                  <a:cubicBezTo>
                    <a:pt x="300" y="147"/>
                    <a:pt x="300" y="147"/>
                    <a:pt x="300" y="147"/>
                  </a:cubicBezTo>
                  <a:cubicBezTo>
                    <a:pt x="300" y="147"/>
                    <a:pt x="300" y="147"/>
                    <a:pt x="301" y="147"/>
                  </a:cubicBezTo>
                  <a:moveTo>
                    <a:pt x="300" y="147"/>
                  </a:moveTo>
                  <a:cubicBezTo>
                    <a:pt x="300" y="147"/>
                    <a:pt x="300" y="147"/>
                    <a:pt x="300" y="147"/>
                  </a:cubicBezTo>
                  <a:cubicBezTo>
                    <a:pt x="300" y="147"/>
                    <a:pt x="300" y="147"/>
                    <a:pt x="300" y="147"/>
                  </a:cubicBezTo>
                  <a:moveTo>
                    <a:pt x="265" y="126"/>
                  </a:moveTo>
                  <a:cubicBezTo>
                    <a:pt x="265" y="126"/>
                    <a:pt x="264" y="126"/>
                    <a:pt x="264" y="126"/>
                  </a:cubicBezTo>
                  <a:cubicBezTo>
                    <a:pt x="264" y="126"/>
                    <a:pt x="265" y="126"/>
                    <a:pt x="265" y="126"/>
                  </a:cubicBezTo>
                  <a:moveTo>
                    <a:pt x="265" y="128"/>
                  </a:moveTo>
                  <a:cubicBezTo>
                    <a:pt x="265" y="128"/>
                    <a:pt x="265" y="127"/>
                    <a:pt x="265" y="127"/>
                  </a:cubicBezTo>
                  <a:cubicBezTo>
                    <a:pt x="265" y="127"/>
                    <a:pt x="265" y="128"/>
                    <a:pt x="265" y="128"/>
                  </a:cubicBezTo>
                  <a:moveTo>
                    <a:pt x="265" y="127"/>
                  </a:moveTo>
                  <a:cubicBezTo>
                    <a:pt x="265" y="127"/>
                    <a:pt x="265" y="127"/>
                    <a:pt x="265" y="127"/>
                  </a:cubicBezTo>
                  <a:cubicBezTo>
                    <a:pt x="265" y="127"/>
                    <a:pt x="265" y="127"/>
                    <a:pt x="265" y="127"/>
                  </a:cubicBezTo>
                  <a:moveTo>
                    <a:pt x="209" y="180"/>
                  </a:moveTo>
                  <a:cubicBezTo>
                    <a:pt x="209" y="180"/>
                    <a:pt x="209" y="180"/>
                    <a:pt x="209" y="180"/>
                  </a:cubicBezTo>
                  <a:cubicBezTo>
                    <a:pt x="209" y="180"/>
                    <a:pt x="209" y="180"/>
                    <a:pt x="209" y="180"/>
                  </a:cubicBezTo>
                  <a:moveTo>
                    <a:pt x="209" y="180"/>
                  </a:moveTo>
                  <a:cubicBezTo>
                    <a:pt x="209" y="180"/>
                    <a:pt x="210" y="180"/>
                    <a:pt x="210" y="180"/>
                  </a:cubicBezTo>
                  <a:cubicBezTo>
                    <a:pt x="210" y="180"/>
                    <a:pt x="209" y="180"/>
                    <a:pt x="209" y="180"/>
                  </a:cubicBezTo>
                  <a:moveTo>
                    <a:pt x="217" y="188"/>
                  </a:moveTo>
                  <a:cubicBezTo>
                    <a:pt x="217" y="188"/>
                    <a:pt x="216" y="188"/>
                    <a:pt x="216" y="188"/>
                  </a:cubicBezTo>
                  <a:cubicBezTo>
                    <a:pt x="216" y="188"/>
                    <a:pt x="217" y="188"/>
                    <a:pt x="217" y="188"/>
                  </a:cubicBezTo>
                  <a:moveTo>
                    <a:pt x="216" y="190"/>
                  </a:moveTo>
                  <a:cubicBezTo>
                    <a:pt x="216" y="190"/>
                    <a:pt x="216" y="190"/>
                    <a:pt x="216" y="190"/>
                  </a:cubicBezTo>
                  <a:close/>
                  <a:moveTo>
                    <a:pt x="215" y="188"/>
                  </a:moveTo>
                  <a:cubicBezTo>
                    <a:pt x="215" y="188"/>
                    <a:pt x="215" y="188"/>
                    <a:pt x="215" y="188"/>
                  </a:cubicBezTo>
                  <a:cubicBezTo>
                    <a:pt x="215" y="188"/>
                    <a:pt x="215" y="188"/>
                    <a:pt x="215" y="188"/>
                  </a:cubicBezTo>
                  <a:moveTo>
                    <a:pt x="187" y="172"/>
                  </a:moveTo>
                  <a:cubicBezTo>
                    <a:pt x="187" y="173"/>
                    <a:pt x="187" y="173"/>
                    <a:pt x="187" y="174"/>
                  </a:cubicBezTo>
                  <a:cubicBezTo>
                    <a:pt x="187" y="173"/>
                    <a:pt x="187" y="173"/>
                    <a:pt x="187" y="172"/>
                  </a:cubicBezTo>
                  <a:moveTo>
                    <a:pt x="187" y="174"/>
                  </a:moveTo>
                  <a:cubicBezTo>
                    <a:pt x="187" y="174"/>
                    <a:pt x="187" y="175"/>
                    <a:pt x="187" y="175"/>
                  </a:cubicBezTo>
                  <a:cubicBezTo>
                    <a:pt x="187" y="175"/>
                    <a:pt x="187" y="174"/>
                    <a:pt x="187" y="174"/>
                  </a:cubicBezTo>
                  <a:moveTo>
                    <a:pt x="185" y="180"/>
                  </a:moveTo>
                  <a:cubicBezTo>
                    <a:pt x="185" y="180"/>
                    <a:pt x="185" y="180"/>
                    <a:pt x="185" y="180"/>
                  </a:cubicBezTo>
                  <a:cubicBezTo>
                    <a:pt x="185" y="180"/>
                    <a:pt x="185" y="180"/>
                    <a:pt x="185" y="180"/>
                  </a:cubicBezTo>
                  <a:moveTo>
                    <a:pt x="169" y="144"/>
                  </a:moveTo>
                  <a:cubicBezTo>
                    <a:pt x="169" y="144"/>
                    <a:pt x="169" y="144"/>
                    <a:pt x="169" y="144"/>
                  </a:cubicBezTo>
                  <a:close/>
                  <a:moveTo>
                    <a:pt x="176" y="154"/>
                  </a:moveTo>
                  <a:cubicBezTo>
                    <a:pt x="176" y="154"/>
                    <a:pt x="176" y="154"/>
                    <a:pt x="176" y="154"/>
                  </a:cubicBezTo>
                  <a:cubicBezTo>
                    <a:pt x="176" y="154"/>
                    <a:pt x="176" y="154"/>
                    <a:pt x="176" y="154"/>
                  </a:cubicBezTo>
                  <a:moveTo>
                    <a:pt x="171" y="143"/>
                  </a:moveTo>
                  <a:cubicBezTo>
                    <a:pt x="171" y="143"/>
                    <a:pt x="171" y="143"/>
                    <a:pt x="171" y="143"/>
                  </a:cubicBezTo>
                  <a:cubicBezTo>
                    <a:pt x="171" y="143"/>
                    <a:pt x="171" y="143"/>
                    <a:pt x="171" y="143"/>
                  </a:cubicBezTo>
                  <a:moveTo>
                    <a:pt x="172" y="142"/>
                  </a:moveTo>
                  <a:cubicBezTo>
                    <a:pt x="172" y="142"/>
                    <a:pt x="172" y="142"/>
                    <a:pt x="173" y="141"/>
                  </a:cubicBezTo>
                  <a:cubicBezTo>
                    <a:pt x="172" y="142"/>
                    <a:pt x="172" y="142"/>
                    <a:pt x="172" y="142"/>
                  </a:cubicBezTo>
                  <a:moveTo>
                    <a:pt x="173" y="141"/>
                  </a:moveTo>
                  <a:cubicBezTo>
                    <a:pt x="173" y="141"/>
                    <a:pt x="173" y="141"/>
                    <a:pt x="173" y="140"/>
                  </a:cubicBezTo>
                  <a:cubicBezTo>
                    <a:pt x="173" y="141"/>
                    <a:pt x="173" y="141"/>
                    <a:pt x="173" y="141"/>
                  </a:cubicBezTo>
                  <a:moveTo>
                    <a:pt x="182" y="208"/>
                  </a:moveTo>
                  <a:cubicBezTo>
                    <a:pt x="180" y="207"/>
                    <a:pt x="179" y="205"/>
                    <a:pt x="180" y="203"/>
                  </a:cubicBezTo>
                  <a:cubicBezTo>
                    <a:pt x="180" y="203"/>
                    <a:pt x="180" y="203"/>
                    <a:pt x="180" y="203"/>
                  </a:cubicBezTo>
                  <a:cubicBezTo>
                    <a:pt x="180" y="205"/>
                    <a:pt x="180" y="207"/>
                    <a:pt x="182" y="208"/>
                  </a:cubicBezTo>
                  <a:moveTo>
                    <a:pt x="171" y="125"/>
                  </a:moveTo>
                  <a:cubicBezTo>
                    <a:pt x="171" y="126"/>
                    <a:pt x="171" y="126"/>
                    <a:pt x="171" y="126"/>
                  </a:cubicBezTo>
                  <a:cubicBezTo>
                    <a:pt x="171" y="126"/>
                    <a:pt x="171" y="126"/>
                    <a:pt x="171" y="125"/>
                  </a:cubicBezTo>
                  <a:moveTo>
                    <a:pt x="171" y="129"/>
                  </a:moveTo>
                  <a:cubicBezTo>
                    <a:pt x="170" y="131"/>
                    <a:pt x="170" y="133"/>
                    <a:pt x="170" y="134"/>
                  </a:cubicBezTo>
                  <a:cubicBezTo>
                    <a:pt x="170" y="134"/>
                    <a:pt x="170" y="134"/>
                    <a:pt x="170" y="133"/>
                  </a:cubicBezTo>
                  <a:cubicBezTo>
                    <a:pt x="170" y="132"/>
                    <a:pt x="170" y="130"/>
                    <a:pt x="171" y="129"/>
                  </a:cubicBezTo>
                  <a:moveTo>
                    <a:pt x="171" y="126"/>
                  </a:moveTo>
                  <a:cubicBezTo>
                    <a:pt x="171" y="127"/>
                    <a:pt x="171" y="127"/>
                    <a:pt x="171" y="127"/>
                  </a:cubicBezTo>
                  <a:cubicBezTo>
                    <a:pt x="171" y="127"/>
                    <a:pt x="171" y="127"/>
                    <a:pt x="171" y="126"/>
                  </a:cubicBezTo>
                  <a:moveTo>
                    <a:pt x="171" y="127"/>
                  </a:moveTo>
                  <a:cubicBezTo>
                    <a:pt x="171" y="128"/>
                    <a:pt x="171" y="128"/>
                    <a:pt x="171" y="128"/>
                  </a:cubicBezTo>
                  <a:cubicBezTo>
                    <a:pt x="171" y="128"/>
                    <a:pt x="171" y="128"/>
                    <a:pt x="171" y="127"/>
                  </a:cubicBezTo>
                  <a:moveTo>
                    <a:pt x="166" y="153"/>
                  </a:moveTo>
                  <a:cubicBezTo>
                    <a:pt x="166" y="153"/>
                    <a:pt x="166" y="153"/>
                    <a:pt x="166" y="153"/>
                  </a:cubicBezTo>
                  <a:close/>
                  <a:moveTo>
                    <a:pt x="219" y="189"/>
                  </a:moveTo>
                  <a:cubicBezTo>
                    <a:pt x="219" y="188"/>
                    <a:pt x="218" y="188"/>
                    <a:pt x="217" y="188"/>
                  </a:cubicBezTo>
                  <a:cubicBezTo>
                    <a:pt x="218" y="188"/>
                    <a:pt x="220" y="189"/>
                    <a:pt x="221" y="189"/>
                  </a:cubicBezTo>
                  <a:cubicBezTo>
                    <a:pt x="220" y="189"/>
                    <a:pt x="220" y="189"/>
                    <a:pt x="219" y="189"/>
                  </a:cubicBezTo>
                  <a:moveTo>
                    <a:pt x="313" y="245"/>
                  </a:moveTo>
                  <a:cubicBezTo>
                    <a:pt x="312" y="245"/>
                    <a:pt x="312" y="245"/>
                    <a:pt x="312" y="245"/>
                  </a:cubicBezTo>
                  <a:cubicBezTo>
                    <a:pt x="312" y="245"/>
                    <a:pt x="312" y="245"/>
                    <a:pt x="313" y="245"/>
                  </a:cubicBezTo>
                  <a:moveTo>
                    <a:pt x="314" y="245"/>
                  </a:moveTo>
                  <a:cubicBezTo>
                    <a:pt x="314" y="245"/>
                    <a:pt x="313" y="245"/>
                    <a:pt x="313" y="245"/>
                  </a:cubicBezTo>
                  <a:cubicBezTo>
                    <a:pt x="313" y="245"/>
                    <a:pt x="314" y="245"/>
                    <a:pt x="314" y="245"/>
                  </a:cubicBezTo>
                  <a:moveTo>
                    <a:pt x="315" y="246"/>
                  </a:moveTo>
                  <a:cubicBezTo>
                    <a:pt x="316" y="246"/>
                    <a:pt x="316" y="247"/>
                    <a:pt x="316" y="247"/>
                  </a:cubicBezTo>
                  <a:cubicBezTo>
                    <a:pt x="316" y="247"/>
                    <a:pt x="316" y="246"/>
                    <a:pt x="315" y="246"/>
                  </a:cubicBezTo>
                  <a:moveTo>
                    <a:pt x="314" y="246"/>
                  </a:moveTo>
                  <a:cubicBezTo>
                    <a:pt x="314" y="246"/>
                    <a:pt x="315" y="246"/>
                    <a:pt x="315" y="246"/>
                  </a:cubicBezTo>
                  <a:cubicBezTo>
                    <a:pt x="315" y="246"/>
                    <a:pt x="314" y="246"/>
                    <a:pt x="314" y="246"/>
                  </a:cubicBezTo>
                  <a:moveTo>
                    <a:pt x="327" y="268"/>
                  </a:moveTo>
                  <a:cubicBezTo>
                    <a:pt x="327" y="268"/>
                    <a:pt x="327" y="268"/>
                    <a:pt x="327" y="268"/>
                  </a:cubicBezTo>
                  <a:cubicBezTo>
                    <a:pt x="327" y="268"/>
                    <a:pt x="327" y="268"/>
                    <a:pt x="327" y="268"/>
                  </a:cubicBezTo>
                  <a:cubicBezTo>
                    <a:pt x="327" y="268"/>
                    <a:pt x="327" y="268"/>
                    <a:pt x="327" y="268"/>
                  </a:cubicBezTo>
                  <a:moveTo>
                    <a:pt x="330" y="267"/>
                  </a:moveTo>
                  <a:cubicBezTo>
                    <a:pt x="330" y="267"/>
                    <a:pt x="330" y="267"/>
                    <a:pt x="331" y="267"/>
                  </a:cubicBezTo>
                  <a:cubicBezTo>
                    <a:pt x="331" y="267"/>
                    <a:pt x="331" y="267"/>
                    <a:pt x="331" y="267"/>
                  </a:cubicBezTo>
                  <a:cubicBezTo>
                    <a:pt x="331" y="267"/>
                    <a:pt x="332" y="267"/>
                    <a:pt x="332" y="267"/>
                  </a:cubicBezTo>
                  <a:cubicBezTo>
                    <a:pt x="331" y="267"/>
                    <a:pt x="330" y="267"/>
                    <a:pt x="330" y="267"/>
                  </a:cubicBezTo>
                  <a:moveTo>
                    <a:pt x="332" y="267"/>
                  </a:moveTo>
                  <a:cubicBezTo>
                    <a:pt x="332" y="267"/>
                    <a:pt x="332" y="267"/>
                    <a:pt x="332" y="267"/>
                  </a:cubicBezTo>
                  <a:cubicBezTo>
                    <a:pt x="333" y="267"/>
                    <a:pt x="333" y="267"/>
                    <a:pt x="333" y="267"/>
                  </a:cubicBezTo>
                  <a:cubicBezTo>
                    <a:pt x="333" y="267"/>
                    <a:pt x="333" y="267"/>
                    <a:pt x="332" y="267"/>
                  </a:cubicBezTo>
                  <a:moveTo>
                    <a:pt x="384" y="258"/>
                  </a:moveTo>
                  <a:cubicBezTo>
                    <a:pt x="384" y="258"/>
                    <a:pt x="384" y="258"/>
                    <a:pt x="384" y="258"/>
                  </a:cubicBezTo>
                  <a:cubicBezTo>
                    <a:pt x="384" y="258"/>
                    <a:pt x="384" y="258"/>
                    <a:pt x="384" y="258"/>
                  </a:cubicBezTo>
                  <a:moveTo>
                    <a:pt x="384" y="259"/>
                  </a:moveTo>
                  <a:cubicBezTo>
                    <a:pt x="384" y="259"/>
                    <a:pt x="384" y="259"/>
                    <a:pt x="384" y="259"/>
                  </a:cubicBezTo>
                  <a:cubicBezTo>
                    <a:pt x="384" y="259"/>
                    <a:pt x="384" y="259"/>
                    <a:pt x="384" y="25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2"/>
            <p:cNvSpPr>
              <a:spLocks/>
            </p:cNvSpPr>
            <p:nvPr userDrawn="1"/>
          </p:nvSpPr>
          <p:spPr bwMode="auto">
            <a:xfrm>
              <a:off x="19416713" y="3192463"/>
              <a:ext cx="36513" cy="58738"/>
            </a:xfrm>
            <a:custGeom>
              <a:avLst/>
              <a:gdLst>
                <a:gd name="T0" fmla="*/ 9 w 13"/>
                <a:gd name="T1" fmla="*/ 20 h 21"/>
                <a:gd name="T2" fmla="*/ 11 w 13"/>
                <a:gd name="T3" fmla="*/ 0 h 21"/>
                <a:gd name="T4" fmla="*/ 4 w 13"/>
                <a:gd name="T5" fmla="*/ 6 h 21"/>
                <a:gd name="T6" fmla="*/ 9 w 13"/>
                <a:gd name="T7" fmla="*/ 20 h 21"/>
              </a:gdLst>
              <a:ahLst/>
              <a:cxnLst>
                <a:cxn ang="0">
                  <a:pos x="T0" y="T1"/>
                </a:cxn>
                <a:cxn ang="0">
                  <a:pos x="T2" y="T3"/>
                </a:cxn>
                <a:cxn ang="0">
                  <a:pos x="T4" y="T5"/>
                </a:cxn>
                <a:cxn ang="0">
                  <a:pos x="T6" y="T7"/>
                </a:cxn>
              </a:cxnLst>
              <a:rect l="0" t="0" r="r" b="b"/>
              <a:pathLst>
                <a:path w="13" h="21">
                  <a:moveTo>
                    <a:pt x="9" y="20"/>
                  </a:moveTo>
                  <a:cubicBezTo>
                    <a:pt x="13" y="20"/>
                    <a:pt x="13" y="0"/>
                    <a:pt x="11" y="0"/>
                  </a:cubicBezTo>
                  <a:cubicBezTo>
                    <a:pt x="9" y="0"/>
                    <a:pt x="9" y="3"/>
                    <a:pt x="4" y="6"/>
                  </a:cubicBezTo>
                  <a:cubicBezTo>
                    <a:pt x="0" y="9"/>
                    <a:pt x="4" y="21"/>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3"/>
            <p:cNvSpPr>
              <a:spLocks/>
            </p:cNvSpPr>
            <p:nvPr userDrawn="1"/>
          </p:nvSpPr>
          <p:spPr bwMode="auto">
            <a:xfrm>
              <a:off x="19234150" y="3295650"/>
              <a:ext cx="33338" cy="33338"/>
            </a:xfrm>
            <a:custGeom>
              <a:avLst/>
              <a:gdLst>
                <a:gd name="T0" fmla="*/ 2 w 12"/>
                <a:gd name="T1" fmla="*/ 9 h 12"/>
                <a:gd name="T2" fmla="*/ 12 w 12"/>
                <a:gd name="T3" fmla="*/ 6 h 12"/>
                <a:gd name="T4" fmla="*/ 2 w 12"/>
                <a:gd name="T5" fmla="*/ 9 h 12"/>
              </a:gdLst>
              <a:ahLst/>
              <a:cxnLst>
                <a:cxn ang="0">
                  <a:pos x="T0" y="T1"/>
                </a:cxn>
                <a:cxn ang="0">
                  <a:pos x="T2" y="T3"/>
                </a:cxn>
                <a:cxn ang="0">
                  <a:pos x="T4" y="T5"/>
                </a:cxn>
              </a:cxnLst>
              <a:rect l="0" t="0" r="r" b="b"/>
              <a:pathLst>
                <a:path w="12" h="12">
                  <a:moveTo>
                    <a:pt x="2" y="9"/>
                  </a:moveTo>
                  <a:cubicBezTo>
                    <a:pt x="7" y="12"/>
                    <a:pt x="12" y="11"/>
                    <a:pt x="12" y="6"/>
                  </a:cubicBezTo>
                  <a:cubicBezTo>
                    <a:pt x="11" y="0"/>
                    <a:pt x="0" y="7"/>
                    <a:pt x="2"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54"/>
            <p:cNvSpPr>
              <a:spLocks/>
            </p:cNvSpPr>
            <p:nvPr userDrawn="1"/>
          </p:nvSpPr>
          <p:spPr bwMode="auto">
            <a:xfrm>
              <a:off x="19535775" y="3359150"/>
              <a:ext cx="88900" cy="55563"/>
            </a:xfrm>
            <a:custGeom>
              <a:avLst/>
              <a:gdLst>
                <a:gd name="T0" fmla="*/ 23 w 32"/>
                <a:gd name="T1" fmla="*/ 2 h 20"/>
                <a:gd name="T2" fmla="*/ 10 w 32"/>
                <a:gd name="T3" fmla="*/ 2 h 20"/>
                <a:gd name="T4" fmla="*/ 1 w 32"/>
                <a:gd name="T5" fmla="*/ 7 h 20"/>
                <a:gd name="T6" fmla="*/ 12 w 32"/>
                <a:gd name="T7" fmla="*/ 13 h 20"/>
                <a:gd name="T8" fmla="*/ 24 w 32"/>
                <a:gd name="T9" fmla="*/ 20 h 20"/>
                <a:gd name="T10" fmla="*/ 27 w 32"/>
                <a:gd name="T11" fmla="*/ 13 h 20"/>
                <a:gd name="T12" fmla="*/ 32 w 32"/>
                <a:gd name="T13" fmla="*/ 3 h 20"/>
                <a:gd name="T14" fmla="*/ 23 w 32"/>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20">
                  <a:moveTo>
                    <a:pt x="23" y="2"/>
                  </a:moveTo>
                  <a:cubicBezTo>
                    <a:pt x="17" y="4"/>
                    <a:pt x="14" y="4"/>
                    <a:pt x="10" y="2"/>
                  </a:cubicBezTo>
                  <a:cubicBezTo>
                    <a:pt x="6" y="0"/>
                    <a:pt x="0" y="4"/>
                    <a:pt x="1" y="7"/>
                  </a:cubicBezTo>
                  <a:cubicBezTo>
                    <a:pt x="2" y="8"/>
                    <a:pt x="4" y="11"/>
                    <a:pt x="12" y="13"/>
                  </a:cubicBezTo>
                  <a:cubicBezTo>
                    <a:pt x="20" y="15"/>
                    <a:pt x="21" y="20"/>
                    <a:pt x="24" y="20"/>
                  </a:cubicBezTo>
                  <a:cubicBezTo>
                    <a:pt x="28" y="20"/>
                    <a:pt x="28" y="17"/>
                    <a:pt x="27" y="13"/>
                  </a:cubicBezTo>
                  <a:cubicBezTo>
                    <a:pt x="26" y="9"/>
                    <a:pt x="31" y="4"/>
                    <a:pt x="32" y="3"/>
                  </a:cubicBezTo>
                  <a:cubicBezTo>
                    <a:pt x="32" y="2"/>
                    <a:pt x="30" y="1"/>
                    <a:pt x="23"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55"/>
            <p:cNvSpPr>
              <a:spLocks/>
            </p:cNvSpPr>
            <p:nvPr userDrawn="1"/>
          </p:nvSpPr>
          <p:spPr bwMode="auto">
            <a:xfrm>
              <a:off x="19405600" y="3257550"/>
              <a:ext cx="55563" cy="90488"/>
            </a:xfrm>
            <a:custGeom>
              <a:avLst/>
              <a:gdLst>
                <a:gd name="T0" fmla="*/ 9 w 20"/>
                <a:gd name="T1" fmla="*/ 3 h 33"/>
                <a:gd name="T2" fmla="*/ 1 w 20"/>
                <a:gd name="T3" fmla="*/ 5 h 33"/>
                <a:gd name="T4" fmla="*/ 5 w 20"/>
                <a:gd name="T5" fmla="*/ 19 h 33"/>
                <a:gd name="T6" fmla="*/ 10 w 20"/>
                <a:gd name="T7" fmla="*/ 29 h 33"/>
                <a:gd name="T8" fmla="*/ 17 w 20"/>
                <a:gd name="T9" fmla="*/ 25 h 33"/>
                <a:gd name="T10" fmla="*/ 19 w 20"/>
                <a:gd name="T11" fmla="*/ 7 h 33"/>
                <a:gd name="T12" fmla="*/ 9 w 20"/>
                <a:gd name="T13" fmla="*/ 3 h 33"/>
              </a:gdLst>
              <a:ahLst/>
              <a:cxnLst>
                <a:cxn ang="0">
                  <a:pos x="T0" y="T1"/>
                </a:cxn>
                <a:cxn ang="0">
                  <a:pos x="T2" y="T3"/>
                </a:cxn>
                <a:cxn ang="0">
                  <a:pos x="T4" y="T5"/>
                </a:cxn>
                <a:cxn ang="0">
                  <a:pos x="T6" y="T7"/>
                </a:cxn>
                <a:cxn ang="0">
                  <a:pos x="T8" y="T9"/>
                </a:cxn>
                <a:cxn ang="0">
                  <a:pos x="T10" y="T11"/>
                </a:cxn>
                <a:cxn ang="0">
                  <a:pos x="T12" y="T13"/>
                </a:cxn>
              </a:cxnLst>
              <a:rect l="0" t="0" r="r" b="b"/>
              <a:pathLst>
                <a:path w="20" h="33">
                  <a:moveTo>
                    <a:pt x="9" y="3"/>
                  </a:moveTo>
                  <a:cubicBezTo>
                    <a:pt x="6" y="6"/>
                    <a:pt x="3" y="3"/>
                    <a:pt x="1" y="5"/>
                  </a:cubicBezTo>
                  <a:cubicBezTo>
                    <a:pt x="0" y="8"/>
                    <a:pt x="7" y="13"/>
                    <a:pt x="5" y="19"/>
                  </a:cubicBezTo>
                  <a:cubicBezTo>
                    <a:pt x="4" y="25"/>
                    <a:pt x="6" y="33"/>
                    <a:pt x="10" y="29"/>
                  </a:cubicBezTo>
                  <a:cubicBezTo>
                    <a:pt x="13" y="26"/>
                    <a:pt x="15" y="27"/>
                    <a:pt x="17" y="25"/>
                  </a:cubicBezTo>
                  <a:cubicBezTo>
                    <a:pt x="19" y="22"/>
                    <a:pt x="17" y="12"/>
                    <a:pt x="19" y="7"/>
                  </a:cubicBezTo>
                  <a:cubicBezTo>
                    <a:pt x="20" y="3"/>
                    <a:pt x="13" y="0"/>
                    <a:pt x="9"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56"/>
            <p:cNvSpPr>
              <a:spLocks/>
            </p:cNvSpPr>
            <p:nvPr userDrawn="1"/>
          </p:nvSpPr>
          <p:spPr bwMode="auto">
            <a:xfrm>
              <a:off x="19843750" y="3446463"/>
              <a:ext cx="88900" cy="26988"/>
            </a:xfrm>
            <a:custGeom>
              <a:avLst/>
              <a:gdLst>
                <a:gd name="T0" fmla="*/ 26 w 32"/>
                <a:gd name="T1" fmla="*/ 5 h 10"/>
                <a:gd name="T2" fmla="*/ 9 w 32"/>
                <a:gd name="T3" fmla="*/ 3 h 10"/>
                <a:gd name="T4" fmla="*/ 2 w 32"/>
                <a:gd name="T5" fmla="*/ 6 h 10"/>
                <a:gd name="T6" fmla="*/ 18 w 32"/>
                <a:gd name="T7" fmla="*/ 10 h 10"/>
                <a:gd name="T8" fmla="*/ 32 w 32"/>
                <a:gd name="T9" fmla="*/ 5 h 10"/>
                <a:gd name="T10" fmla="*/ 26 w 32"/>
                <a:gd name="T11" fmla="*/ 5 h 10"/>
              </a:gdLst>
              <a:ahLst/>
              <a:cxnLst>
                <a:cxn ang="0">
                  <a:pos x="T0" y="T1"/>
                </a:cxn>
                <a:cxn ang="0">
                  <a:pos x="T2" y="T3"/>
                </a:cxn>
                <a:cxn ang="0">
                  <a:pos x="T4" y="T5"/>
                </a:cxn>
                <a:cxn ang="0">
                  <a:pos x="T6" y="T7"/>
                </a:cxn>
                <a:cxn ang="0">
                  <a:pos x="T8" y="T9"/>
                </a:cxn>
                <a:cxn ang="0">
                  <a:pos x="T10" y="T11"/>
                </a:cxn>
              </a:cxnLst>
              <a:rect l="0" t="0" r="r" b="b"/>
              <a:pathLst>
                <a:path w="32" h="10">
                  <a:moveTo>
                    <a:pt x="26" y="5"/>
                  </a:moveTo>
                  <a:cubicBezTo>
                    <a:pt x="23" y="3"/>
                    <a:pt x="12" y="6"/>
                    <a:pt x="9" y="3"/>
                  </a:cubicBezTo>
                  <a:cubicBezTo>
                    <a:pt x="6" y="0"/>
                    <a:pt x="0" y="5"/>
                    <a:pt x="2" y="6"/>
                  </a:cubicBezTo>
                  <a:cubicBezTo>
                    <a:pt x="6" y="6"/>
                    <a:pt x="12" y="10"/>
                    <a:pt x="18" y="10"/>
                  </a:cubicBezTo>
                  <a:cubicBezTo>
                    <a:pt x="24" y="10"/>
                    <a:pt x="32" y="7"/>
                    <a:pt x="32" y="5"/>
                  </a:cubicBezTo>
                  <a:cubicBezTo>
                    <a:pt x="32" y="4"/>
                    <a:pt x="28" y="6"/>
                    <a:pt x="26"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57"/>
            <p:cNvSpPr>
              <a:spLocks/>
            </p:cNvSpPr>
            <p:nvPr userDrawn="1"/>
          </p:nvSpPr>
          <p:spPr bwMode="auto">
            <a:xfrm>
              <a:off x="18853150" y="2709863"/>
              <a:ext cx="152400" cy="161925"/>
            </a:xfrm>
            <a:custGeom>
              <a:avLst/>
              <a:gdLst>
                <a:gd name="T0" fmla="*/ 31 w 55"/>
                <a:gd name="T1" fmla="*/ 50 h 58"/>
                <a:gd name="T2" fmla="*/ 44 w 55"/>
                <a:gd name="T3" fmla="*/ 48 h 58"/>
                <a:gd name="T4" fmla="*/ 44 w 55"/>
                <a:gd name="T5" fmla="*/ 23 h 58"/>
                <a:gd name="T6" fmla="*/ 44 w 55"/>
                <a:gd name="T7" fmla="*/ 21 h 58"/>
                <a:gd name="T8" fmla="*/ 52 w 55"/>
                <a:gd name="T9" fmla="*/ 16 h 58"/>
                <a:gd name="T10" fmla="*/ 46 w 55"/>
                <a:gd name="T11" fmla="*/ 4 h 58"/>
                <a:gd name="T12" fmla="*/ 33 w 55"/>
                <a:gd name="T13" fmla="*/ 6 h 58"/>
                <a:gd name="T14" fmla="*/ 31 w 55"/>
                <a:gd name="T15" fmla="*/ 6 h 58"/>
                <a:gd name="T16" fmla="*/ 20 w 55"/>
                <a:gd name="T17" fmla="*/ 8 h 58"/>
                <a:gd name="T18" fmla="*/ 26 w 55"/>
                <a:gd name="T19" fmla="*/ 13 h 58"/>
                <a:gd name="T20" fmla="*/ 17 w 55"/>
                <a:gd name="T21" fmla="*/ 18 h 58"/>
                <a:gd name="T22" fmla="*/ 5 w 55"/>
                <a:gd name="T23" fmla="*/ 18 h 58"/>
                <a:gd name="T24" fmla="*/ 7 w 55"/>
                <a:gd name="T25" fmla="*/ 26 h 58"/>
                <a:gd name="T26" fmla="*/ 12 w 55"/>
                <a:gd name="T27" fmla="*/ 34 h 58"/>
                <a:gd name="T28" fmla="*/ 9 w 55"/>
                <a:gd name="T29" fmla="*/ 43 h 58"/>
                <a:gd name="T30" fmla="*/ 2 w 55"/>
                <a:gd name="T31" fmla="*/ 50 h 58"/>
                <a:gd name="T32" fmla="*/ 12 w 55"/>
                <a:gd name="T33" fmla="*/ 58 h 58"/>
                <a:gd name="T34" fmla="*/ 31 w 55"/>
                <a:gd name="T35"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58">
                  <a:moveTo>
                    <a:pt x="31" y="50"/>
                  </a:moveTo>
                  <a:cubicBezTo>
                    <a:pt x="36" y="45"/>
                    <a:pt x="39" y="50"/>
                    <a:pt x="44" y="48"/>
                  </a:cubicBezTo>
                  <a:cubicBezTo>
                    <a:pt x="49" y="45"/>
                    <a:pt x="46" y="27"/>
                    <a:pt x="44" y="23"/>
                  </a:cubicBezTo>
                  <a:cubicBezTo>
                    <a:pt x="43" y="22"/>
                    <a:pt x="44" y="22"/>
                    <a:pt x="44" y="21"/>
                  </a:cubicBezTo>
                  <a:cubicBezTo>
                    <a:pt x="44" y="19"/>
                    <a:pt x="49" y="19"/>
                    <a:pt x="52" y="16"/>
                  </a:cubicBezTo>
                  <a:cubicBezTo>
                    <a:pt x="55" y="13"/>
                    <a:pt x="50" y="8"/>
                    <a:pt x="46" y="4"/>
                  </a:cubicBezTo>
                  <a:cubicBezTo>
                    <a:pt x="42" y="0"/>
                    <a:pt x="37" y="6"/>
                    <a:pt x="33" y="6"/>
                  </a:cubicBezTo>
                  <a:cubicBezTo>
                    <a:pt x="32" y="6"/>
                    <a:pt x="32" y="6"/>
                    <a:pt x="31" y="6"/>
                  </a:cubicBezTo>
                  <a:cubicBezTo>
                    <a:pt x="27" y="4"/>
                    <a:pt x="21" y="4"/>
                    <a:pt x="20" y="8"/>
                  </a:cubicBezTo>
                  <a:cubicBezTo>
                    <a:pt x="20" y="12"/>
                    <a:pt x="25" y="11"/>
                    <a:pt x="26" y="13"/>
                  </a:cubicBezTo>
                  <a:cubicBezTo>
                    <a:pt x="26" y="16"/>
                    <a:pt x="20" y="15"/>
                    <a:pt x="17" y="18"/>
                  </a:cubicBezTo>
                  <a:cubicBezTo>
                    <a:pt x="13" y="20"/>
                    <a:pt x="9" y="16"/>
                    <a:pt x="5" y="18"/>
                  </a:cubicBezTo>
                  <a:cubicBezTo>
                    <a:pt x="2" y="20"/>
                    <a:pt x="10" y="22"/>
                    <a:pt x="7" y="26"/>
                  </a:cubicBezTo>
                  <a:cubicBezTo>
                    <a:pt x="4" y="30"/>
                    <a:pt x="7" y="30"/>
                    <a:pt x="12" y="34"/>
                  </a:cubicBezTo>
                  <a:cubicBezTo>
                    <a:pt x="16" y="37"/>
                    <a:pt x="9" y="38"/>
                    <a:pt x="9" y="43"/>
                  </a:cubicBezTo>
                  <a:cubicBezTo>
                    <a:pt x="9" y="47"/>
                    <a:pt x="3" y="47"/>
                    <a:pt x="2" y="50"/>
                  </a:cubicBezTo>
                  <a:cubicBezTo>
                    <a:pt x="0" y="52"/>
                    <a:pt x="7" y="58"/>
                    <a:pt x="12" y="58"/>
                  </a:cubicBezTo>
                  <a:cubicBezTo>
                    <a:pt x="16" y="58"/>
                    <a:pt x="25" y="56"/>
                    <a:pt x="31" y="5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58"/>
            <p:cNvSpPr>
              <a:spLocks/>
            </p:cNvSpPr>
            <p:nvPr userDrawn="1"/>
          </p:nvSpPr>
          <p:spPr bwMode="auto">
            <a:xfrm>
              <a:off x="19119850" y="2479675"/>
              <a:ext cx="22225" cy="39688"/>
            </a:xfrm>
            <a:custGeom>
              <a:avLst/>
              <a:gdLst>
                <a:gd name="T0" fmla="*/ 2 w 8"/>
                <a:gd name="T1" fmla="*/ 13 h 14"/>
                <a:gd name="T2" fmla="*/ 4 w 8"/>
                <a:gd name="T3" fmla="*/ 1 h 14"/>
                <a:gd name="T4" fmla="*/ 2 w 8"/>
                <a:gd name="T5" fmla="*/ 13 h 14"/>
              </a:gdLst>
              <a:ahLst/>
              <a:cxnLst>
                <a:cxn ang="0">
                  <a:pos x="T0" y="T1"/>
                </a:cxn>
                <a:cxn ang="0">
                  <a:pos x="T2" y="T3"/>
                </a:cxn>
                <a:cxn ang="0">
                  <a:pos x="T4" y="T5"/>
                </a:cxn>
              </a:cxnLst>
              <a:rect l="0" t="0" r="r" b="b"/>
              <a:pathLst>
                <a:path w="8" h="14">
                  <a:moveTo>
                    <a:pt x="2" y="13"/>
                  </a:moveTo>
                  <a:cubicBezTo>
                    <a:pt x="5" y="10"/>
                    <a:pt x="8" y="0"/>
                    <a:pt x="4" y="1"/>
                  </a:cubicBezTo>
                  <a:cubicBezTo>
                    <a:pt x="0" y="2"/>
                    <a:pt x="1" y="14"/>
                    <a:pt x="2"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59"/>
            <p:cNvSpPr>
              <a:spLocks/>
            </p:cNvSpPr>
            <p:nvPr userDrawn="1"/>
          </p:nvSpPr>
          <p:spPr bwMode="auto">
            <a:xfrm>
              <a:off x="18961100" y="2557463"/>
              <a:ext cx="261938" cy="377825"/>
            </a:xfrm>
            <a:custGeom>
              <a:avLst/>
              <a:gdLst>
                <a:gd name="T0" fmla="*/ 3 w 94"/>
                <a:gd name="T1" fmla="*/ 24 h 136"/>
                <a:gd name="T2" fmla="*/ 11 w 94"/>
                <a:gd name="T3" fmla="*/ 30 h 136"/>
                <a:gd name="T4" fmla="*/ 7 w 94"/>
                <a:gd name="T5" fmla="*/ 38 h 136"/>
                <a:gd name="T6" fmla="*/ 12 w 94"/>
                <a:gd name="T7" fmla="*/ 44 h 136"/>
                <a:gd name="T8" fmla="*/ 3 w 94"/>
                <a:gd name="T9" fmla="*/ 50 h 136"/>
                <a:gd name="T10" fmla="*/ 11 w 94"/>
                <a:gd name="T11" fmla="*/ 48 h 136"/>
                <a:gd name="T12" fmla="*/ 15 w 94"/>
                <a:gd name="T13" fmla="*/ 54 h 136"/>
                <a:gd name="T14" fmla="*/ 22 w 94"/>
                <a:gd name="T15" fmla="*/ 46 h 136"/>
                <a:gd name="T16" fmla="*/ 22 w 94"/>
                <a:gd name="T17" fmla="*/ 53 h 136"/>
                <a:gd name="T18" fmla="*/ 19 w 94"/>
                <a:gd name="T19" fmla="*/ 64 h 136"/>
                <a:gd name="T20" fmla="*/ 34 w 94"/>
                <a:gd name="T21" fmla="*/ 63 h 136"/>
                <a:gd name="T22" fmla="*/ 37 w 94"/>
                <a:gd name="T23" fmla="*/ 66 h 136"/>
                <a:gd name="T24" fmla="*/ 38 w 94"/>
                <a:gd name="T25" fmla="*/ 72 h 136"/>
                <a:gd name="T26" fmla="*/ 41 w 94"/>
                <a:gd name="T27" fmla="*/ 76 h 136"/>
                <a:gd name="T28" fmla="*/ 40 w 94"/>
                <a:gd name="T29" fmla="*/ 86 h 136"/>
                <a:gd name="T30" fmla="*/ 29 w 94"/>
                <a:gd name="T31" fmla="*/ 86 h 136"/>
                <a:gd name="T32" fmla="*/ 26 w 94"/>
                <a:gd name="T33" fmla="*/ 88 h 136"/>
                <a:gd name="T34" fmla="*/ 23 w 94"/>
                <a:gd name="T35" fmla="*/ 95 h 136"/>
                <a:gd name="T36" fmla="*/ 29 w 94"/>
                <a:gd name="T37" fmla="*/ 99 h 136"/>
                <a:gd name="T38" fmla="*/ 19 w 94"/>
                <a:gd name="T39" fmla="*/ 106 h 136"/>
                <a:gd name="T40" fmla="*/ 23 w 94"/>
                <a:gd name="T41" fmla="*/ 111 h 136"/>
                <a:gd name="T42" fmla="*/ 29 w 94"/>
                <a:gd name="T43" fmla="*/ 112 h 136"/>
                <a:gd name="T44" fmla="*/ 41 w 94"/>
                <a:gd name="T45" fmla="*/ 114 h 136"/>
                <a:gd name="T46" fmla="*/ 42 w 94"/>
                <a:gd name="T47" fmla="*/ 116 h 136"/>
                <a:gd name="T48" fmla="*/ 30 w 94"/>
                <a:gd name="T49" fmla="*/ 118 h 136"/>
                <a:gd name="T50" fmla="*/ 16 w 94"/>
                <a:gd name="T51" fmla="*/ 135 h 136"/>
                <a:gd name="T52" fmla="*/ 24 w 94"/>
                <a:gd name="T53" fmla="*/ 130 h 136"/>
                <a:gd name="T54" fmla="*/ 32 w 94"/>
                <a:gd name="T55" fmla="*/ 132 h 136"/>
                <a:gd name="T56" fmla="*/ 37 w 94"/>
                <a:gd name="T57" fmla="*/ 127 h 136"/>
                <a:gd name="T58" fmla="*/ 44 w 94"/>
                <a:gd name="T59" fmla="*/ 126 h 136"/>
                <a:gd name="T60" fmla="*/ 53 w 94"/>
                <a:gd name="T61" fmla="*/ 123 h 136"/>
                <a:gd name="T62" fmla="*/ 61 w 94"/>
                <a:gd name="T63" fmla="*/ 126 h 136"/>
                <a:gd name="T64" fmla="*/ 73 w 94"/>
                <a:gd name="T65" fmla="*/ 123 h 136"/>
                <a:gd name="T66" fmla="*/ 88 w 94"/>
                <a:gd name="T67" fmla="*/ 117 h 136"/>
                <a:gd name="T68" fmla="*/ 84 w 94"/>
                <a:gd name="T69" fmla="*/ 115 h 136"/>
                <a:gd name="T70" fmla="*/ 84 w 94"/>
                <a:gd name="T71" fmla="*/ 109 h 136"/>
                <a:gd name="T72" fmla="*/ 93 w 94"/>
                <a:gd name="T73" fmla="*/ 98 h 136"/>
                <a:gd name="T74" fmla="*/ 82 w 94"/>
                <a:gd name="T75" fmla="*/ 93 h 136"/>
                <a:gd name="T76" fmla="*/ 77 w 94"/>
                <a:gd name="T77" fmla="*/ 92 h 136"/>
                <a:gd name="T78" fmla="*/ 77 w 94"/>
                <a:gd name="T79" fmla="*/ 86 h 136"/>
                <a:gd name="T80" fmla="*/ 73 w 94"/>
                <a:gd name="T81" fmla="*/ 81 h 136"/>
                <a:gd name="T82" fmla="*/ 65 w 94"/>
                <a:gd name="T83" fmla="*/ 68 h 136"/>
                <a:gd name="T84" fmla="*/ 58 w 94"/>
                <a:gd name="T85" fmla="*/ 55 h 136"/>
                <a:gd name="T86" fmla="*/ 51 w 94"/>
                <a:gd name="T87" fmla="*/ 49 h 136"/>
                <a:gd name="T88" fmla="*/ 41 w 94"/>
                <a:gd name="T89" fmla="*/ 48 h 136"/>
                <a:gd name="T90" fmla="*/ 45 w 94"/>
                <a:gd name="T91" fmla="*/ 41 h 136"/>
                <a:gd name="T92" fmla="*/ 53 w 94"/>
                <a:gd name="T93" fmla="*/ 22 h 136"/>
                <a:gd name="T94" fmla="*/ 34 w 94"/>
                <a:gd name="T95" fmla="*/ 21 h 136"/>
                <a:gd name="T96" fmla="*/ 30 w 94"/>
                <a:gd name="T97" fmla="*/ 18 h 136"/>
                <a:gd name="T98" fmla="*/ 38 w 94"/>
                <a:gd name="T99" fmla="*/ 9 h 136"/>
                <a:gd name="T100" fmla="*/ 40 w 94"/>
                <a:gd name="T101" fmla="*/ 3 h 136"/>
                <a:gd name="T102" fmla="*/ 35 w 94"/>
                <a:gd name="T103" fmla="*/ 7 h 136"/>
                <a:gd name="T104" fmla="*/ 23 w 94"/>
                <a:gd name="T105" fmla="*/ 7 h 136"/>
                <a:gd name="T106" fmla="*/ 17 w 94"/>
                <a:gd name="T107" fmla="*/ 16 h 136"/>
                <a:gd name="T108" fmla="*/ 12 w 94"/>
                <a:gd name="T109" fmla="*/ 23 h 136"/>
                <a:gd name="T110" fmla="*/ 9 w 94"/>
                <a:gd name="T111" fmla="*/ 26 h 136"/>
                <a:gd name="T112" fmla="*/ 3 w 94"/>
                <a:gd name="T113" fmla="*/ 2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136">
                  <a:moveTo>
                    <a:pt x="3" y="24"/>
                  </a:moveTo>
                  <a:cubicBezTo>
                    <a:pt x="0" y="26"/>
                    <a:pt x="6" y="30"/>
                    <a:pt x="11" y="30"/>
                  </a:cubicBezTo>
                  <a:cubicBezTo>
                    <a:pt x="15" y="31"/>
                    <a:pt x="7" y="34"/>
                    <a:pt x="7" y="38"/>
                  </a:cubicBezTo>
                  <a:cubicBezTo>
                    <a:pt x="6" y="42"/>
                    <a:pt x="12" y="41"/>
                    <a:pt x="12" y="44"/>
                  </a:cubicBezTo>
                  <a:cubicBezTo>
                    <a:pt x="13" y="47"/>
                    <a:pt x="3" y="47"/>
                    <a:pt x="3" y="50"/>
                  </a:cubicBezTo>
                  <a:cubicBezTo>
                    <a:pt x="3" y="53"/>
                    <a:pt x="9" y="49"/>
                    <a:pt x="11" y="48"/>
                  </a:cubicBezTo>
                  <a:cubicBezTo>
                    <a:pt x="13" y="46"/>
                    <a:pt x="10" y="55"/>
                    <a:pt x="15" y="54"/>
                  </a:cubicBezTo>
                  <a:cubicBezTo>
                    <a:pt x="21" y="53"/>
                    <a:pt x="20" y="45"/>
                    <a:pt x="22" y="46"/>
                  </a:cubicBezTo>
                  <a:cubicBezTo>
                    <a:pt x="24" y="46"/>
                    <a:pt x="21" y="50"/>
                    <a:pt x="22" y="53"/>
                  </a:cubicBezTo>
                  <a:cubicBezTo>
                    <a:pt x="24" y="57"/>
                    <a:pt x="18" y="62"/>
                    <a:pt x="19" y="64"/>
                  </a:cubicBezTo>
                  <a:cubicBezTo>
                    <a:pt x="19" y="66"/>
                    <a:pt x="30" y="66"/>
                    <a:pt x="34" y="63"/>
                  </a:cubicBezTo>
                  <a:cubicBezTo>
                    <a:pt x="38" y="59"/>
                    <a:pt x="39" y="63"/>
                    <a:pt x="37" y="66"/>
                  </a:cubicBezTo>
                  <a:cubicBezTo>
                    <a:pt x="34" y="69"/>
                    <a:pt x="35" y="71"/>
                    <a:pt x="38" y="72"/>
                  </a:cubicBezTo>
                  <a:cubicBezTo>
                    <a:pt x="42" y="73"/>
                    <a:pt x="43" y="74"/>
                    <a:pt x="41" y="76"/>
                  </a:cubicBezTo>
                  <a:cubicBezTo>
                    <a:pt x="40" y="79"/>
                    <a:pt x="41" y="84"/>
                    <a:pt x="40" y="86"/>
                  </a:cubicBezTo>
                  <a:cubicBezTo>
                    <a:pt x="40" y="88"/>
                    <a:pt x="30" y="88"/>
                    <a:pt x="29" y="86"/>
                  </a:cubicBezTo>
                  <a:cubicBezTo>
                    <a:pt x="29" y="85"/>
                    <a:pt x="25" y="86"/>
                    <a:pt x="26" y="88"/>
                  </a:cubicBezTo>
                  <a:cubicBezTo>
                    <a:pt x="27" y="90"/>
                    <a:pt x="23" y="93"/>
                    <a:pt x="23" y="95"/>
                  </a:cubicBezTo>
                  <a:cubicBezTo>
                    <a:pt x="23" y="97"/>
                    <a:pt x="29" y="96"/>
                    <a:pt x="29" y="99"/>
                  </a:cubicBezTo>
                  <a:cubicBezTo>
                    <a:pt x="29" y="101"/>
                    <a:pt x="25" y="104"/>
                    <a:pt x="19" y="106"/>
                  </a:cubicBezTo>
                  <a:cubicBezTo>
                    <a:pt x="13" y="108"/>
                    <a:pt x="20" y="113"/>
                    <a:pt x="23" y="111"/>
                  </a:cubicBezTo>
                  <a:cubicBezTo>
                    <a:pt x="26" y="108"/>
                    <a:pt x="25" y="112"/>
                    <a:pt x="29" y="112"/>
                  </a:cubicBezTo>
                  <a:cubicBezTo>
                    <a:pt x="34" y="112"/>
                    <a:pt x="36" y="115"/>
                    <a:pt x="41" y="114"/>
                  </a:cubicBezTo>
                  <a:cubicBezTo>
                    <a:pt x="45" y="112"/>
                    <a:pt x="45" y="114"/>
                    <a:pt x="42" y="116"/>
                  </a:cubicBezTo>
                  <a:cubicBezTo>
                    <a:pt x="38" y="119"/>
                    <a:pt x="33" y="116"/>
                    <a:pt x="30" y="118"/>
                  </a:cubicBezTo>
                  <a:cubicBezTo>
                    <a:pt x="27" y="120"/>
                    <a:pt x="14" y="132"/>
                    <a:pt x="16" y="135"/>
                  </a:cubicBezTo>
                  <a:cubicBezTo>
                    <a:pt x="18" y="136"/>
                    <a:pt x="20" y="132"/>
                    <a:pt x="24" y="130"/>
                  </a:cubicBezTo>
                  <a:cubicBezTo>
                    <a:pt x="29" y="128"/>
                    <a:pt x="29" y="131"/>
                    <a:pt x="32" y="132"/>
                  </a:cubicBezTo>
                  <a:cubicBezTo>
                    <a:pt x="35" y="132"/>
                    <a:pt x="35" y="126"/>
                    <a:pt x="37" y="127"/>
                  </a:cubicBezTo>
                  <a:cubicBezTo>
                    <a:pt x="39" y="127"/>
                    <a:pt x="41" y="125"/>
                    <a:pt x="44" y="126"/>
                  </a:cubicBezTo>
                  <a:cubicBezTo>
                    <a:pt x="48" y="126"/>
                    <a:pt x="51" y="125"/>
                    <a:pt x="53" y="123"/>
                  </a:cubicBezTo>
                  <a:cubicBezTo>
                    <a:pt x="55" y="122"/>
                    <a:pt x="60" y="127"/>
                    <a:pt x="61" y="126"/>
                  </a:cubicBezTo>
                  <a:cubicBezTo>
                    <a:pt x="63" y="124"/>
                    <a:pt x="70" y="123"/>
                    <a:pt x="73" y="123"/>
                  </a:cubicBezTo>
                  <a:cubicBezTo>
                    <a:pt x="77" y="123"/>
                    <a:pt x="86" y="119"/>
                    <a:pt x="88" y="117"/>
                  </a:cubicBezTo>
                  <a:cubicBezTo>
                    <a:pt x="91" y="115"/>
                    <a:pt x="87" y="114"/>
                    <a:pt x="84" y="115"/>
                  </a:cubicBezTo>
                  <a:cubicBezTo>
                    <a:pt x="80" y="115"/>
                    <a:pt x="81" y="112"/>
                    <a:pt x="84" y="109"/>
                  </a:cubicBezTo>
                  <a:cubicBezTo>
                    <a:pt x="88" y="105"/>
                    <a:pt x="93" y="103"/>
                    <a:pt x="93" y="98"/>
                  </a:cubicBezTo>
                  <a:cubicBezTo>
                    <a:pt x="94" y="94"/>
                    <a:pt x="83" y="90"/>
                    <a:pt x="82" y="93"/>
                  </a:cubicBezTo>
                  <a:cubicBezTo>
                    <a:pt x="81" y="95"/>
                    <a:pt x="79" y="95"/>
                    <a:pt x="77" y="92"/>
                  </a:cubicBezTo>
                  <a:cubicBezTo>
                    <a:pt x="75" y="89"/>
                    <a:pt x="78" y="87"/>
                    <a:pt x="77" y="86"/>
                  </a:cubicBezTo>
                  <a:cubicBezTo>
                    <a:pt x="75" y="86"/>
                    <a:pt x="73" y="82"/>
                    <a:pt x="73" y="81"/>
                  </a:cubicBezTo>
                  <a:cubicBezTo>
                    <a:pt x="74" y="79"/>
                    <a:pt x="71" y="69"/>
                    <a:pt x="65" y="68"/>
                  </a:cubicBezTo>
                  <a:cubicBezTo>
                    <a:pt x="60" y="66"/>
                    <a:pt x="59" y="59"/>
                    <a:pt x="58" y="55"/>
                  </a:cubicBezTo>
                  <a:cubicBezTo>
                    <a:pt x="57" y="51"/>
                    <a:pt x="54" y="53"/>
                    <a:pt x="51" y="49"/>
                  </a:cubicBezTo>
                  <a:cubicBezTo>
                    <a:pt x="48" y="46"/>
                    <a:pt x="44" y="48"/>
                    <a:pt x="41" y="48"/>
                  </a:cubicBezTo>
                  <a:cubicBezTo>
                    <a:pt x="39" y="48"/>
                    <a:pt x="41" y="43"/>
                    <a:pt x="45" y="41"/>
                  </a:cubicBezTo>
                  <a:cubicBezTo>
                    <a:pt x="49" y="38"/>
                    <a:pt x="53" y="25"/>
                    <a:pt x="53" y="22"/>
                  </a:cubicBezTo>
                  <a:cubicBezTo>
                    <a:pt x="53" y="19"/>
                    <a:pt x="37" y="20"/>
                    <a:pt x="34" y="21"/>
                  </a:cubicBezTo>
                  <a:cubicBezTo>
                    <a:pt x="30" y="23"/>
                    <a:pt x="27" y="19"/>
                    <a:pt x="30" y="18"/>
                  </a:cubicBezTo>
                  <a:cubicBezTo>
                    <a:pt x="33" y="17"/>
                    <a:pt x="38" y="11"/>
                    <a:pt x="38" y="9"/>
                  </a:cubicBezTo>
                  <a:cubicBezTo>
                    <a:pt x="38" y="7"/>
                    <a:pt x="42" y="5"/>
                    <a:pt x="40" y="3"/>
                  </a:cubicBezTo>
                  <a:cubicBezTo>
                    <a:pt x="37" y="0"/>
                    <a:pt x="37" y="5"/>
                    <a:pt x="35" y="7"/>
                  </a:cubicBezTo>
                  <a:cubicBezTo>
                    <a:pt x="33" y="8"/>
                    <a:pt x="28" y="8"/>
                    <a:pt x="23" y="7"/>
                  </a:cubicBezTo>
                  <a:cubicBezTo>
                    <a:pt x="18" y="6"/>
                    <a:pt x="17" y="13"/>
                    <a:pt x="17" y="16"/>
                  </a:cubicBezTo>
                  <a:cubicBezTo>
                    <a:pt x="17" y="19"/>
                    <a:pt x="11" y="21"/>
                    <a:pt x="12" y="23"/>
                  </a:cubicBezTo>
                  <a:cubicBezTo>
                    <a:pt x="13" y="26"/>
                    <a:pt x="11" y="28"/>
                    <a:pt x="9" y="26"/>
                  </a:cubicBezTo>
                  <a:cubicBezTo>
                    <a:pt x="8" y="25"/>
                    <a:pt x="6" y="21"/>
                    <a:pt x="3" y="2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0"/>
            <p:cNvSpPr>
              <a:spLocks/>
            </p:cNvSpPr>
            <p:nvPr userDrawn="1"/>
          </p:nvSpPr>
          <p:spPr bwMode="auto">
            <a:xfrm>
              <a:off x="18948400" y="2579688"/>
              <a:ext cx="34925" cy="30163"/>
            </a:xfrm>
            <a:custGeom>
              <a:avLst/>
              <a:gdLst>
                <a:gd name="T0" fmla="*/ 3 w 13"/>
                <a:gd name="T1" fmla="*/ 11 h 11"/>
                <a:gd name="T2" fmla="*/ 10 w 13"/>
                <a:gd name="T3" fmla="*/ 2 h 11"/>
                <a:gd name="T4" fmla="*/ 3 w 13"/>
                <a:gd name="T5" fmla="*/ 11 h 11"/>
              </a:gdLst>
              <a:ahLst/>
              <a:cxnLst>
                <a:cxn ang="0">
                  <a:pos x="T0" y="T1"/>
                </a:cxn>
                <a:cxn ang="0">
                  <a:pos x="T2" y="T3"/>
                </a:cxn>
                <a:cxn ang="0">
                  <a:pos x="T4" y="T5"/>
                </a:cxn>
              </a:cxnLst>
              <a:rect l="0" t="0" r="r" b="b"/>
              <a:pathLst>
                <a:path w="13" h="11">
                  <a:moveTo>
                    <a:pt x="3" y="11"/>
                  </a:moveTo>
                  <a:cubicBezTo>
                    <a:pt x="8" y="11"/>
                    <a:pt x="13" y="4"/>
                    <a:pt x="10" y="2"/>
                  </a:cubicBezTo>
                  <a:cubicBezTo>
                    <a:pt x="8" y="0"/>
                    <a:pt x="0" y="11"/>
                    <a:pt x="3"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1"/>
            <p:cNvSpPr>
              <a:spLocks/>
            </p:cNvSpPr>
            <p:nvPr userDrawn="1"/>
          </p:nvSpPr>
          <p:spPr bwMode="auto">
            <a:xfrm>
              <a:off x="19494500" y="2679700"/>
              <a:ext cx="52388" cy="66675"/>
            </a:xfrm>
            <a:custGeom>
              <a:avLst/>
              <a:gdLst>
                <a:gd name="T0" fmla="*/ 17 w 19"/>
                <a:gd name="T1" fmla="*/ 3 h 24"/>
                <a:gd name="T2" fmla="*/ 14 w 19"/>
                <a:gd name="T3" fmla="*/ 6 h 24"/>
                <a:gd name="T4" fmla="*/ 10 w 19"/>
                <a:gd name="T5" fmla="*/ 3 h 24"/>
                <a:gd name="T6" fmla="*/ 3 w 19"/>
                <a:gd name="T7" fmla="*/ 6 h 24"/>
                <a:gd name="T8" fmla="*/ 7 w 19"/>
                <a:gd name="T9" fmla="*/ 16 h 24"/>
                <a:gd name="T10" fmla="*/ 4 w 19"/>
                <a:gd name="T11" fmla="*/ 19 h 24"/>
                <a:gd name="T12" fmla="*/ 7 w 19"/>
                <a:gd name="T13" fmla="*/ 24 h 24"/>
                <a:gd name="T14" fmla="*/ 15 w 19"/>
                <a:gd name="T15" fmla="*/ 15 h 24"/>
                <a:gd name="T16" fmla="*/ 17 w 19"/>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4">
                  <a:moveTo>
                    <a:pt x="17" y="3"/>
                  </a:moveTo>
                  <a:cubicBezTo>
                    <a:pt x="16" y="2"/>
                    <a:pt x="15" y="5"/>
                    <a:pt x="14" y="6"/>
                  </a:cubicBezTo>
                  <a:cubicBezTo>
                    <a:pt x="12" y="6"/>
                    <a:pt x="11" y="0"/>
                    <a:pt x="10" y="3"/>
                  </a:cubicBezTo>
                  <a:cubicBezTo>
                    <a:pt x="10" y="7"/>
                    <a:pt x="6" y="2"/>
                    <a:pt x="3" y="6"/>
                  </a:cubicBezTo>
                  <a:cubicBezTo>
                    <a:pt x="0" y="11"/>
                    <a:pt x="5" y="15"/>
                    <a:pt x="7" y="16"/>
                  </a:cubicBezTo>
                  <a:cubicBezTo>
                    <a:pt x="10" y="17"/>
                    <a:pt x="7" y="19"/>
                    <a:pt x="4" y="19"/>
                  </a:cubicBezTo>
                  <a:cubicBezTo>
                    <a:pt x="2" y="18"/>
                    <a:pt x="3" y="23"/>
                    <a:pt x="7" y="24"/>
                  </a:cubicBezTo>
                  <a:cubicBezTo>
                    <a:pt x="11" y="24"/>
                    <a:pt x="15" y="17"/>
                    <a:pt x="15" y="15"/>
                  </a:cubicBezTo>
                  <a:cubicBezTo>
                    <a:pt x="14" y="13"/>
                    <a:pt x="19" y="4"/>
                    <a:pt x="17"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2"/>
            <p:cNvSpPr>
              <a:spLocks/>
            </p:cNvSpPr>
            <p:nvPr userDrawn="1"/>
          </p:nvSpPr>
          <p:spPr bwMode="auto">
            <a:xfrm>
              <a:off x="19694525" y="2608263"/>
              <a:ext cx="41275" cy="44450"/>
            </a:xfrm>
            <a:custGeom>
              <a:avLst/>
              <a:gdLst>
                <a:gd name="T0" fmla="*/ 2 w 15"/>
                <a:gd name="T1" fmla="*/ 14 h 16"/>
                <a:gd name="T2" fmla="*/ 9 w 15"/>
                <a:gd name="T3" fmla="*/ 0 h 16"/>
                <a:gd name="T4" fmla="*/ 2 w 15"/>
                <a:gd name="T5" fmla="*/ 14 h 16"/>
              </a:gdLst>
              <a:ahLst/>
              <a:cxnLst>
                <a:cxn ang="0">
                  <a:pos x="T0" y="T1"/>
                </a:cxn>
                <a:cxn ang="0">
                  <a:pos x="T2" y="T3"/>
                </a:cxn>
                <a:cxn ang="0">
                  <a:pos x="T4" y="T5"/>
                </a:cxn>
              </a:cxnLst>
              <a:rect l="0" t="0" r="r" b="b"/>
              <a:pathLst>
                <a:path w="15" h="16">
                  <a:moveTo>
                    <a:pt x="2" y="14"/>
                  </a:moveTo>
                  <a:cubicBezTo>
                    <a:pt x="3" y="16"/>
                    <a:pt x="15" y="0"/>
                    <a:pt x="9" y="0"/>
                  </a:cubicBezTo>
                  <a:cubicBezTo>
                    <a:pt x="3" y="0"/>
                    <a:pt x="0" y="12"/>
                    <a:pt x="2" y="1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63"/>
            <p:cNvSpPr>
              <a:spLocks/>
            </p:cNvSpPr>
            <p:nvPr userDrawn="1"/>
          </p:nvSpPr>
          <p:spPr bwMode="auto">
            <a:xfrm>
              <a:off x="19810413" y="2554288"/>
              <a:ext cx="30163" cy="11113"/>
            </a:xfrm>
            <a:custGeom>
              <a:avLst/>
              <a:gdLst>
                <a:gd name="T0" fmla="*/ 9 w 11"/>
                <a:gd name="T1" fmla="*/ 2 h 4"/>
                <a:gd name="T2" fmla="*/ 3 w 11"/>
                <a:gd name="T3" fmla="*/ 3 h 4"/>
                <a:gd name="T4" fmla="*/ 9 w 11"/>
                <a:gd name="T5" fmla="*/ 2 h 4"/>
              </a:gdLst>
              <a:ahLst/>
              <a:cxnLst>
                <a:cxn ang="0">
                  <a:pos x="T0" y="T1"/>
                </a:cxn>
                <a:cxn ang="0">
                  <a:pos x="T2" y="T3"/>
                </a:cxn>
                <a:cxn ang="0">
                  <a:pos x="T4" y="T5"/>
                </a:cxn>
              </a:cxnLst>
              <a:rect l="0" t="0" r="r" b="b"/>
              <a:pathLst>
                <a:path w="11" h="4">
                  <a:moveTo>
                    <a:pt x="9" y="2"/>
                  </a:moveTo>
                  <a:cubicBezTo>
                    <a:pt x="11" y="0"/>
                    <a:pt x="0" y="1"/>
                    <a:pt x="3" y="3"/>
                  </a:cubicBezTo>
                  <a:cubicBezTo>
                    <a:pt x="4" y="4"/>
                    <a:pt x="8"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64"/>
            <p:cNvSpPr>
              <a:spLocks/>
            </p:cNvSpPr>
            <p:nvPr userDrawn="1"/>
          </p:nvSpPr>
          <p:spPr bwMode="auto">
            <a:xfrm>
              <a:off x="19805650" y="2568575"/>
              <a:ext cx="41275" cy="30163"/>
            </a:xfrm>
            <a:custGeom>
              <a:avLst/>
              <a:gdLst>
                <a:gd name="T0" fmla="*/ 2 w 15"/>
                <a:gd name="T1" fmla="*/ 11 h 11"/>
                <a:gd name="T2" fmla="*/ 13 w 15"/>
                <a:gd name="T3" fmla="*/ 4 h 11"/>
                <a:gd name="T4" fmla="*/ 7 w 15"/>
                <a:gd name="T5" fmla="*/ 2 h 11"/>
                <a:gd name="T6" fmla="*/ 2 w 15"/>
                <a:gd name="T7" fmla="*/ 11 h 11"/>
              </a:gdLst>
              <a:ahLst/>
              <a:cxnLst>
                <a:cxn ang="0">
                  <a:pos x="T0" y="T1"/>
                </a:cxn>
                <a:cxn ang="0">
                  <a:pos x="T2" y="T3"/>
                </a:cxn>
                <a:cxn ang="0">
                  <a:pos x="T4" y="T5"/>
                </a:cxn>
                <a:cxn ang="0">
                  <a:pos x="T6" y="T7"/>
                </a:cxn>
              </a:cxnLst>
              <a:rect l="0" t="0" r="r" b="b"/>
              <a:pathLst>
                <a:path w="15" h="11">
                  <a:moveTo>
                    <a:pt x="2" y="11"/>
                  </a:moveTo>
                  <a:cubicBezTo>
                    <a:pt x="5" y="11"/>
                    <a:pt x="12" y="5"/>
                    <a:pt x="13" y="4"/>
                  </a:cubicBezTo>
                  <a:cubicBezTo>
                    <a:pt x="15" y="2"/>
                    <a:pt x="12" y="0"/>
                    <a:pt x="7" y="2"/>
                  </a:cubicBezTo>
                  <a:cubicBezTo>
                    <a:pt x="1" y="3"/>
                    <a:pt x="0" y="11"/>
                    <a:pt x="2"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5"/>
            <p:cNvSpPr>
              <a:spLocks/>
            </p:cNvSpPr>
            <p:nvPr userDrawn="1"/>
          </p:nvSpPr>
          <p:spPr bwMode="auto">
            <a:xfrm>
              <a:off x="20051713" y="2035175"/>
              <a:ext cx="3175" cy="3175"/>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1" y="1"/>
                    <a:pt x="1" y="0"/>
                    <a:pt x="1"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66"/>
            <p:cNvSpPr>
              <a:spLocks noEditPoints="1"/>
            </p:cNvSpPr>
            <p:nvPr userDrawn="1"/>
          </p:nvSpPr>
          <p:spPr bwMode="auto">
            <a:xfrm>
              <a:off x="19310350" y="1957388"/>
              <a:ext cx="781050" cy="760413"/>
            </a:xfrm>
            <a:custGeom>
              <a:avLst/>
              <a:gdLst>
                <a:gd name="T0" fmla="*/ 4 w 281"/>
                <a:gd name="T1" fmla="*/ 189 h 274"/>
                <a:gd name="T2" fmla="*/ 18 w 281"/>
                <a:gd name="T3" fmla="*/ 198 h 274"/>
                <a:gd name="T4" fmla="*/ 4 w 281"/>
                <a:gd name="T5" fmla="*/ 211 h 274"/>
                <a:gd name="T6" fmla="*/ 8 w 281"/>
                <a:gd name="T7" fmla="*/ 218 h 274"/>
                <a:gd name="T8" fmla="*/ 59 w 281"/>
                <a:gd name="T9" fmla="*/ 214 h 274"/>
                <a:gd name="T10" fmla="*/ 69 w 281"/>
                <a:gd name="T11" fmla="*/ 218 h 274"/>
                <a:gd name="T12" fmla="*/ 85 w 281"/>
                <a:gd name="T13" fmla="*/ 258 h 274"/>
                <a:gd name="T14" fmla="*/ 100 w 281"/>
                <a:gd name="T15" fmla="*/ 265 h 274"/>
                <a:gd name="T16" fmla="*/ 122 w 281"/>
                <a:gd name="T17" fmla="*/ 257 h 274"/>
                <a:gd name="T18" fmla="*/ 126 w 281"/>
                <a:gd name="T19" fmla="*/ 225 h 274"/>
                <a:gd name="T20" fmla="*/ 138 w 281"/>
                <a:gd name="T21" fmla="*/ 190 h 274"/>
                <a:gd name="T22" fmla="*/ 136 w 281"/>
                <a:gd name="T23" fmla="*/ 157 h 274"/>
                <a:gd name="T24" fmla="*/ 175 w 281"/>
                <a:gd name="T25" fmla="*/ 126 h 274"/>
                <a:gd name="T26" fmla="*/ 196 w 281"/>
                <a:gd name="T27" fmla="*/ 100 h 274"/>
                <a:gd name="T28" fmla="*/ 212 w 281"/>
                <a:gd name="T29" fmla="*/ 116 h 274"/>
                <a:gd name="T30" fmla="*/ 184 w 281"/>
                <a:gd name="T31" fmla="*/ 142 h 274"/>
                <a:gd name="T32" fmla="*/ 173 w 281"/>
                <a:gd name="T33" fmla="*/ 166 h 274"/>
                <a:gd name="T34" fmla="*/ 188 w 281"/>
                <a:gd name="T35" fmla="*/ 197 h 274"/>
                <a:gd name="T36" fmla="*/ 248 w 281"/>
                <a:gd name="T37" fmla="*/ 184 h 274"/>
                <a:gd name="T38" fmla="*/ 264 w 281"/>
                <a:gd name="T39" fmla="*/ 137 h 274"/>
                <a:gd name="T40" fmla="*/ 261 w 281"/>
                <a:gd name="T41" fmla="*/ 116 h 274"/>
                <a:gd name="T42" fmla="*/ 255 w 281"/>
                <a:gd name="T43" fmla="*/ 82 h 274"/>
                <a:gd name="T44" fmla="*/ 251 w 281"/>
                <a:gd name="T45" fmla="*/ 56 h 274"/>
                <a:gd name="T46" fmla="*/ 257 w 281"/>
                <a:gd name="T47" fmla="*/ 38 h 274"/>
                <a:gd name="T48" fmla="*/ 257 w 281"/>
                <a:gd name="T49" fmla="*/ 22 h 274"/>
                <a:gd name="T50" fmla="*/ 271 w 281"/>
                <a:gd name="T51" fmla="*/ 12 h 274"/>
                <a:gd name="T52" fmla="*/ 246 w 281"/>
                <a:gd name="T53" fmla="*/ 13 h 274"/>
                <a:gd name="T54" fmla="*/ 230 w 281"/>
                <a:gd name="T55" fmla="*/ 16 h 274"/>
                <a:gd name="T56" fmla="*/ 215 w 281"/>
                <a:gd name="T57" fmla="*/ 14 h 274"/>
                <a:gd name="T58" fmla="*/ 207 w 281"/>
                <a:gd name="T59" fmla="*/ 5 h 274"/>
                <a:gd name="T60" fmla="*/ 193 w 281"/>
                <a:gd name="T61" fmla="*/ 17 h 274"/>
                <a:gd name="T62" fmla="*/ 196 w 281"/>
                <a:gd name="T63" fmla="*/ 7 h 274"/>
                <a:gd name="T64" fmla="*/ 181 w 281"/>
                <a:gd name="T65" fmla="*/ 19 h 274"/>
                <a:gd name="T66" fmla="*/ 168 w 281"/>
                <a:gd name="T67" fmla="*/ 20 h 274"/>
                <a:gd name="T68" fmla="*/ 158 w 281"/>
                <a:gd name="T69" fmla="*/ 27 h 274"/>
                <a:gd name="T70" fmla="*/ 146 w 281"/>
                <a:gd name="T71" fmla="*/ 29 h 274"/>
                <a:gd name="T72" fmla="*/ 126 w 281"/>
                <a:gd name="T73" fmla="*/ 40 h 274"/>
                <a:gd name="T74" fmla="*/ 127 w 281"/>
                <a:gd name="T75" fmla="*/ 47 h 274"/>
                <a:gd name="T76" fmla="*/ 113 w 281"/>
                <a:gd name="T77" fmla="*/ 43 h 274"/>
                <a:gd name="T78" fmla="*/ 92 w 281"/>
                <a:gd name="T79" fmla="*/ 62 h 274"/>
                <a:gd name="T80" fmla="*/ 123 w 281"/>
                <a:gd name="T81" fmla="*/ 53 h 274"/>
                <a:gd name="T82" fmla="*/ 110 w 281"/>
                <a:gd name="T83" fmla="*/ 62 h 274"/>
                <a:gd name="T84" fmla="*/ 90 w 281"/>
                <a:gd name="T85" fmla="*/ 95 h 274"/>
                <a:gd name="T86" fmla="*/ 74 w 281"/>
                <a:gd name="T87" fmla="*/ 114 h 274"/>
                <a:gd name="T88" fmla="*/ 60 w 281"/>
                <a:gd name="T89" fmla="*/ 128 h 274"/>
                <a:gd name="T90" fmla="*/ 41 w 281"/>
                <a:gd name="T91" fmla="*/ 145 h 274"/>
                <a:gd name="T92" fmla="*/ 21 w 281"/>
                <a:gd name="T93" fmla="*/ 156 h 274"/>
                <a:gd name="T94" fmla="*/ 2 w 281"/>
                <a:gd name="T95" fmla="*/ 171 h 274"/>
                <a:gd name="T96" fmla="*/ 177 w 281"/>
                <a:gd name="T97" fmla="*/ 49 h 274"/>
                <a:gd name="T98" fmla="*/ 169 w 281"/>
                <a:gd name="T99"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1" h="274">
                  <a:moveTo>
                    <a:pt x="6" y="176"/>
                  </a:moveTo>
                  <a:cubicBezTo>
                    <a:pt x="6" y="178"/>
                    <a:pt x="2" y="180"/>
                    <a:pt x="5" y="180"/>
                  </a:cubicBezTo>
                  <a:cubicBezTo>
                    <a:pt x="8" y="181"/>
                    <a:pt x="5" y="183"/>
                    <a:pt x="4" y="184"/>
                  </a:cubicBezTo>
                  <a:cubicBezTo>
                    <a:pt x="2" y="185"/>
                    <a:pt x="2" y="187"/>
                    <a:pt x="4" y="189"/>
                  </a:cubicBezTo>
                  <a:cubicBezTo>
                    <a:pt x="5" y="192"/>
                    <a:pt x="0" y="192"/>
                    <a:pt x="3" y="196"/>
                  </a:cubicBezTo>
                  <a:cubicBezTo>
                    <a:pt x="5" y="199"/>
                    <a:pt x="7" y="195"/>
                    <a:pt x="8" y="198"/>
                  </a:cubicBezTo>
                  <a:cubicBezTo>
                    <a:pt x="9" y="200"/>
                    <a:pt x="12" y="198"/>
                    <a:pt x="16" y="195"/>
                  </a:cubicBezTo>
                  <a:cubicBezTo>
                    <a:pt x="19" y="192"/>
                    <a:pt x="21" y="198"/>
                    <a:pt x="18" y="198"/>
                  </a:cubicBezTo>
                  <a:cubicBezTo>
                    <a:pt x="15" y="198"/>
                    <a:pt x="12" y="200"/>
                    <a:pt x="12" y="202"/>
                  </a:cubicBezTo>
                  <a:cubicBezTo>
                    <a:pt x="13" y="205"/>
                    <a:pt x="8" y="205"/>
                    <a:pt x="8" y="201"/>
                  </a:cubicBezTo>
                  <a:cubicBezTo>
                    <a:pt x="8" y="198"/>
                    <a:pt x="2" y="202"/>
                    <a:pt x="4" y="204"/>
                  </a:cubicBezTo>
                  <a:cubicBezTo>
                    <a:pt x="7" y="207"/>
                    <a:pt x="4" y="208"/>
                    <a:pt x="4" y="211"/>
                  </a:cubicBezTo>
                  <a:cubicBezTo>
                    <a:pt x="4" y="213"/>
                    <a:pt x="8" y="213"/>
                    <a:pt x="10" y="210"/>
                  </a:cubicBezTo>
                  <a:cubicBezTo>
                    <a:pt x="11" y="207"/>
                    <a:pt x="14" y="208"/>
                    <a:pt x="15" y="211"/>
                  </a:cubicBezTo>
                  <a:cubicBezTo>
                    <a:pt x="16" y="213"/>
                    <a:pt x="13" y="211"/>
                    <a:pt x="13" y="215"/>
                  </a:cubicBezTo>
                  <a:cubicBezTo>
                    <a:pt x="13" y="219"/>
                    <a:pt x="10" y="215"/>
                    <a:pt x="8" y="218"/>
                  </a:cubicBezTo>
                  <a:cubicBezTo>
                    <a:pt x="6" y="221"/>
                    <a:pt x="16" y="226"/>
                    <a:pt x="19" y="227"/>
                  </a:cubicBezTo>
                  <a:cubicBezTo>
                    <a:pt x="23" y="228"/>
                    <a:pt x="26" y="231"/>
                    <a:pt x="32" y="230"/>
                  </a:cubicBezTo>
                  <a:cubicBezTo>
                    <a:pt x="38" y="229"/>
                    <a:pt x="50" y="218"/>
                    <a:pt x="52" y="216"/>
                  </a:cubicBezTo>
                  <a:cubicBezTo>
                    <a:pt x="53" y="214"/>
                    <a:pt x="57" y="216"/>
                    <a:pt x="59" y="214"/>
                  </a:cubicBezTo>
                  <a:cubicBezTo>
                    <a:pt x="62" y="212"/>
                    <a:pt x="60" y="207"/>
                    <a:pt x="62" y="206"/>
                  </a:cubicBezTo>
                  <a:cubicBezTo>
                    <a:pt x="64" y="205"/>
                    <a:pt x="65" y="212"/>
                    <a:pt x="66" y="212"/>
                  </a:cubicBezTo>
                  <a:cubicBezTo>
                    <a:pt x="68" y="213"/>
                    <a:pt x="69" y="214"/>
                    <a:pt x="69" y="217"/>
                  </a:cubicBezTo>
                  <a:cubicBezTo>
                    <a:pt x="69" y="217"/>
                    <a:pt x="69" y="218"/>
                    <a:pt x="69" y="218"/>
                  </a:cubicBezTo>
                  <a:cubicBezTo>
                    <a:pt x="68" y="222"/>
                    <a:pt x="70" y="226"/>
                    <a:pt x="73" y="229"/>
                  </a:cubicBezTo>
                  <a:cubicBezTo>
                    <a:pt x="77" y="232"/>
                    <a:pt x="74" y="236"/>
                    <a:pt x="77" y="240"/>
                  </a:cubicBezTo>
                  <a:cubicBezTo>
                    <a:pt x="80" y="244"/>
                    <a:pt x="79" y="247"/>
                    <a:pt x="83" y="249"/>
                  </a:cubicBezTo>
                  <a:cubicBezTo>
                    <a:pt x="86" y="252"/>
                    <a:pt x="86" y="254"/>
                    <a:pt x="85" y="258"/>
                  </a:cubicBezTo>
                  <a:cubicBezTo>
                    <a:pt x="83" y="261"/>
                    <a:pt x="88" y="260"/>
                    <a:pt x="88" y="262"/>
                  </a:cubicBezTo>
                  <a:cubicBezTo>
                    <a:pt x="88" y="265"/>
                    <a:pt x="87" y="269"/>
                    <a:pt x="88" y="271"/>
                  </a:cubicBezTo>
                  <a:cubicBezTo>
                    <a:pt x="89" y="274"/>
                    <a:pt x="91" y="271"/>
                    <a:pt x="96" y="271"/>
                  </a:cubicBezTo>
                  <a:cubicBezTo>
                    <a:pt x="101" y="271"/>
                    <a:pt x="100" y="268"/>
                    <a:pt x="100" y="265"/>
                  </a:cubicBezTo>
                  <a:cubicBezTo>
                    <a:pt x="100" y="262"/>
                    <a:pt x="103" y="263"/>
                    <a:pt x="104" y="261"/>
                  </a:cubicBezTo>
                  <a:cubicBezTo>
                    <a:pt x="104" y="260"/>
                    <a:pt x="109" y="259"/>
                    <a:pt x="112" y="261"/>
                  </a:cubicBezTo>
                  <a:cubicBezTo>
                    <a:pt x="116" y="262"/>
                    <a:pt x="118" y="260"/>
                    <a:pt x="119" y="256"/>
                  </a:cubicBezTo>
                  <a:cubicBezTo>
                    <a:pt x="119" y="252"/>
                    <a:pt x="121" y="257"/>
                    <a:pt x="122" y="257"/>
                  </a:cubicBezTo>
                  <a:cubicBezTo>
                    <a:pt x="123" y="258"/>
                    <a:pt x="127" y="252"/>
                    <a:pt x="128" y="247"/>
                  </a:cubicBezTo>
                  <a:cubicBezTo>
                    <a:pt x="130" y="243"/>
                    <a:pt x="128" y="244"/>
                    <a:pt x="125" y="248"/>
                  </a:cubicBezTo>
                  <a:cubicBezTo>
                    <a:pt x="121" y="252"/>
                    <a:pt x="123" y="244"/>
                    <a:pt x="124" y="240"/>
                  </a:cubicBezTo>
                  <a:cubicBezTo>
                    <a:pt x="126" y="237"/>
                    <a:pt x="126" y="228"/>
                    <a:pt x="126" y="225"/>
                  </a:cubicBezTo>
                  <a:cubicBezTo>
                    <a:pt x="127" y="223"/>
                    <a:pt x="128" y="220"/>
                    <a:pt x="132" y="219"/>
                  </a:cubicBezTo>
                  <a:cubicBezTo>
                    <a:pt x="137" y="218"/>
                    <a:pt x="143" y="212"/>
                    <a:pt x="142" y="210"/>
                  </a:cubicBezTo>
                  <a:cubicBezTo>
                    <a:pt x="141" y="207"/>
                    <a:pt x="148" y="204"/>
                    <a:pt x="148" y="201"/>
                  </a:cubicBezTo>
                  <a:cubicBezTo>
                    <a:pt x="148" y="199"/>
                    <a:pt x="140" y="192"/>
                    <a:pt x="138" y="190"/>
                  </a:cubicBezTo>
                  <a:cubicBezTo>
                    <a:pt x="135" y="188"/>
                    <a:pt x="130" y="190"/>
                    <a:pt x="130" y="188"/>
                  </a:cubicBezTo>
                  <a:cubicBezTo>
                    <a:pt x="131" y="186"/>
                    <a:pt x="130" y="179"/>
                    <a:pt x="129" y="176"/>
                  </a:cubicBezTo>
                  <a:cubicBezTo>
                    <a:pt x="128" y="172"/>
                    <a:pt x="133" y="169"/>
                    <a:pt x="133" y="165"/>
                  </a:cubicBezTo>
                  <a:cubicBezTo>
                    <a:pt x="133" y="162"/>
                    <a:pt x="133" y="158"/>
                    <a:pt x="136" y="157"/>
                  </a:cubicBezTo>
                  <a:cubicBezTo>
                    <a:pt x="139" y="156"/>
                    <a:pt x="137" y="153"/>
                    <a:pt x="141" y="152"/>
                  </a:cubicBezTo>
                  <a:cubicBezTo>
                    <a:pt x="145" y="151"/>
                    <a:pt x="144" y="146"/>
                    <a:pt x="148" y="144"/>
                  </a:cubicBezTo>
                  <a:cubicBezTo>
                    <a:pt x="153" y="142"/>
                    <a:pt x="153" y="141"/>
                    <a:pt x="158" y="138"/>
                  </a:cubicBezTo>
                  <a:cubicBezTo>
                    <a:pt x="164" y="135"/>
                    <a:pt x="173" y="129"/>
                    <a:pt x="175" y="126"/>
                  </a:cubicBezTo>
                  <a:cubicBezTo>
                    <a:pt x="176" y="123"/>
                    <a:pt x="169" y="119"/>
                    <a:pt x="174" y="116"/>
                  </a:cubicBezTo>
                  <a:cubicBezTo>
                    <a:pt x="178" y="112"/>
                    <a:pt x="175" y="108"/>
                    <a:pt x="178" y="107"/>
                  </a:cubicBezTo>
                  <a:cubicBezTo>
                    <a:pt x="181" y="106"/>
                    <a:pt x="182" y="104"/>
                    <a:pt x="185" y="101"/>
                  </a:cubicBezTo>
                  <a:cubicBezTo>
                    <a:pt x="187" y="99"/>
                    <a:pt x="190" y="101"/>
                    <a:pt x="196" y="100"/>
                  </a:cubicBezTo>
                  <a:cubicBezTo>
                    <a:pt x="198" y="100"/>
                    <a:pt x="200" y="100"/>
                    <a:pt x="202" y="100"/>
                  </a:cubicBezTo>
                  <a:cubicBezTo>
                    <a:pt x="205" y="101"/>
                    <a:pt x="208" y="103"/>
                    <a:pt x="210" y="104"/>
                  </a:cubicBezTo>
                  <a:cubicBezTo>
                    <a:pt x="215" y="106"/>
                    <a:pt x="214" y="109"/>
                    <a:pt x="214" y="112"/>
                  </a:cubicBezTo>
                  <a:cubicBezTo>
                    <a:pt x="214" y="116"/>
                    <a:pt x="215" y="117"/>
                    <a:pt x="212" y="116"/>
                  </a:cubicBezTo>
                  <a:cubicBezTo>
                    <a:pt x="210" y="115"/>
                    <a:pt x="208" y="116"/>
                    <a:pt x="206" y="121"/>
                  </a:cubicBezTo>
                  <a:cubicBezTo>
                    <a:pt x="205" y="126"/>
                    <a:pt x="199" y="131"/>
                    <a:pt x="196" y="132"/>
                  </a:cubicBezTo>
                  <a:cubicBezTo>
                    <a:pt x="192" y="132"/>
                    <a:pt x="192" y="136"/>
                    <a:pt x="189" y="136"/>
                  </a:cubicBezTo>
                  <a:cubicBezTo>
                    <a:pt x="186" y="137"/>
                    <a:pt x="183" y="139"/>
                    <a:pt x="184" y="142"/>
                  </a:cubicBezTo>
                  <a:cubicBezTo>
                    <a:pt x="184" y="146"/>
                    <a:pt x="179" y="146"/>
                    <a:pt x="176" y="146"/>
                  </a:cubicBezTo>
                  <a:cubicBezTo>
                    <a:pt x="173" y="146"/>
                    <a:pt x="174" y="151"/>
                    <a:pt x="171" y="153"/>
                  </a:cubicBezTo>
                  <a:cubicBezTo>
                    <a:pt x="169" y="154"/>
                    <a:pt x="170" y="156"/>
                    <a:pt x="172" y="159"/>
                  </a:cubicBezTo>
                  <a:cubicBezTo>
                    <a:pt x="174" y="162"/>
                    <a:pt x="172" y="164"/>
                    <a:pt x="173" y="166"/>
                  </a:cubicBezTo>
                  <a:cubicBezTo>
                    <a:pt x="174" y="168"/>
                    <a:pt x="177" y="173"/>
                    <a:pt x="175" y="178"/>
                  </a:cubicBezTo>
                  <a:cubicBezTo>
                    <a:pt x="172" y="183"/>
                    <a:pt x="170" y="190"/>
                    <a:pt x="172" y="189"/>
                  </a:cubicBezTo>
                  <a:cubicBezTo>
                    <a:pt x="174" y="189"/>
                    <a:pt x="179" y="194"/>
                    <a:pt x="182" y="193"/>
                  </a:cubicBezTo>
                  <a:cubicBezTo>
                    <a:pt x="185" y="193"/>
                    <a:pt x="185" y="198"/>
                    <a:pt x="188" y="197"/>
                  </a:cubicBezTo>
                  <a:cubicBezTo>
                    <a:pt x="191" y="196"/>
                    <a:pt x="191" y="200"/>
                    <a:pt x="200" y="199"/>
                  </a:cubicBezTo>
                  <a:cubicBezTo>
                    <a:pt x="209" y="199"/>
                    <a:pt x="226" y="192"/>
                    <a:pt x="233" y="192"/>
                  </a:cubicBezTo>
                  <a:cubicBezTo>
                    <a:pt x="237" y="192"/>
                    <a:pt x="240" y="191"/>
                    <a:pt x="243" y="191"/>
                  </a:cubicBezTo>
                  <a:cubicBezTo>
                    <a:pt x="244" y="188"/>
                    <a:pt x="246" y="186"/>
                    <a:pt x="248" y="184"/>
                  </a:cubicBezTo>
                  <a:cubicBezTo>
                    <a:pt x="252" y="180"/>
                    <a:pt x="262" y="177"/>
                    <a:pt x="264" y="171"/>
                  </a:cubicBezTo>
                  <a:cubicBezTo>
                    <a:pt x="267" y="165"/>
                    <a:pt x="278" y="161"/>
                    <a:pt x="280" y="156"/>
                  </a:cubicBezTo>
                  <a:cubicBezTo>
                    <a:pt x="281" y="153"/>
                    <a:pt x="281" y="152"/>
                    <a:pt x="277" y="147"/>
                  </a:cubicBezTo>
                  <a:cubicBezTo>
                    <a:pt x="273" y="142"/>
                    <a:pt x="264" y="139"/>
                    <a:pt x="264" y="137"/>
                  </a:cubicBezTo>
                  <a:cubicBezTo>
                    <a:pt x="263" y="134"/>
                    <a:pt x="271" y="134"/>
                    <a:pt x="270" y="131"/>
                  </a:cubicBezTo>
                  <a:cubicBezTo>
                    <a:pt x="270" y="128"/>
                    <a:pt x="266" y="128"/>
                    <a:pt x="265" y="125"/>
                  </a:cubicBezTo>
                  <a:cubicBezTo>
                    <a:pt x="263" y="122"/>
                    <a:pt x="266" y="121"/>
                    <a:pt x="266" y="120"/>
                  </a:cubicBezTo>
                  <a:cubicBezTo>
                    <a:pt x="266" y="118"/>
                    <a:pt x="261" y="118"/>
                    <a:pt x="261" y="116"/>
                  </a:cubicBezTo>
                  <a:cubicBezTo>
                    <a:pt x="260" y="115"/>
                    <a:pt x="264" y="115"/>
                    <a:pt x="263" y="113"/>
                  </a:cubicBezTo>
                  <a:cubicBezTo>
                    <a:pt x="263" y="111"/>
                    <a:pt x="260" y="108"/>
                    <a:pt x="262" y="105"/>
                  </a:cubicBezTo>
                  <a:cubicBezTo>
                    <a:pt x="264" y="102"/>
                    <a:pt x="269" y="105"/>
                    <a:pt x="265" y="99"/>
                  </a:cubicBezTo>
                  <a:cubicBezTo>
                    <a:pt x="262" y="92"/>
                    <a:pt x="256" y="84"/>
                    <a:pt x="255" y="82"/>
                  </a:cubicBezTo>
                  <a:cubicBezTo>
                    <a:pt x="254" y="80"/>
                    <a:pt x="256" y="77"/>
                    <a:pt x="258" y="76"/>
                  </a:cubicBezTo>
                  <a:cubicBezTo>
                    <a:pt x="260" y="75"/>
                    <a:pt x="265" y="70"/>
                    <a:pt x="265" y="68"/>
                  </a:cubicBezTo>
                  <a:cubicBezTo>
                    <a:pt x="265" y="66"/>
                    <a:pt x="259" y="61"/>
                    <a:pt x="257" y="60"/>
                  </a:cubicBezTo>
                  <a:cubicBezTo>
                    <a:pt x="256" y="59"/>
                    <a:pt x="252" y="60"/>
                    <a:pt x="251" y="56"/>
                  </a:cubicBezTo>
                  <a:cubicBezTo>
                    <a:pt x="249" y="53"/>
                    <a:pt x="248" y="52"/>
                    <a:pt x="249" y="51"/>
                  </a:cubicBezTo>
                  <a:cubicBezTo>
                    <a:pt x="251" y="49"/>
                    <a:pt x="251" y="47"/>
                    <a:pt x="251" y="45"/>
                  </a:cubicBezTo>
                  <a:cubicBezTo>
                    <a:pt x="251" y="43"/>
                    <a:pt x="254" y="44"/>
                    <a:pt x="255" y="42"/>
                  </a:cubicBezTo>
                  <a:cubicBezTo>
                    <a:pt x="255" y="40"/>
                    <a:pt x="256" y="39"/>
                    <a:pt x="257" y="38"/>
                  </a:cubicBezTo>
                  <a:cubicBezTo>
                    <a:pt x="259" y="36"/>
                    <a:pt x="260" y="35"/>
                    <a:pt x="262" y="35"/>
                  </a:cubicBezTo>
                  <a:cubicBezTo>
                    <a:pt x="267" y="29"/>
                    <a:pt x="267" y="29"/>
                    <a:pt x="267" y="29"/>
                  </a:cubicBezTo>
                  <a:cubicBezTo>
                    <a:pt x="266" y="30"/>
                    <a:pt x="264" y="29"/>
                    <a:pt x="264" y="27"/>
                  </a:cubicBezTo>
                  <a:cubicBezTo>
                    <a:pt x="264" y="25"/>
                    <a:pt x="257" y="23"/>
                    <a:pt x="257" y="22"/>
                  </a:cubicBezTo>
                  <a:cubicBezTo>
                    <a:pt x="256" y="21"/>
                    <a:pt x="260" y="21"/>
                    <a:pt x="262" y="22"/>
                  </a:cubicBezTo>
                  <a:cubicBezTo>
                    <a:pt x="265" y="24"/>
                    <a:pt x="266" y="23"/>
                    <a:pt x="269" y="20"/>
                  </a:cubicBezTo>
                  <a:cubicBezTo>
                    <a:pt x="272" y="18"/>
                    <a:pt x="276" y="20"/>
                    <a:pt x="276" y="17"/>
                  </a:cubicBezTo>
                  <a:cubicBezTo>
                    <a:pt x="277" y="15"/>
                    <a:pt x="272" y="13"/>
                    <a:pt x="271" y="12"/>
                  </a:cubicBezTo>
                  <a:cubicBezTo>
                    <a:pt x="270" y="11"/>
                    <a:pt x="266" y="9"/>
                    <a:pt x="263" y="9"/>
                  </a:cubicBezTo>
                  <a:cubicBezTo>
                    <a:pt x="259" y="10"/>
                    <a:pt x="259" y="8"/>
                    <a:pt x="257" y="7"/>
                  </a:cubicBezTo>
                  <a:cubicBezTo>
                    <a:pt x="255" y="5"/>
                    <a:pt x="249" y="8"/>
                    <a:pt x="249" y="12"/>
                  </a:cubicBezTo>
                  <a:cubicBezTo>
                    <a:pt x="249" y="17"/>
                    <a:pt x="245" y="16"/>
                    <a:pt x="246" y="13"/>
                  </a:cubicBezTo>
                  <a:cubicBezTo>
                    <a:pt x="248" y="11"/>
                    <a:pt x="244" y="8"/>
                    <a:pt x="248" y="7"/>
                  </a:cubicBezTo>
                  <a:cubicBezTo>
                    <a:pt x="251" y="6"/>
                    <a:pt x="249" y="2"/>
                    <a:pt x="243" y="1"/>
                  </a:cubicBezTo>
                  <a:cubicBezTo>
                    <a:pt x="237" y="1"/>
                    <a:pt x="235" y="6"/>
                    <a:pt x="236" y="7"/>
                  </a:cubicBezTo>
                  <a:cubicBezTo>
                    <a:pt x="238" y="9"/>
                    <a:pt x="233" y="16"/>
                    <a:pt x="230" y="16"/>
                  </a:cubicBezTo>
                  <a:cubicBezTo>
                    <a:pt x="228" y="16"/>
                    <a:pt x="230" y="10"/>
                    <a:pt x="230" y="7"/>
                  </a:cubicBezTo>
                  <a:cubicBezTo>
                    <a:pt x="230" y="3"/>
                    <a:pt x="228" y="5"/>
                    <a:pt x="224" y="10"/>
                  </a:cubicBezTo>
                  <a:cubicBezTo>
                    <a:pt x="219" y="15"/>
                    <a:pt x="216" y="20"/>
                    <a:pt x="213" y="20"/>
                  </a:cubicBezTo>
                  <a:cubicBezTo>
                    <a:pt x="211" y="21"/>
                    <a:pt x="211" y="16"/>
                    <a:pt x="215" y="14"/>
                  </a:cubicBezTo>
                  <a:cubicBezTo>
                    <a:pt x="219" y="11"/>
                    <a:pt x="219" y="5"/>
                    <a:pt x="222" y="5"/>
                  </a:cubicBezTo>
                  <a:cubicBezTo>
                    <a:pt x="225" y="5"/>
                    <a:pt x="225" y="2"/>
                    <a:pt x="221" y="1"/>
                  </a:cubicBezTo>
                  <a:cubicBezTo>
                    <a:pt x="217" y="0"/>
                    <a:pt x="216" y="5"/>
                    <a:pt x="215" y="6"/>
                  </a:cubicBezTo>
                  <a:cubicBezTo>
                    <a:pt x="214" y="7"/>
                    <a:pt x="207" y="4"/>
                    <a:pt x="207" y="5"/>
                  </a:cubicBezTo>
                  <a:cubicBezTo>
                    <a:pt x="208" y="6"/>
                    <a:pt x="204" y="7"/>
                    <a:pt x="206" y="9"/>
                  </a:cubicBezTo>
                  <a:cubicBezTo>
                    <a:pt x="207" y="11"/>
                    <a:pt x="205" y="14"/>
                    <a:pt x="203" y="11"/>
                  </a:cubicBezTo>
                  <a:cubicBezTo>
                    <a:pt x="202" y="8"/>
                    <a:pt x="198" y="10"/>
                    <a:pt x="196" y="13"/>
                  </a:cubicBezTo>
                  <a:cubicBezTo>
                    <a:pt x="194" y="16"/>
                    <a:pt x="191" y="16"/>
                    <a:pt x="193" y="17"/>
                  </a:cubicBezTo>
                  <a:cubicBezTo>
                    <a:pt x="195" y="18"/>
                    <a:pt x="195" y="23"/>
                    <a:pt x="192" y="24"/>
                  </a:cubicBezTo>
                  <a:cubicBezTo>
                    <a:pt x="189" y="24"/>
                    <a:pt x="190" y="16"/>
                    <a:pt x="188" y="17"/>
                  </a:cubicBezTo>
                  <a:cubicBezTo>
                    <a:pt x="186" y="17"/>
                    <a:pt x="187" y="12"/>
                    <a:pt x="190" y="12"/>
                  </a:cubicBezTo>
                  <a:cubicBezTo>
                    <a:pt x="193" y="12"/>
                    <a:pt x="196" y="8"/>
                    <a:pt x="196" y="7"/>
                  </a:cubicBezTo>
                  <a:cubicBezTo>
                    <a:pt x="196" y="5"/>
                    <a:pt x="192" y="5"/>
                    <a:pt x="192" y="8"/>
                  </a:cubicBezTo>
                  <a:cubicBezTo>
                    <a:pt x="192" y="10"/>
                    <a:pt x="188" y="10"/>
                    <a:pt x="184" y="10"/>
                  </a:cubicBezTo>
                  <a:cubicBezTo>
                    <a:pt x="180" y="9"/>
                    <a:pt x="180" y="14"/>
                    <a:pt x="184" y="17"/>
                  </a:cubicBezTo>
                  <a:cubicBezTo>
                    <a:pt x="189" y="19"/>
                    <a:pt x="183" y="21"/>
                    <a:pt x="181" y="19"/>
                  </a:cubicBezTo>
                  <a:cubicBezTo>
                    <a:pt x="179" y="17"/>
                    <a:pt x="176" y="18"/>
                    <a:pt x="173" y="19"/>
                  </a:cubicBezTo>
                  <a:cubicBezTo>
                    <a:pt x="171" y="20"/>
                    <a:pt x="179" y="23"/>
                    <a:pt x="179" y="24"/>
                  </a:cubicBezTo>
                  <a:cubicBezTo>
                    <a:pt x="179" y="26"/>
                    <a:pt x="175" y="23"/>
                    <a:pt x="174" y="24"/>
                  </a:cubicBezTo>
                  <a:cubicBezTo>
                    <a:pt x="173" y="25"/>
                    <a:pt x="169" y="23"/>
                    <a:pt x="168" y="20"/>
                  </a:cubicBezTo>
                  <a:cubicBezTo>
                    <a:pt x="168" y="18"/>
                    <a:pt x="161" y="21"/>
                    <a:pt x="165" y="22"/>
                  </a:cubicBezTo>
                  <a:cubicBezTo>
                    <a:pt x="169" y="23"/>
                    <a:pt x="167" y="26"/>
                    <a:pt x="167" y="29"/>
                  </a:cubicBezTo>
                  <a:cubicBezTo>
                    <a:pt x="167" y="33"/>
                    <a:pt x="163" y="30"/>
                    <a:pt x="164" y="27"/>
                  </a:cubicBezTo>
                  <a:cubicBezTo>
                    <a:pt x="165" y="24"/>
                    <a:pt x="161" y="25"/>
                    <a:pt x="158" y="27"/>
                  </a:cubicBezTo>
                  <a:cubicBezTo>
                    <a:pt x="155" y="29"/>
                    <a:pt x="158" y="23"/>
                    <a:pt x="157" y="20"/>
                  </a:cubicBezTo>
                  <a:cubicBezTo>
                    <a:pt x="156" y="18"/>
                    <a:pt x="153" y="20"/>
                    <a:pt x="150" y="21"/>
                  </a:cubicBezTo>
                  <a:cubicBezTo>
                    <a:pt x="146" y="22"/>
                    <a:pt x="145" y="22"/>
                    <a:pt x="147" y="24"/>
                  </a:cubicBezTo>
                  <a:cubicBezTo>
                    <a:pt x="149" y="26"/>
                    <a:pt x="148" y="29"/>
                    <a:pt x="146" y="29"/>
                  </a:cubicBezTo>
                  <a:cubicBezTo>
                    <a:pt x="143" y="29"/>
                    <a:pt x="142" y="29"/>
                    <a:pt x="142" y="32"/>
                  </a:cubicBezTo>
                  <a:cubicBezTo>
                    <a:pt x="143" y="34"/>
                    <a:pt x="139" y="34"/>
                    <a:pt x="138" y="32"/>
                  </a:cubicBezTo>
                  <a:cubicBezTo>
                    <a:pt x="138" y="30"/>
                    <a:pt x="133" y="30"/>
                    <a:pt x="131" y="33"/>
                  </a:cubicBezTo>
                  <a:cubicBezTo>
                    <a:pt x="130" y="36"/>
                    <a:pt x="125" y="37"/>
                    <a:pt x="126" y="40"/>
                  </a:cubicBezTo>
                  <a:cubicBezTo>
                    <a:pt x="126" y="43"/>
                    <a:pt x="130" y="39"/>
                    <a:pt x="132" y="40"/>
                  </a:cubicBezTo>
                  <a:cubicBezTo>
                    <a:pt x="135" y="41"/>
                    <a:pt x="132" y="42"/>
                    <a:pt x="134" y="44"/>
                  </a:cubicBezTo>
                  <a:cubicBezTo>
                    <a:pt x="135" y="45"/>
                    <a:pt x="135" y="48"/>
                    <a:pt x="133" y="46"/>
                  </a:cubicBezTo>
                  <a:cubicBezTo>
                    <a:pt x="131" y="44"/>
                    <a:pt x="128" y="44"/>
                    <a:pt x="127" y="47"/>
                  </a:cubicBezTo>
                  <a:cubicBezTo>
                    <a:pt x="127" y="50"/>
                    <a:pt x="125" y="47"/>
                    <a:pt x="123" y="44"/>
                  </a:cubicBezTo>
                  <a:cubicBezTo>
                    <a:pt x="121" y="42"/>
                    <a:pt x="119" y="49"/>
                    <a:pt x="117" y="47"/>
                  </a:cubicBezTo>
                  <a:cubicBezTo>
                    <a:pt x="115" y="45"/>
                    <a:pt x="121" y="41"/>
                    <a:pt x="119" y="38"/>
                  </a:cubicBezTo>
                  <a:cubicBezTo>
                    <a:pt x="118" y="36"/>
                    <a:pt x="117" y="40"/>
                    <a:pt x="113" y="43"/>
                  </a:cubicBezTo>
                  <a:cubicBezTo>
                    <a:pt x="109" y="47"/>
                    <a:pt x="104" y="47"/>
                    <a:pt x="106" y="48"/>
                  </a:cubicBezTo>
                  <a:cubicBezTo>
                    <a:pt x="108" y="50"/>
                    <a:pt x="103" y="51"/>
                    <a:pt x="102" y="54"/>
                  </a:cubicBezTo>
                  <a:cubicBezTo>
                    <a:pt x="101" y="57"/>
                    <a:pt x="93" y="58"/>
                    <a:pt x="89" y="61"/>
                  </a:cubicBezTo>
                  <a:cubicBezTo>
                    <a:pt x="84" y="65"/>
                    <a:pt x="89" y="65"/>
                    <a:pt x="92" y="62"/>
                  </a:cubicBezTo>
                  <a:cubicBezTo>
                    <a:pt x="95" y="59"/>
                    <a:pt x="96" y="60"/>
                    <a:pt x="100" y="58"/>
                  </a:cubicBezTo>
                  <a:cubicBezTo>
                    <a:pt x="104" y="55"/>
                    <a:pt x="109" y="53"/>
                    <a:pt x="110" y="54"/>
                  </a:cubicBezTo>
                  <a:cubicBezTo>
                    <a:pt x="112" y="55"/>
                    <a:pt x="115" y="56"/>
                    <a:pt x="117" y="53"/>
                  </a:cubicBezTo>
                  <a:cubicBezTo>
                    <a:pt x="119" y="50"/>
                    <a:pt x="121" y="51"/>
                    <a:pt x="123" y="53"/>
                  </a:cubicBezTo>
                  <a:cubicBezTo>
                    <a:pt x="125" y="54"/>
                    <a:pt x="120" y="56"/>
                    <a:pt x="122" y="58"/>
                  </a:cubicBezTo>
                  <a:cubicBezTo>
                    <a:pt x="125" y="61"/>
                    <a:pt x="119" y="62"/>
                    <a:pt x="119" y="60"/>
                  </a:cubicBezTo>
                  <a:cubicBezTo>
                    <a:pt x="119" y="58"/>
                    <a:pt x="116" y="56"/>
                    <a:pt x="115" y="58"/>
                  </a:cubicBezTo>
                  <a:cubicBezTo>
                    <a:pt x="114" y="60"/>
                    <a:pt x="112" y="62"/>
                    <a:pt x="110" y="62"/>
                  </a:cubicBezTo>
                  <a:cubicBezTo>
                    <a:pt x="108" y="62"/>
                    <a:pt x="106" y="66"/>
                    <a:pt x="106" y="70"/>
                  </a:cubicBezTo>
                  <a:cubicBezTo>
                    <a:pt x="106" y="74"/>
                    <a:pt x="102" y="70"/>
                    <a:pt x="102" y="73"/>
                  </a:cubicBezTo>
                  <a:cubicBezTo>
                    <a:pt x="102" y="77"/>
                    <a:pt x="97" y="83"/>
                    <a:pt x="92" y="87"/>
                  </a:cubicBezTo>
                  <a:cubicBezTo>
                    <a:pt x="88" y="91"/>
                    <a:pt x="92" y="92"/>
                    <a:pt x="90" y="95"/>
                  </a:cubicBezTo>
                  <a:cubicBezTo>
                    <a:pt x="89" y="97"/>
                    <a:pt x="84" y="95"/>
                    <a:pt x="82" y="96"/>
                  </a:cubicBezTo>
                  <a:cubicBezTo>
                    <a:pt x="80" y="97"/>
                    <a:pt x="83" y="104"/>
                    <a:pt x="81" y="106"/>
                  </a:cubicBezTo>
                  <a:cubicBezTo>
                    <a:pt x="78" y="108"/>
                    <a:pt x="81" y="111"/>
                    <a:pt x="81" y="113"/>
                  </a:cubicBezTo>
                  <a:cubicBezTo>
                    <a:pt x="81" y="116"/>
                    <a:pt x="74" y="112"/>
                    <a:pt x="74" y="114"/>
                  </a:cubicBezTo>
                  <a:cubicBezTo>
                    <a:pt x="74" y="116"/>
                    <a:pt x="68" y="116"/>
                    <a:pt x="67" y="116"/>
                  </a:cubicBezTo>
                  <a:cubicBezTo>
                    <a:pt x="65" y="117"/>
                    <a:pt x="70" y="121"/>
                    <a:pt x="73" y="123"/>
                  </a:cubicBezTo>
                  <a:cubicBezTo>
                    <a:pt x="75" y="125"/>
                    <a:pt x="70" y="127"/>
                    <a:pt x="69" y="125"/>
                  </a:cubicBezTo>
                  <a:cubicBezTo>
                    <a:pt x="69" y="122"/>
                    <a:pt x="65" y="126"/>
                    <a:pt x="60" y="128"/>
                  </a:cubicBezTo>
                  <a:cubicBezTo>
                    <a:pt x="55" y="131"/>
                    <a:pt x="57" y="135"/>
                    <a:pt x="53" y="135"/>
                  </a:cubicBezTo>
                  <a:cubicBezTo>
                    <a:pt x="49" y="135"/>
                    <a:pt x="50" y="141"/>
                    <a:pt x="48" y="143"/>
                  </a:cubicBezTo>
                  <a:cubicBezTo>
                    <a:pt x="45" y="145"/>
                    <a:pt x="46" y="139"/>
                    <a:pt x="42" y="139"/>
                  </a:cubicBezTo>
                  <a:cubicBezTo>
                    <a:pt x="38" y="138"/>
                    <a:pt x="38" y="141"/>
                    <a:pt x="41" y="145"/>
                  </a:cubicBezTo>
                  <a:cubicBezTo>
                    <a:pt x="43" y="148"/>
                    <a:pt x="37" y="145"/>
                    <a:pt x="35" y="148"/>
                  </a:cubicBezTo>
                  <a:cubicBezTo>
                    <a:pt x="33" y="151"/>
                    <a:pt x="26" y="150"/>
                    <a:pt x="25" y="152"/>
                  </a:cubicBezTo>
                  <a:cubicBezTo>
                    <a:pt x="23" y="154"/>
                    <a:pt x="29" y="154"/>
                    <a:pt x="30" y="156"/>
                  </a:cubicBezTo>
                  <a:cubicBezTo>
                    <a:pt x="31" y="158"/>
                    <a:pt x="25" y="157"/>
                    <a:pt x="21" y="156"/>
                  </a:cubicBezTo>
                  <a:cubicBezTo>
                    <a:pt x="18" y="156"/>
                    <a:pt x="19" y="161"/>
                    <a:pt x="16" y="160"/>
                  </a:cubicBezTo>
                  <a:cubicBezTo>
                    <a:pt x="12" y="160"/>
                    <a:pt x="8" y="163"/>
                    <a:pt x="11" y="165"/>
                  </a:cubicBezTo>
                  <a:cubicBezTo>
                    <a:pt x="13" y="167"/>
                    <a:pt x="9" y="168"/>
                    <a:pt x="7" y="166"/>
                  </a:cubicBezTo>
                  <a:cubicBezTo>
                    <a:pt x="5" y="165"/>
                    <a:pt x="3" y="168"/>
                    <a:pt x="2" y="171"/>
                  </a:cubicBezTo>
                  <a:cubicBezTo>
                    <a:pt x="1" y="174"/>
                    <a:pt x="6" y="175"/>
                    <a:pt x="6" y="176"/>
                  </a:cubicBezTo>
                  <a:moveTo>
                    <a:pt x="177" y="49"/>
                  </a:moveTo>
                  <a:cubicBezTo>
                    <a:pt x="177" y="49"/>
                    <a:pt x="177" y="49"/>
                    <a:pt x="177" y="50"/>
                  </a:cubicBezTo>
                  <a:cubicBezTo>
                    <a:pt x="177" y="49"/>
                    <a:pt x="177" y="49"/>
                    <a:pt x="177" y="49"/>
                  </a:cubicBezTo>
                  <a:moveTo>
                    <a:pt x="178" y="50"/>
                  </a:moveTo>
                  <a:cubicBezTo>
                    <a:pt x="178" y="50"/>
                    <a:pt x="178" y="51"/>
                    <a:pt x="179" y="51"/>
                  </a:cubicBezTo>
                  <a:cubicBezTo>
                    <a:pt x="178" y="51"/>
                    <a:pt x="178" y="50"/>
                    <a:pt x="178" y="50"/>
                  </a:cubicBezTo>
                  <a:moveTo>
                    <a:pt x="169" y="43"/>
                  </a:moveTo>
                  <a:cubicBezTo>
                    <a:pt x="169" y="43"/>
                    <a:pt x="169" y="43"/>
                    <a:pt x="169" y="43"/>
                  </a:cubicBezTo>
                  <a:cubicBezTo>
                    <a:pt x="169" y="43"/>
                    <a:pt x="168" y="43"/>
                    <a:pt x="168" y="42"/>
                  </a:cubicBezTo>
                  <a:cubicBezTo>
                    <a:pt x="168" y="43"/>
                    <a:pt x="169" y="43"/>
                    <a:pt x="169" y="4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68"/>
            <p:cNvSpPr>
              <a:spLocks noEditPoints="1"/>
            </p:cNvSpPr>
            <p:nvPr userDrawn="1"/>
          </p:nvSpPr>
          <p:spPr bwMode="auto">
            <a:xfrm>
              <a:off x="19005550" y="3157538"/>
              <a:ext cx="88900" cy="134938"/>
            </a:xfrm>
            <a:custGeom>
              <a:avLst/>
              <a:gdLst>
                <a:gd name="T0" fmla="*/ 16 w 32"/>
                <a:gd name="T1" fmla="*/ 0 h 49"/>
                <a:gd name="T2" fmla="*/ 0 w 32"/>
                <a:gd name="T3" fmla="*/ 16 h 49"/>
                <a:gd name="T4" fmla="*/ 16 w 32"/>
                <a:gd name="T5" fmla="*/ 49 h 49"/>
                <a:gd name="T6" fmla="*/ 32 w 32"/>
                <a:gd name="T7" fmla="*/ 16 h 49"/>
                <a:gd name="T8" fmla="*/ 16 w 32"/>
                <a:gd name="T9" fmla="*/ 0 h 49"/>
                <a:gd name="T10" fmla="*/ 16 w 32"/>
                <a:gd name="T11" fmla="*/ 22 h 49"/>
                <a:gd name="T12" fmla="*/ 9 w 32"/>
                <a:gd name="T13" fmla="*/ 16 h 49"/>
                <a:gd name="T14" fmla="*/ 16 w 32"/>
                <a:gd name="T15" fmla="*/ 9 h 49"/>
                <a:gd name="T16" fmla="*/ 23 w 32"/>
                <a:gd name="T17" fmla="*/ 16 h 49"/>
                <a:gd name="T18" fmla="*/ 16 w 32"/>
                <a:gd name="T19"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9">
                  <a:moveTo>
                    <a:pt x="16" y="0"/>
                  </a:moveTo>
                  <a:cubicBezTo>
                    <a:pt x="7" y="0"/>
                    <a:pt x="0" y="7"/>
                    <a:pt x="0" y="16"/>
                  </a:cubicBezTo>
                  <a:cubicBezTo>
                    <a:pt x="0" y="25"/>
                    <a:pt x="16" y="49"/>
                    <a:pt x="16" y="49"/>
                  </a:cubicBezTo>
                  <a:cubicBezTo>
                    <a:pt x="16" y="49"/>
                    <a:pt x="32" y="25"/>
                    <a:pt x="32" y="16"/>
                  </a:cubicBezTo>
                  <a:cubicBezTo>
                    <a:pt x="32" y="7"/>
                    <a:pt x="25" y="0"/>
                    <a:pt x="16" y="0"/>
                  </a:cubicBezTo>
                  <a:moveTo>
                    <a:pt x="16" y="22"/>
                  </a:moveTo>
                  <a:cubicBezTo>
                    <a:pt x="12" y="22"/>
                    <a:pt x="9" y="19"/>
                    <a:pt x="9" y="16"/>
                  </a:cubicBezTo>
                  <a:cubicBezTo>
                    <a:pt x="9" y="12"/>
                    <a:pt x="12" y="9"/>
                    <a:pt x="16" y="9"/>
                  </a:cubicBezTo>
                  <a:cubicBezTo>
                    <a:pt x="20" y="9"/>
                    <a:pt x="23" y="12"/>
                    <a:pt x="23" y="16"/>
                  </a:cubicBezTo>
                  <a:cubicBezTo>
                    <a:pt x="23" y="19"/>
                    <a:pt x="20" y="22"/>
                    <a:pt x="16" y="22"/>
                  </a:cubicBezTo>
                </a:path>
              </a:pathLst>
            </a:custGeom>
            <a:solidFill>
              <a:srgbClr val="F26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59955777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userDrawn="1">
          <p15:clr>
            <a:srgbClr val="C35EA4"/>
          </p15:clr>
        </p15:guide>
        <p15:guide id="2" pos="7546" userDrawn="1">
          <p15:clr>
            <a:srgbClr val="C35EA4"/>
          </p15:clr>
        </p15:guide>
        <p15:guide id="3" orient="horz" pos="302" userDrawn="1">
          <p15:clr>
            <a:srgbClr val="C35EA4"/>
          </p15:clr>
        </p15:guide>
        <p15:guide id="4" orient="horz" pos="4104" userDrawn="1">
          <p15:clr>
            <a:srgbClr val="C35E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chemeClr val="bg2"/>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ext uri="{D42A27DB-BD31-4B8C-83A1-F6EECF244321}">
                <p14:modId xmlns:p14="http://schemas.microsoft.com/office/powerpoint/2010/main" val="983704797"/>
              </p:ext>
            </p:extLst>
          </p:nvPr>
        </p:nvGraphicFramePr>
        <p:xfrm>
          <a:off x="1621" y="1620"/>
          <a:ext cx="1619" cy="1619"/>
        </p:xfrm>
        <a:graphic>
          <a:graphicData uri="http://schemas.openxmlformats.org/presentationml/2006/ole">
            <mc:AlternateContent xmlns:mc="http://schemas.openxmlformats.org/markup-compatibility/2006">
              <mc:Choice xmlns:v="urn:schemas-microsoft-com:vml" Requires="v">
                <p:oleObj spid="_x0000_s3125" name="think-cell Slide" r:id="rId6" imgW="270" imgH="270" progId="TCLayout.ActiveDocument.1">
                  <p:embed/>
                </p:oleObj>
              </mc:Choice>
              <mc:Fallback>
                <p:oleObj name="think-cell Slide" r:id="rId6" imgW="270" imgH="270" progId="TCLayout.ActiveDocument.1">
                  <p:embed/>
                  <p:pic>
                    <p:nvPicPr>
                      <p:cNvPr id="0" name=""/>
                      <p:cNvPicPr/>
                      <p:nvPr/>
                    </p:nvPicPr>
                    <p:blipFill>
                      <a:blip r:embed="rId7"/>
                      <a:stretch>
                        <a:fillRect/>
                      </a:stretch>
                    </p:blipFill>
                    <p:spPr>
                      <a:xfrm>
                        <a:off x="1621" y="1620"/>
                        <a:ext cx="1619" cy="1619"/>
                      </a:xfrm>
                      <a:prstGeom prst="rect">
                        <a:avLst/>
                      </a:prstGeom>
                    </p:spPr>
                  </p:pic>
                </p:oleObj>
              </mc:Fallback>
            </mc:AlternateContent>
          </a:graphicData>
        </a:graphic>
      </p:graphicFrame>
      <p:sp>
        <p:nvSpPr>
          <p:cNvPr id="2" name="Title 1"/>
          <p:cNvSpPr>
            <a:spLocks noGrp="1"/>
          </p:cNvSpPr>
          <p:nvPr>
            <p:ph type="title"/>
            <p:custDataLst>
              <p:tags r:id="rId3"/>
            </p:custDataLst>
          </p:nvPr>
        </p:nvSpPr>
        <p:spPr>
          <a:xfrm>
            <a:off x="529660" y="233151"/>
            <a:ext cx="11375536" cy="621530"/>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custDataLst>
              <p:tags r:id="rId4"/>
            </p:custDataLst>
          </p:nvPr>
        </p:nvSpPr>
        <p:spPr>
          <a:xfrm>
            <a:off x="529660" y="1476622"/>
            <a:ext cx="11375536" cy="22283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7832296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0333037" y="482564"/>
            <a:ext cx="1646237" cy="351905"/>
          </a:xfrm>
          <a:prstGeom prst="rect">
            <a:avLst/>
          </a:prstGeom>
        </p:spPr>
      </p:pic>
    </p:spTree>
    <p:extLst>
      <p:ext uri="{BB962C8B-B14F-4D97-AF65-F5344CB8AC3E}">
        <p14:creationId xmlns:p14="http://schemas.microsoft.com/office/powerpoint/2010/main" val="1958218199"/>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Slide North America ">
    <p:spTree>
      <p:nvGrpSpPr>
        <p:cNvPr id="1" name=""/>
        <p:cNvGrpSpPr/>
        <p:nvPr/>
      </p:nvGrpSpPr>
      <p:grpSpPr>
        <a:xfrm>
          <a:off x="0" y="0"/>
          <a:ext cx="0" cy="0"/>
          <a:chOff x="0" y="0"/>
          <a:chExt cx="0" cy="0"/>
        </a:xfrm>
      </p:grpSpPr>
      <p:sp>
        <p:nvSpPr>
          <p:cNvPr id="100" name="Rectangle 99"/>
          <p:cNvSpPr/>
          <p:nvPr userDrawn="1"/>
        </p:nvSpPr>
        <p:spPr bwMode="auto">
          <a:xfrm>
            <a:off x="274638" y="3943350"/>
            <a:ext cx="9144000" cy="182880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userDrawn="1"/>
        </p:nvSpPr>
        <p:spPr bwMode="auto">
          <a:xfrm>
            <a:off x="6345382" y="3943350"/>
            <a:ext cx="3073256" cy="1828800"/>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Rectangle 2"/>
          <p:cNvSpPr/>
          <p:nvPr userDrawn="1"/>
        </p:nvSpPr>
        <p:spPr bwMode="ltGray">
          <a:xfrm>
            <a:off x="274638" y="2125663"/>
            <a:ext cx="9144000" cy="18288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9143936"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1" y="3955786"/>
            <a:ext cx="6070681" cy="1828007"/>
          </a:xfrm>
          <a:noFill/>
        </p:spPr>
        <p:txBody>
          <a:bodyPr lIns="182880" tIns="146304" rIns="182880" bIns="146304">
            <a:noAutofit/>
          </a:bodyPr>
          <a:lstStyle>
            <a:lvl1pPr marL="0" indent="0">
              <a:spcBef>
                <a:spcPts val="0"/>
              </a:spcBef>
              <a:buNone/>
              <a:defRPr sz="3600" spc="0" baseline="0">
                <a:gradFill>
                  <a:gsLst>
                    <a:gs pos="0">
                      <a:schemeClr val="bg2"/>
                    </a:gs>
                    <a:gs pos="100000">
                      <a:schemeClr val="bg2"/>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8333" y="518288"/>
            <a:ext cx="2620606" cy="915495"/>
          </a:xfrm>
          <a:prstGeom prst="rect">
            <a:avLst/>
          </a:prstGeom>
        </p:spPr>
      </p:pic>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8333" y="6208325"/>
            <a:ext cx="1552931" cy="332660"/>
          </a:xfrm>
          <a:prstGeom prst="rect">
            <a:avLst/>
          </a:prstGeom>
        </p:spPr>
      </p:pic>
      <p:sp>
        <p:nvSpPr>
          <p:cNvPr id="10" name="Text Placeholder 7"/>
          <p:cNvSpPr>
            <a:spLocks noGrp="1"/>
          </p:cNvSpPr>
          <p:nvPr>
            <p:ph type="body" sz="quarter" idx="13" hasCustomPrompt="1"/>
          </p:nvPr>
        </p:nvSpPr>
        <p:spPr>
          <a:xfrm>
            <a:off x="6492620" y="434695"/>
            <a:ext cx="5486400" cy="927838"/>
          </a:xfrm>
        </p:spPr>
        <p:txBody>
          <a:bodyPr tIns="0" rIns="0"/>
          <a:lstStyle>
            <a:lvl1pPr marL="0" indent="0" algn="r">
              <a:buNone/>
              <a:defRPr sz="6000"/>
            </a:lvl1pPr>
          </a:lstStyle>
          <a:p>
            <a:pPr lvl="0"/>
            <a:r>
              <a:rPr lang="en-US" dirty="0" smtClean="0"/>
              <a:t>Session code</a:t>
            </a:r>
            <a:endParaRPr lang="en-US" dirty="0"/>
          </a:p>
        </p:txBody>
      </p:sp>
      <p:grpSp>
        <p:nvGrpSpPr>
          <p:cNvPr id="97" name="Group 96"/>
          <p:cNvGrpSpPr/>
          <p:nvPr userDrawn="1"/>
        </p:nvGrpSpPr>
        <p:grpSpPr>
          <a:xfrm>
            <a:off x="6765997" y="4102100"/>
            <a:ext cx="2232026" cy="1533525"/>
            <a:chOff x="15328900" y="1957388"/>
            <a:chExt cx="2232026" cy="1533525"/>
          </a:xfrm>
        </p:grpSpPr>
        <p:sp>
          <p:nvSpPr>
            <p:cNvPr id="12" name="Freeform 5"/>
            <p:cNvSpPr>
              <a:spLocks/>
            </p:cNvSpPr>
            <p:nvPr userDrawn="1"/>
          </p:nvSpPr>
          <p:spPr bwMode="auto">
            <a:xfrm>
              <a:off x="16663988" y="3295650"/>
              <a:ext cx="85725" cy="39688"/>
            </a:xfrm>
            <a:custGeom>
              <a:avLst/>
              <a:gdLst>
                <a:gd name="T0" fmla="*/ 18 w 31"/>
                <a:gd name="T1" fmla="*/ 3 h 14"/>
                <a:gd name="T2" fmla="*/ 15 w 31"/>
                <a:gd name="T3" fmla="*/ 3 h 14"/>
                <a:gd name="T4" fmla="*/ 7 w 31"/>
                <a:gd name="T5" fmla="*/ 1 h 14"/>
                <a:gd name="T6" fmla="*/ 10 w 31"/>
                <a:gd name="T7" fmla="*/ 8 h 14"/>
                <a:gd name="T8" fmla="*/ 0 w 31"/>
                <a:gd name="T9" fmla="*/ 10 h 14"/>
                <a:gd name="T10" fmla="*/ 7 w 31"/>
                <a:gd name="T11" fmla="*/ 12 h 14"/>
                <a:gd name="T12" fmla="*/ 14 w 31"/>
                <a:gd name="T13" fmla="*/ 12 h 14"/>
                <a:gd name="T14" fmla="*/ 14 w 31"/>
                <a:gd name="T15" fmla="*/ 13 h 14"/>
                <a:gd name="T16" fmla="*/ 21 w 31"/>
                <a:gd name="T17" fmla="*/ 10 h 14"/>
                <a:gd name="T18" fmla="*/ 31 w 31"/>
                <a:gd name="T19" fmla="*/ 8 h 14"/>
                <a:gd name="T20" fmla="*/ 18 w 31"/>
                <a:gd name="T2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14">
                  <a:moveTo>
                    <a:pt x="18" y="3"/>
                  </a:moveTo>
                  <a:cubicBezTo>
                    <a:pt x="17" y="3"/>
                    <a:pt x="16" y="3"/>
                    <a:pt x="15" y="3"/>
                  </a:cubicBezTo>
                  <a:cubicBezTo>
                    <a:pt x="12" y="2"/>
                    <a:pt x="8" y="0"/>
                    <a:pt x="7" y="1"/>
                  </a:cubicBezTo>
                  <a:cubicBezTo>
                    <a:pt x="5" y="3"/>
                    <a:pt x="10" y="6"/>
                    <a:pt x="10" y="8"/>
                  </a:cubicBezTo>
                  <a:cubicBezTo>
                    <a:pt x="10" y="10"/>
                    <a:pt x="1" y="8"/>
                    <a:pt x="0" y="10"/>
                  </a:cubicBezTo>
                  <a:cubicBezTo>
                    <a:pt x="0" y="11"/>
                    <a:pt x="3" y="13"/>
                    <a:pt x="7" y="12"/>
                  </a:cubicBezTo>
                  <a:cubicBezTo>
                    <a:pt x="10" y="10"/>
                    <a:pt x="12" y="12"/>
                    <a:pt x="14" y="12"/>
                  </a:cubicBezTo>
                  <a:cubicBezTo>
                    <a:pt x="14" y="13"/>
                    <a:pt x="14" y="13"/>
                    <a:pt x="14" y="13"/>
                  </a:cubicBezTo>
                  <a:cubicBezTo>
                    <a:pt x="16" y="14"/>
                    <a:pt x="17" y="12"/>
                    <a:pt x="21" y="10"/>
                  </a:cubicBezTo>
                  <a:cubicBezTo>
                    <a:pt x="25" y="9"/>
                    <a:pt x="31" y="12"/>
                    <a:pt x="31" y="8"/>
                  </a:cubicBezTo>
                  <a:cubicBezTo>
                    <a:pt x="31" y="5"/>
                    <a:pt x="20" y="2"/>
                    <a:pt x="18"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3" name="Freeform 6"/>
            <p:cNvSpPr>
              <a:spLocks/>
            </p:cNvSpPr>
            <p:nvPr userDrawn="1"/>
          </p:nvSpPr>
          <p:spPr bwMode="auto">
            <a:xfrm>
              <a:off x="16481425" y="3373438"/>
              <a:ext cx="144463" cy="117475"/>
            </a:xfrm>
            <a:custGeom>
              <a:avLst/>
              <a:gdLst>
                <a:gd name="T0" fmla="*/ 10 w 52"/>
                <a:gd name="T1" fmla="*/ 3 h 42"/>
                <a:gd name="T2" fmla="*/ 5 w 52"/>
                <a:gd name="T3" fmla="*/ 6 h 42"/>
                <a:gd name="T4" fmla="*/ 3 w 52"/>
                <a:gd name="T5" fmla="*/ 9 h 42"/>
                <a:gd name="T6" fmla="*/ 2 w 52"/>
                <a:gd name="T7" fmla="*/ 10 h 42"/>
                <a:gd name="T8" fmla="*/ 0 w 52"/>
                <a:gd name="T9" fmla="*/ 11 h 42"/>
                <a:gd name="T10" fmla="*/ 1 w 52"/>
                <a:gd name="T11" fmla="*/ 13 h 42"/>
                <a:gd name="T12" fmla="*/ 7 w 52"/>
                <a:gd name="T13" fmla="*/ 19 h 42"/>
                <a:gd name="T14" fmla="*/ 9 w 52"/>
                <a:gd name="T15" fmla="*/ 21 h 42"/>
                <a:gd name="T16" fmla="*/ 8 w 52"/>
                <a:gd name="T17" fmla="*/ 23 h 42"/>
                <a:gd name="T18" fmla="*/ 10 w 52"/>
                <a:gd name="T19" fmla="*/ 27 h 42"/>
                <a:gd name="T20" fmla="*/ 13 w 52"/>
                <a:gd name="T21" fmla="*/ 27 h 42"/>
                <a:gd name="T22" fmla="*/ 15 w 52"/>
                <a:gd name="T23" fmla="*/ 29 h 42"/>
                <a:gd name="T24" fmla="*/ 18 w 52"/>
                <a:gd name="T25" fmla="*/ 32 h 42"/>
                <a:gd name="T26" fmla="*/ 21 w 52"/>
                <a:gd name="T27" fmla="*/ 34 h 42"/>
                <a:gd name="T28" fmla="*/ 23 w 52"/>
                <a:gd name="T29" fmla="*/ 34 h 42"/>
                <a:gd name="T30" fmla="*/ 29 w 52"/>
                <a:gd name="T31" fmla="*/ 37 h 42"/>
                <a:gd name="T32" fmla="*/ 33 w 52"/>
                <a:gd name="T33" fmla="*/ 40 h 42"/>
                <a:gd name="T34" fmla="*/ 37 w 52"/>
                <a:gd name="T35" fmla="*/ 39 h 42"/>
                <a:gd name="T36" fmla="*/ 35 w 52"/>
                <a:gd name="T37" fmla="*/ 36 h 42"/>
                <a:gd name="T38" fmla="*/ 38 w 52"/>
                <a:gd name="T39" fmla="*/ 34 h 42"/>
                <a:gd name="T40" fmla="*/ 44 w 52"/>
                <a:gd name="T41" fmla="*/ 32 h 42"/>
                <a:gd name="T42" fmla="*/ 45 w 52"/>
                <a:gd name="T43" fmla="*/ 35 h 42"/>
                <a:gd name="T44" fmla="*/ 48 w 52"/>
                <a:gd name="T45" fmla="*/ 41 h 42"/>
                <a:gd name="T46" fmla="*/ 52 w 52"/>
                <a:gd name="T47" fmla="*/ 37 h 42"/>
                <a:gd name="T48" fmla="*/ 52 w 52"/>
                <a:gd name="T49" fmla="*/ 36 h 42"/>
                <a:gd name="T50" fmla="*/ 49 w 52"/>
                <a:gd name="T51" fmla="*/ 32 h 42"/>
                <a:gd name="T52" fmla="*/ 42 w 52"/>
                <a:gd name="T53" fmla="*/ 28 h 42"/>
                <a:gd name="T54" fmla="*/ 35 w 52"/>
                <a:gd name="T55" fmla="*/ 31 h 42"/>
                <a:gd name="T56" fmla="*/ 27 w 52"/>
                <a:gd name="T57" fmla="*/ 31 h 42"/>
                <a:gd name="T58" fmla="*/ 24 w 52"/>
                <a:gd name="T59" fmla="*/ 28 h 42"/>
                <a:gd name="T60" fmla="*/ 19 w 52"/>
                <a:gd name="T61" fmla="*/ 22 h 42"/>
                <a:gd name="T62" fmla="*/ 18 w 52"/>
                <a:gd name="T63" fmla="*/ 21 h 42"/>
                <a:gd name="T64" fmla="*/ 20 w 52"/>
                <a:gd name="T65" fmla="*/ 14 h 42"/>
                <a:gd name="T66" fmla="*/ 20 w 52"/>
                <a:gd name="T67" fmla="*/ 6 h 42"/>
                <a:gd name="T68" fmla="*/ 21 w 52"/>
                <a:gd name="T69" fmla="*/ 0 h 42"/>
                <a:gd name="T70" fmla="*/ 21 w 52"/>
                <a:gd name="T71" fmla="*/ 0 h 42"/>
                <a:gd name="T72" fmla="*/ 15 w 52"/>
                <a:gd name="T73" fmla="*/ 2 h 42"/>
                <a:gd name="T74" fmla="*/ 10 w 52"/>
                <a:gd name="T75" fmla="*/ 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 h="42">
                  <a:moveTo>
                    <a:pt x="10" y="3"/>
                  </a:moveTo>
                  <a:cubicBezTo>
                    <a:pt x="10" y="5"/>
                    <a:pt x="8" y="5"/>
                    <a:pt x="5" y="6"/>
                  </a:cubicBezTo>
                  <a:cubicBezTo>
                    <a:pt x="2" y="6"/>
                    <a:pt x="3" y="8"/>
                    <a:pt x="3" y="9"/>
                  </a:cubicBezTo>
                  <a:cubicBezTo>
                    <a:pt x="3" y="9"/>
                    <a:pt x="2" y="10"/>
                    <a:pt x="2" y="10"/>
                  </a:cubicBezTo>
                  <a:cubicBezTo>
                    <a:pt x="0" y="11"/>
                    <a:pt x="0" y="11"/>
                    <a:pt x="0" y="11"/>
                  </a:cubicBezTo>
                  <a:cubicBezTo>
                    <a:pt x="0" y="11"/>
                    <a:pt x="0" y="12"/>
                    <a:pt x="1" y="13"/>
                  </a:cubicBezTo>
                  <a:cubicBezTo>
                    <a:pt x="2" y="14"/>
                    <a:pt x="5" y="18"/>
                    <a:pt x="7" y="19"/>
                  </a:cubicBezTo>
                  <a:cubicBezTo>
                    <a:pt x="8" y="19"/>
                    <a:pt x="8" y="20"/>
                    <a:pt x="9" y="21"/>
                  </a:cubicBezTo>
                  <a:cubicBezTo>
                    <a:pt x="9" y="22"/>
                    <a:pt x="9" y="22"/>
                    <a:pt x="8" y="23"/>
                  </a:cubicBezTo>
                  <a:cubicBezTo>
                    <a:pt x="7" y="23"/>
                    <a:pt x="7" y="26"/>
                    <a:pt x="10" y="27"/>
                  </a:cubicBezTo>
                  <a:cubicBezTo>
                    <a:pt x="12" y="28"/>
                    <a:pt x="11" y="27"/>
                    <a:pt x="13" y="27"/>
                  </a:cubicBezTo>
                  <a:cubicBezTo>
                    <a:pt x="14" y="27"/>
                    <a:pt x="14" y="29"/>
                    <a:pt x="15" y="29"/>
                  </a:cubicBezTo>
                  <a:cubicBezTo>
                    <a:pt x="16" y="29"/>
                    <a:pt x="19" y="30"/>
                    <a:pt x="18" y="32"/>
                  </a:cubicBezTo>
                  <a:cubicBezTo>
                    <a:pt x="18" y="34"/>
                    <a:pt x="19" y="34"/>
                    <a:pt x="21" y="34"/>
                  </a:cubicBezTo>
                  <a:cubicBezTo>
                    <a:pt x="22" y="34"/>
                    <a:pt x="22" y="34"/>
                    <a:pt x="23" y="34"/>
                  </a:cubicBezTo>
                  <a:cubicBezTo>
                    <a:pt x="25" y="35"/>
                    <a:pt x="28" y="36"/>
                    <a:pt x="29" y="37"/>
                  </a:cubicBezTo>
                  <a:cubicBezTo>
                    <a:pt x="31" y="39"/>
                    <a:pt x="32" y="38"/>
                    <a:pt x="33" y="40"/>
                  </a:cubicBezTo>
                  <a:cubicBezTo>
                    <a:pt x="34" y="42"/>
                    <a:pt x="36" y="40"/>
                    <a:pt x="37" y="39"/>
                  </a:cubicBezTo>
                  <a:cubicBezTo>
                    <a:pt x="37" y="38"/>
                    <a:pt x="36" y="37"/>
                    <a:pt x="35" y="36"/>
                  </a:cubicBezTo>
                  <a:cubicBezTo>
                    <a:pt x="35" y="35"/>
                    <a:pt x="38" y="35"/>
                    <a:pt x="38" y="34"/>
                  </a:cubicBezTo>
                  <a:cubicBezTo>
                    <a:pt x="39" y="32"/>
                    <a:pt x="42" y="31"/>
                    <a:pt x="44" y="32"/>
                  </a:cubicBezTo>
                  <a:cubicBezTo>
                    <a:pt x="45" y="32"/>
                    <a:pt x="47" y="34"/>
                    <a:pt x="45" y="35"/>
                  </a:cubicBezTo>
                  <a:cubicBezTo>
                    <a:pt x="44" y="37"/>
                    <a:pt x="46" y="39"/>
                    <a:pt x="48" y="41"/>
                  </a:cubicBezTo>
                  <a:cubicBezTo>
                    <a:pt x="50" y="39"/>
                    <a:pt x="51" y="38"/>
                    <a:pt x="52" y="37"/>
                  </a:cubicBezTo>
                  <a:cubicBezTo>
                    <a:pt x="52" y="37"/>
                    <a:pt x="52" y="36"/>
                    <a:pt x="52" y="36"/>
                  </a:cubicBezTo>
                  <a:cubicBezTo>
                    <a:pt x="52" y="35"/>
                    <a:pt x="51" y="34"/>
                    <a:pt x="49" y="32"/>
                  </a:cubicBezTo>
                  <a:cubicBezTo>
                    <a:pt x="47" y="29"/>
                    <a:pt x="44" y="29"/>
                    <a:pt x="42" y="28"/>
                  </a:cubicBezTo>
                  <a:cubicBezTo>
                    <a:pt x="40" y="27"/>
                    <a:pt x="37" y="29"/>
                    <a:pt x="35" y="31"/>
                  </a:cubicBezTo>
                  <a:cubicBezTo>
                    <a:pt x="32" y="33"/>
                    <a:pt x="29" y="32"/>
                    <a:pt x="27" y="31"/>
                  </a:cubicBezTo>
                  <a:cubicBezTo>
                    <a:pt x="26" y="30"/>
                    <a:pt x="25" y="29"/>
                    <a:pt x="24" y="28"/>
                  </a:cubicBezTo>
                  <a:cubicBezTo>
                    <a:pt x="22" y="26"/>
                    <a:pt x="20" y="24"/>
                    <a:pt x="19" y="22"/>
                  </a:cubicBezTo>
                  <a:cubicBezTo>
                    <a:pt x="19" y="22"/>
                    <a:pt x="18" y="21"/>
                    <a:pt x="18" y="21"/>
                  </a:cubicBezTo>
                  <a:cubicBezTo>
                    <a:pt x="18" y="19"/>
                    <a:pt x="19" y="17"/>
                    <a:pt x="20" y="14"/>
                  </a:cubicBezTo>
                  <a:cubicBezTo>
                    <a:pt x="20" y="12"/>
                    <a:pt x="19" y="7"/>
                    <a:pt x="20" y="6"/>
                  </a:cubicBezTo>
                  <a:cubicBezTo>
                    <a:pt x="21" y="4"/>
                    <a:pt x="21" y="3"/>
                    <a:pt x="21" y="0"/>
                  </a:cubicBezTo>
                  <a:cubicBezTo>
                    <a:pt x="21" y="0"/>
                    <a:pt x="21" y="0"/>
                    <a:pt x="21" y="0"/>
                  </a:cubicBezTo>
                  <a:cubicBezTo>
                    <a:pt x="19" y="0"/>
                    <a:pt x="16" y="2"/>
                    <a:pt x="15" y="2"/>
                  </a:cubicBezTo>
                  <a:cubicBezTo>
                    <a:pt x="14" y="2"/>
                    <a:pt x="11" y="1"/>
                    <a:pt x="10"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4" name="Freeform 7"/>
            <p:cNvSpPr>
              <a:spLocks/>
            </p:cNvSpPr>
            <p:nvPr userDrawn="1"/>
          </p:nvSpPr>
          <p:spPr bwMode="auto">
            <a:xfrm>
              <a:off x="16519525" y="3246438"/>
              <a:ext cx="150813" cy="55563"/>
            </a:xfrm>
            <a:custGeom>
              <a:avLst/>
              <a:gdLst>
                <a:gd name="T0" fmla="*/ 44 w 54"/>
                <a:gd name="T1" fmla="*/ 13 h 20"/>
                <a:gd name="T2" fmla="*/ 19 w 54"/>
                <a:gd name="T3" fmla="*/ 3 h 20"/>
                <a:gd name="T4" fmla="*/ 1 w 54"/>
                <a:gd name="T5" fmla="*/ 9 h 20"/>
                <a:gd name="T6" fmla="*/ 10 w 54"/>
                <a:gd name="T7" fmla="*/ 5 h 20"/>
                <a:gd name="T8" fmla="*/ 15 w 54"/>
                <a:gd name="T9" fmla="*/ 7 h 20"/>
                <a:gd name="T10" fmla="*/ 23 w 54"/>
                <a:gd name="T11" fmla="*/ 9 h 20"/>
                <a:gd name="T12" fmla="*/ 34 w 54"/>
                <a:gd name="T13" fmla="*/ 15 h 20"/>
                <a:gd name="T14" fmla="*/ 37 w 54"/>
                <a:gd name="T15" fmla="*/ 19 h 20"/>
                <a:gd name="T16" fmla="*/ 53 w 54"/>
                <a:gd name="T17" fmla="*/ 18 h 20"/>
                <a:gd name="T18" fmla="*/ 44 w 54"/>
                <a:gd name="T19" fmla="*/ 1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20">
                  <a:moveTo>
                    <a:pt x="44" y="13"/>
                  </a:moveTo>
                  <a:cubicBezTo>
                    <a:pt x="40" y="13"/>
                    <a:pt x="29" y="5"/>
                    <a:pt x="19" y="3"/>
                  </a:cubicBezTo>
                  <a:cubicBezTo>
                    <a:pt x="9" y="0"/>
                    <a:pt x="0" y="8"/>
                    <a:pt x="1" y="9"/>
                  </a:cubicBezTo>
                  <a:cubicBezTo>
                    <a:pt x="2" y="11"/>
                    <a:pt x="7" y="7"/>
                    <a:pt x="10" y="5"/>
                  </a:cubicBezTo>
                  <a:cubicBezTo>
                    <a:pt x="12" y="3"/>
                    <a:pt x="14" y="6"/>
                    <a:pt x="15" y="7"/>
                  </a:cubicBezTo>
                  <a:cubicBezTo>
                    <a:pt x="15" y="8"/>
                    <a:pt x="18" y="9"/>
                    <a:pt x="23" y="9"/>
                  </a:cubicBezTo>
                  <a:cubicBezTo>
                    <a:pt x="28" y="9"/>
                    <a:pt x="29" y="14"/>
                    <a:pt x="34" y="15"/>
                  </a:cubicBezTo>
                  <a:cubicBezTo>
                    <a:pt x="39" y="16"/>
                    <a:pt x="34" y="18"/>
                    <a:pt x="37" y="19"/>
                  </a:cubicBezTo>
                  <a:cubicBezTo>
                    <a:pt x="39" y="20"/>
                    <a:pt x="52" y="20"/>
                    <a:pt x="53" y="18"/>
                  </a:cubicBezTo>
                  <a:cubicBezTo>
                    <a:pt x="54" y="17"/>
                    <a:pt x="47" y="13"/>
                    <a:pt x="44"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5" name="Freeform 8"/>
            <p:cNvSpPr>
              <a:spLocks/>
            </p:cNvSpPr>
            <p:nvPr userDrawn="1"/>
          </p:nvSpPr>
          <p:spPr bwMode="auto">
            <a:xfrm>
              <a:off x="16605250" y="3317875"/>
              <a:ext cx="33338" cy="17463"/>
            </a:xfrm>
            <a:custGeom>
              <a:avLst/>
              <a:gdLst>
                <a:gd name="T0" fmla="*/ 1 w 12"/>
                <a:gd name="T1" fmla="*/ 2 h 6"/>
                <a:gd name="T2" fmla="*/ 11 w 12"/>
                <a:gd name="T3" fmla="*/ 4 h 6"/>
                <a:gd name="T4" fmla="*/ 1 w 12"/>
                <a:gd name="T5" fmla="*/ 2 h 6"/>
              </a:gdLst>
              <a:ahLst/>
              <a:cxnLst>
                <a:cxn ang="0">
                  <a:pos x="T0" y="T1"/>
                </a:cxn>
                <a:cxn ang="0">
                  <a:pos x="T2" y="T3"/>
                </a:cxn>
                <a:cxn ang="0">
                  <a:pos x="T4" y="T5"/>
                </a:cxn>
              </a:cxnLst>
              <a:rect l="0" t="0" r="r" b="b"/>
              <a:pathLst>
                <a:path w="12" h="6">
                  <a:moveTo>
                    <a:pt x="1" y="2"/>
                  </a:moveTo>
                  <a:cubicBezTo>
                    <a:pt x="2" y="4"/>
                    <a:pt x="11" y="6"/>
                    <a:pt x="11" y="4"/>
                  </a:cubicBezTo>
                  <a:cubicBezTo>
                    <a:pt x="12" y="2"/>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6" name="Freeform 9"/>
            <p:cNvSpPr>
              <a:spLocks/>
            </p:cNvSpPr>
            <p:nvPr userDrawn="1"/>
          </p:nvSpPr>
          <p:spPr bwMode="auto">
            <a:xfrm>
              <a:off x="16764000" y="3317875"/>
              <a:ext cx="33338" cy="17463"/>
            </a:xfrm>
            <a:custGeom>
              <a:avLst/>
              <a:gdLst>
                <a:gd name="T0" fmla="*/ 2 w 12"/>
                <a:gd name="T1" fmla="*/ 3 h 6"/>
                <a:gd name="T2" fmla="*/ 11 w 12"/>
                <a:gd name="T3" fmla="*/ 3 h 6"/>
                <a:gd name="T4" fmla="*/ 2 w 12"/>
                <a:gd name="T5" fmla="*/ 3 h 6"/>
              </a:gdLst>
              <a:ahLst/>
              <a:cxnLst>
                <a:cxn ang="0">
                  <a:pos x="T0" y="T1"/>
                </a:cxn>
                <a:cxn ang="0">
                  <a:pos x="T2" y="T3"/>
                </a:cxn>
                <a:cxn ang="0">
                  <a:pos x="T4" y="T5"/>
                </a:cxn>
              </a:cxnLst>
              <a:rect l="0" t="0" r="r" b="b"/>
              <a:pathLst>
                <a:path w="12" h="6">
                  <a:moveTo>
                    <a:pt x="2" y="3"/>
                  </a:moveTo>
                  <a:cubicBezTo>
                    <a:pt x="4" y="6"/>
                    <a:pt x="10" y="4"/>
                    <a:pt x="11" y="3"/>
                  </a:cubicBezTo>
                  <a:cubicBezTo>
                    <a:pt x="12" y="1"/>
                    <a:pt x="0" y="0"/>
                    <a:pt x="2"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7" name="Freeform 10"/>
            <p:cNvSpPr>
              <a:spLocks/>
            </p:cNvSpPr>
            <p:nvPr userDrawn="1"/>
          </p:nvSpPr>
          <p:spPr bwMode="auto">
            <a:xfrm>
              <a:off x="16692563" y="1957388"/>
              <a:ext cx="868363" cy="652463"/>
            </a:xfrm>
            <a:custGeom>
              <a:avLst/>
              <a:gdLst>
                <a:gd name="T0" fmla="*/ 275 w 313"/>
                <a:gd name="T1" fmla="*/ 28 h 235"/>
                <a:gd name="T2" fmla="*/ 251 w 313"/>
                <a:gd name="T3" fmla="*/ 38 h 235"/>
                <a:gd name="T4" fmla="*/ 250 w 313"/>
                <a:gd name="T5" fmla="*/ 24 h 235"/>
                <a:gd name="T6" fmla="*/ 224 w 313"/>
                <a:gd name="T7" fmla="*/ 22 h 235"/>
                <a:gd name="T8" fmla="*/ 250 w 313"/>
                <a:gd name="T9" fmla="*/ 18 h 235"/>
                <a:gd name="T10" fmla="*/ 247 w 313"/>
                <a:gd name="T11" fmla="*/ 8 h 235"/>
                <a:gd name="T12" fmla="*/ 211 w 313"/>
                <a:gd name="T13" fmla="*/ 1 h 235"/>
                <a:gd name="T14" fmla="*/ 178 w 313"/>
                <a:gd name="T15" fmla="*/ 5 h 235"/>
                <a:gd name="T16" fmla="*/ 152 w 313"/>
                <a:gd name="T17" fmla="*/ 5 h 235"/>
                <a:gd name="T18" fmla="*/ 131 w 313"/>
                <a:gd name="T19" fmla="*/ 15 h 235"/>
                <a:gd name="T20" fmla="*/ 126 w 313"/>
                <a:gd name="T21" fmla="*/ 18 h 235"/>
                <a:gd name="T22" fmla="*/ 112 w 313"/>
                <a:gd name="T23" fmla="*/ 22 h 235"/>
                <a:gd name="T24" fmla="*/ 98 w 313"/>
                <a:gd name="T25" fmla="*/ 27 h 235"/>
                <a:gd name="T26" fmla="*/ 73 w 313"/>
                <a:gd name="T27" fmla="*/ 22 h 235"/>
                <a:gd name="T28" fmla="*/ 60 w 313"/>
                <a:gd name="T29" fmla="*/ 32 h 235"/>
                <a:gd name="T30" fmla="*/ 40 w 313"/>
                <a:gd name="T31" fmla="*/ 45 h 235"/>
                <a:gd name="T32" fmla="*/ 0 w 313"/>
                <a:gd name="T33" fmla="*/ 65 h 235"/>
                <a:gd name="T34" fmla="*/ 25 w 313"/>
                <a:gd name="T35" fmla="*/ 72 h 235"/>
                <a:gd name="T36" fmla="*/ 7 w 313"/>
                <a:gd name="T37" fmla="*/ 79 h 235"/>
                <a:gd name="T38" fmla="*/ 22 w 313"/>
                <a:gd name="T39" fmla="*/ 89 h 235"/>
                <a:gd name="T40" fmla="*/ 43 w 313"/>
                <a:gd name="T41" fmla="*/ 88 h 235"/>
                <a:gd name="T42" fmla="*/ 73 w 313"/>
                <a:gd name="T43" fmla="*/ 96 h 235"/>
                <a:gd name="T44" fmla="*/ 89 w 313"/>
                <a:gd name="T45" fmla="*/ 117 h 235"/>
                <a:gd name="T46" fmla="*/ 91 w 313"/>
                <a:gd name="T47" fmla="*/ 136 h 235"/>
                <a:gd name="T48" fmla="*/ 111 w 313"/>
                <a:gd name="T49" fmla="*/ 142 h 235"/>
                <a:gd name="T50" fmla="*/ 109 w 313"/>
                <a:gd name="T51" fmla="*/ 149 h 235"/>
                <a:gd name="T52" fmla="*/ 106 w 313"/>
                <a:gd name="T53" fmla="*/ 162 h 235"/>
                <a:gd name="T54" fmla="*/ 102 w 313"/>
                <a:gd name="T55" fmla="*/ 178 h 235"/>
                <a:gd name="T56" fmla="*/ 106 w 313"/>
                <a:gd name="T57" fmla="*/ 198 h 235"/>
                <a:gd name="T58" fmla="*/ 116 w 313"/>
                <a:gd name="T59" fmla="*/ 211 h 235"/>
                <a:gd name="T60" fmla="*/ 130 w 313"/>
                <a:gd name="T61" fmla="*/ 227 h 235"/>
                <a:gd name="T62" fmla="*/ 150 w 313"/>
                <a:gd name="T63" fmla="*/ 234 h 235"/>
                <a:gd name="T64" fmla="*/ 156 w 313"/>
                <a:gd name="T65" fmla="*/ 214 h 235"/>
                <a:gd name="T66" fmla="*/ 164 w 313"/>
                <a:gd name="T67" fmla="*/ 204 h 235"/>
                <a:gd name="T68" fmla="*/ 165 w 313"/>
                <a:gd name="T69" fmla="*/ 195 h 235"/>
                <a:gd name="T70" fmla="*/ 174 w 313"/>
                <a:gd name="T71" fmla="*/ 188 h 235"/>
                <a:gd name="T72" fmla="*/ 182 w 313"/>
                <a:gd name="T73" fmla="*/ 186 h 235"/>
                <a:gd name="T74" fmla="*/ 209 w 313"/>
                <a:gd name="T75" fmla="*/ 168 h 235"/>
                <a:gd name="T76" fmla="*/ 226 w 313"/>
                <a:gd name="T77" fmla="*/ 163 h 235"/>
                <a:gd name="T78" fmla="*/ 261 w 313"/>
                <a:gd name="T79" fmla="*/ 148 h 235"/>
                <a:gd name="T80" fmla="*/ 242 w 313"/>
                <a:gd name="T81" fmla="*/ 144 h 235"/>
                <a:gd name="T82" fmla="*/ 262 w 313"/>
                <a:gd name="T83" fmla="*/ 145 h 235"/>
                <a:gd name="T84" fmla="*/ 258 w 313"/>
                <a:gd name="T85" fmla="*/ 128 h 235"/>
                <a:gd name="T86" fmla="*/ 248 w 313"/>
                <a:gd name="T87" fmla="*/ 119 h 235"/>
                <a:gd name="T88" fmla="*/ 270 w 313"/>
                <a:gd name="T89" fmla="*/ 116 h 235"/>
                <a:gd name="T90" fmla="*/ 276 w 313"/>
                <a:gd name="T91" fmla="*/ 105 h 235"/>
                <a:gd name="T92" fmla="*/ 273 w 313"/>
                <a:gd name="T93" fmla="*/ 88 h 235"/>
                <a:gd name="T94" fmla="*/ 267 w 313"/>
                <a:gd name="T95" fmla="*/ 81 h 235"/>
                <a:gd name="T96" fmla="*/ 269 w 313"/>
                <a:gd name="T97" fmla="*/ 74 h 235"/>
                <a:gd name="T98" fmla="*/ 262 w 313"/>
                <a:gd name="T99" fmla="*/ 71 h 235"/>
                <a:gd name="T100" fmla="*/ 283 w 313"/>
                <a:gd name="T101" fmla="*/ 49 h 235"/>
                <a:gd name="T102" fmla="*/ 278 w 313"/>
                <a:gd name="T103" fmla="*/ 43 h 235"/>
                <a:gd name="T104" fmla="*/ 284 w 313"/>
                <a:gd name="T105" fmla="*/ 38 h 235"/>
                <a:gd name="T106" fmla="*/ 313 w 313"/>
                <a:gd name="T107" fmla="*/ 2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13" h="235">
                  <a:moveTo>
                    <a:pt x="295" y="22"/>
                  </a:moveTo>
                  <a:cubicBezTo>
                    <a:pt x="290" y="22"/>
                    <a:pt x="285" y="23"/>
                    <a:pt x="285" y="27"/>
                  </a:cubicBezTo>
                  <a:cubicBezTo>
                    <a:pt x="285" y="31"/>
                    <a:pt x="278" y="26"/>
                    <a:pt x="275" y="28"/>
                  </a:cubicBezTo>
                  <a:cubicBezTo>
                    <a:pt x="272" y="29"/>
                    <a:pt x="273" y="24"/>
                    <a:pt x="270" y="26"/>
                  </a:cubicBezTo>
                  <a:cubicBezTo>
                    <a:pt x="267" y="27"/>
                    <a:pt x="264" y="31"/>
                    <a:pt x="260" y="33"/>
                  </a:cubicBezTo>
                  <a:cubicBezTo>
                    <a:pt x="256" y="34"/>
                    <a:pt x="254" y="38"/>
                    <a:pt x="251" y="38"/>
                  </a:cubicBezTo>
                  <a:cubicBezTo>
                    <a:pt x="249" y="38"/>
                    <a:pt x="256" y="31"/>
                    <a:pt x="260" y="28"/>
                  </a:cubicBezTo>
                  <a:cubicBezTo>
                    <a:pt x="264" y="24"/>
                    <a:pt x="262" y="20"/>
                    <a:pt x="257" y="20"/>
                  </a:cubicBezTo>
                  <a:cubicBezTo>
                    <a:pt x="252" y="21"/>
                    <a:pt x="253" y="24"/>
                    <a:pt x="250" y="24"/>
                  </a:cubicBezTo>
                  <a:cubicBezTo>
                    <a:pt x="247" y="25"/>
                    <a:pt x="234" y="31"/>
                    <a:pt x="234" y="29"/>
                  </a:cubicBezTo>
                  <a:cubicBezTo>
                    <a:pt x="233" y="27"/>
                    <a:pt x="245" y="24"/>
                    <a:pt x="244" y="23"/>
                  </a:cubicBezTo>
                  <a:cubicBezTo>
                    <a:pt x="244" y="21"/>
                    <a:pt x="230" y="21"/>
                    <a:pt x="224" y="22"/>
                  </a:cubicBezTo>
                  <a:cubicBezTo>
                    <a:pt x="217" y="23"/>
                    <a:pt x="206" y="27"/>
                    <a:pt x="206" y="25"/>
                  </a:cubicBezTo>
                  <a:cubicBezTo>
                    <a:pt x="206" y="23"/>
                    <a:pt x="219" y="20"/>
                    <a:pt x="226" y="20"/>
                  </a:cubicBezTo>
                  <a:cubicBezTo>
                    <a:pt x="233" y="19"/>
                    <a:pt x="245" y="20"/>
                    <a:pt x="250" y="18"/>
                  </a:cubicBezTo>
                  <a:cubicBezTo>
                    <a:pt x="255" y="16"/>
                    <a:pt x="263" y="16"/>
                    <a:pt x="264" y="14"/>
                  </a:cubicBezTo>
                  <a:cubicBezTo>
                    <a:pt x="265" y="12"/>
                    <a:pt x="258" y="10"/>
                    <a:pt x="254" y="10"/>
                  </a:cubicBezTo>
                  <a:cubicBezTo>
                    <a:pt x="251" y="10"/>
                    <a:pt x="247" y="10"/>
                    <a:pt x="247" y="8"/>
                  </a:cubicBezTo>
                  <a:cubicBezTo>
                    <a:pt x="248" y="6"/>
                    <a:pt x="242" y="6"/>
                    <a:pt x="241" y="5"/>
                  </a:cubicBezTo>
                  <a:cubicBezTo>
                    <a:pt x="241" y="3"/>
                    <a:pt x="229" y="4"/>
                    <a:pt x="227" y="3"/>
                  </a:cubicBezTo>
                  <a:cubicBezTo>
                    <a:pt x="225" y="1"/>
                    <a:pt x="217" y="0"/>
                    <a:pt x="211" y="1"/>
                  </a:cubicBezTo>
                  <a:cubicBezTo>
                    <a:pt x="205" y="1"/>
                    <a:pt x="193" y="1"/>
                    <a:pt x="190" y="2"/>
                  </a:cubicBezTo>
                  <a:cubicBezTo>
                    <a:pt x="187" y="2"/>
                    <a:pt x="185" y="3"/>
                    <a:pt x="183" y="3"/>
                  </a:cubicBezTo>
                  <a:cubicBezTo>
                    <a:pt x="180" y="3"/>
                    <a:pt x="176" y="4"/>
                    <a:pt x="178" y="5"/>
                  </a:cubicBezTo>
                  <a:cubicBezTo>
                    <a:pt x="181" y="8"/>
                    <a:pt x="174" y="9"/>
                    <a:pt x="174" y="7"/>
                  </a:cubicBezTo>
                  <a:cubicBezTo>
                    <a:pt x="175" y="5"/>
                    <a:pt x="168" y="4"/>
                    <a:pt x="166" y="5"/>
                  </a:cubicBezTo>
                  <a:cubicBezTo>
                    <a:pt x="164" y="7"/>
                    <a:pt x="154" y="4"/>
                    <a:pt x="152" y="5"/>
                  </a:cubicBezTo>
                  <a:cubicBezTo>
                    <a:pt x="151" y="7"/>
                    <a:pt x="139" y="7"/>
                    <a:pt x="135" y="7"/>
                  </a:cubicBezTo>
                  <a:cubicBezTo>
                    <a:pt x="132" y="8"/>
                    <a:pt x="141" y="11"/>
                    <a:pt x="141" y="12"/>
                  </a:cubicBezTo>
                  <a:cubicBezTo>
                    <a:pt x="140" y="14"/>
                    <a:pt x="129" y="12"/>
                    <a:pt x="131" y="15"/>
                  </a:cubicBezTo>
                  <a:cubicBezTo>
                    <a:pt x="134" y="18"/>
                    <a:pt x="141" y="20"/>
                    <a:pt x="144" y="23"/>
                  </a:cubicBezTo>
                  <a:cubicBezTo>
                    <a:pt x="148" y="27"/>
                    <a:pt x="142" y="24"/>
                    <a:pt x="138" y="22"/>
                  </a:cubicBezTo>
                  <a:cubicBezTo>
                    <a:pt x="134" y="19"/>
                    <a:pt x="129" y="20"/>
                    <a:pt x="126" y="18"/>
                  </a:cubicBezTo>
                  <a:cubicBezTo>
                    <a:pt x="124" y="15"/>
                    <a:pt x="115" y="13"/>
                    <a:pt x="113" y="15"/>
                  </a:cubicBezTo>
                  <a:cubicBezTo>
                    <a:pt x="110" y="16"/>
                    <a:pt x="119" y="20"/>
                    <a:pt x="119" y="22"/>
                  </a:cubicBezTo>
                  <a:cubicBezTo>
                    <a:pt x="119" y="24"/>
                    <a:pt x="113" y="21"/>
                    <a:pt x="112" y="22"/>
                  </a:cubicBezTo>
                  <a:cubicBezTo>
                    <a:pt x="111" y="23"/>
                    <a:pt x="105" y="17"/>
                    <a:pt x="102" y="17"/>
                  </a:cubicBezTo>
                  <a:cubicBezTo>
                    <a:pt x="99" y="17"/>
                    <a:pt x="102" y="20"/>
                    <a:pt x="102" y="23"/>
                  </a:cubicBezTo>
                  <a:cubicBezTo>
                    <a:pt x="102" y="27"/>
                    <a:pt x="96" y="29"/>
                    <a:pt x="98" y="27"/>
                  </a:cubicBezTo>
                  <a:cubicBezTo>
                    <a:pt x="99" y="24"/>
                    <a:pt x="98" y="18"/>
                    <a:pt x="95" y="16"/>
                  </a:cubicBezTo>
                  <a:cubicBezTo>
                    <a:pt x="92" y="15"/>
                    <a:pt x="84" y="19"/>
                    <a:pt x="79" y="19"/>
                  </a:cubicBezTo>
                  <a:cubicBezTo>
                    <a:pt x="75" y="19"/>
                    <a:pt x="70" y="20"/>
                    <a:pt x="73" y="22"/>
                  </a:cubicBezTo>
                  <a:cubicBezTo>
                    <a:pt x="77" y="24"/>
                    <a:pt x="73" y="25"/>
                    <a:pt x="70" y="23"/>
                  </a:cubicBezTo>
                  <a:cubicBezTo>
                    <a:pt x="67" y="21"/>
                    <a:pt x="56" y="23"/>
                    <a:pt x="58" y="25"/>
                  </a:cubicBezTo>
                  <a:cubicBezTo>
                    <a:pt x="61" y="26"/>
                    <a:pt x="61" y="31"/>
                    <a:pt x="60" y="32"/>
                  </a:cubicBezTo>
                  <a:cubicBezTo>
                    <a:pt x="59" y="34"/>
                    <a:pt x="54" y="31"/>
                    <a:pt x="50" y="31"/>
                  </a:cubicBezTo>
                  <a:cubicBezTo>
                    <a:pt x="46" y="31"/>
                    <a:pt x="26" y="41"/>
                    <a:pt x="27" y="43"/>
                  </a:cubicBezTo>
                  <a:cubicBezTo>
                    <a:pt x="28" y="46"/>
                    <a:pt x="37" y="44"/>
                    <a:pt x="40" y="45"/>
                  </a:cubicBezTo>
                  <a:cubicBezTo>
                    <a:pt x="42" y="47"/>
                    <a:pt x="39" y="53"/>
                    <a:pt x="35" y="55"/>
                  </a:cubicBezTo>
                  <a:cubicBezTo>
                    <a:pt x="32" y="57"/>
                    <a:pt x="20" y="55"/>
                    <a:pt x="19" y="58"/>
                  </a:cubicBezTo>
                  <a:cubicBezTo>
                    <a:pt x="19" y="60"/>
                    <a:pt x="0" y="61"/>
                    <a:pt x="0" y="65"/>
                  </a:cubicBezTo>
                  <a:cubicBezTo>
                    <a:pt x="0" y="67"/>
                    <a:pt x="1" y="69"/>
                    <a:pt x="3" y="69"/>
                  </a:cubicBezTo>
                  <a:cubicBezTo>
                    <a:pt x="5" y="70"/>
                    <a:pt x="9" y="69"/>
                    <a:pt x="11" y="71"/>
                  </a:cubicBezTo>
                  <a:cubicBezTo>
                    <a:pt x="14" y="74"/>
                    <a:pt x="20" y="74"/>
                    <a:pt x="25" y="72"/>
                  </a:cubicBezTo>
                  <a:cubicBezTo>
                    <a:pt x="30" y="71"/>
                    <a:pt x="33" y="73"/>
                    <a:pt x="33" y="76"/>
                  </a:cubicBezTo>
                  <a:cubicBezTo>
                    <a:pt x="33" y="78"/>
                    <a:pt x="23" y="74"/>
                    <a:pt x="19" y="76"/>
                  </a:cubicBezTo>
                  <a:cubicBezTo>
                    <a:pt x="16" y="78"/>
                    <a:pt x="6" y="77"/>
                    <a:pt x="7" y="79"/>
                  </a:cubicBezTo>
                  <a:cubicBezTo>
                    <a:pt x="7" y="81"/>
                    <a:pt x="12" y="81"/>
                    <a:pt x="16" y="81"/>
                  </a:cubicBezTo>
                  <a:cubicBezTo>
                    <a:pt x="20" y="82"/>
                    <a:pt x="16" y="84"/>
                    <a:pt x="16" y="85"/>
                  </a:cubicBezTo>
                  <a:cubicBezTo>
                    <a:pt x="16" y="87"/>
                    <a:pt x="18" y="87"/>
                    <a:pt x="22" y="89"/>
                  </a:cubicBezTo>
                  <a:cubicBezTo>
                    <a:pt x="26" y="91"/>
                    <a:pt x="33" y="92"/>
                    <a:pt x="31" y="90"/>
                  </a:cubicBezTo>
                  <a:cubicBezTo>
                    <a:pt x="28" y="87"/>
                    <a:pt x="35" y="88"/>
                    <a:pt x="36" y="89"/>
                  </a:cubicBezTo>
                  <a:cubicBezTo>
                    <a:pt x="37" y="90"/>
                    <a:pt x="40" y="87"/>
                    <a:pt x="43" y="88"/>
                  </a:cubicBezTo>
                  <a:cubicBezTo>
                    <a:pt x="45" y="89"/>
                    <a:pt x="46" y="85"/>
                    <a:pt x="49" y="87"/>
                  </a:cubicBezTo>
                  <a:cubicBezTo>
                    <a:pt x="51" y="88"/>
                    <a:pt x="62" y="89"/>
                    <a:pt x="65" y="91"/>
                  </a:cubicBezTo>
                  <a:cubicBezTo>
                    <a:pt x="69" y="93"/>
                    <a:pt x="74" y="93"/>
                    <a:pt x="73" y="96"/>
                  </a:cubicBezTo>
                  <a:cubicBezTo>
                    <a:pt x="73" y="99"/>
                    <a:pt x="76" y="101"/>
                    <a:pt x="81" y="103"/>
                  </a:cubicBezTo>
                  <a:cubicBezTo>
                    <a:pt x="85" y="105"/>
                    <a:pt x="85" y="109"/>
                    <a:pt x="85" y="111"/>
                  </a:cubicBezTo>
                  <a:cubicBezTo>
                    <a:pt x="85" y="114"/>
                    <a:pt x="90" y="116"/>
                    <a:pt x="89" y="117"/>
                  </a:cubicBezTo>
                  <a:cubicBezTo>
                    <a:pt x="88" y="118"/>
                    <a:pt x="89" y="120"/>
                    <a:pt x="91" y="122"/>
                  </a:cubicBezTo>
                  <a:cubicBezTo>
                    <a:pt x="94" y="125"/>
                    <a:pt x="87" y="126"/>
                    <a:pt x="89" y="129"/>
                  </a:cubicBezTo>
                  <a:cubicBezTo>
                    <a:pt x="90" y="131"/>
                    <a:pt x="86" y="135"/>
                    <a:pt x="91" y="136"/>
                  </a:cubicBezTo>
                  <a:cubicBezTo>
                    <a:pt x="96" y="136"/>
                    <a:pt x="95" y="132"/>
                    <a:pt x="99" y="132"/>
                  </a:cubicBezTo>
                  <a:cubicBezTo>
                    <a:pt x="103" y="132"/>
                    <a:pt x="99" y="135"/>
                    <a:pt x="101" y="137"/>
                  </a:cubicBezTo>
                  <a:cubicBezTo>
                    <a:pt x="103" y="139"/>
                    <a:pt x="107" y="139"/>
                    <a:pt x="111" y="142"/>
                  </a:cubicBezTo>
                  <a:cubicBezTo>
                    <a:pt x="114" y="145"/>
                    <a:pt x="112" y="147"/>
                    <a:pt x="108" y="144"/>
                  </a:cubicBezTo>
                  <a:cubicBezTo>
                    <a:pt x="105" y="142"/>
                    <a:pt x="95" y="142"/>
                    <a:pt x="95" y="143"/>
                  </a:cubicBezTo>
                  <a:cubicBezTo>
                    <a:pt x="95" y="144"/>
                    <a:pt x="106" y="150"/>
                    <a:pt x="109" y="149"/>
                  </a:cubicBezTo>
                  <a:cubicBezTo>
                    <a:pt x="111" y="149"/>
                    <a:pt x="115" y="153"/>
                    <a:pt x="113" y="155"/>
                  </a:cubicBezTo>
                  <a:cubicBezTo>
                    <a:pt x="112" y="156"/>
                    <a:pt x="112" y="160"/>
                    <a:pt x="112" y="162"/>
                  </a:cubicBezTo>
                  <a:cubicBezTo>
                    <a:pt x="112" y="164"/>
                    <a:pt x="108" y="162"/>
                    <a:pt x="106" y="162"/>
                  </a:cubicBezTo>
                  <a:cubicBezTo>
                    <a:pt x="103" y="162"/>
                    <a:pt x="102" y="163"/>
                    <a:pt x="102" y="166"/>
                  </a:cubicBezTo>
                  <a:cubicBezTo>
                    <a:pt x="102" y="168"/>
                    <a:pt x="98" y="170"/>
                    <a:pt x="97" y="173"/>
                  </a:cubicBezTo>
                  <a:cubicBezTo>
                    <a:pt x="97" y="177"/>
                    <a:pt x="100" y="176"/>
                    <a:pt x="102" y="178"/>
                  </a:cubicBezTo>
                  <a:cubicBezTo>
                    <a:pt x="104" y="179"/>
                    <a:pt x="99" y="180"/>
                    <a:pt x="98" y="182"/>
                  </a:cubicBezTo>
                  <a:cubicBezTo>
                    <a:pt x="98" y="185"/>
                    <a:pt x="103" y="189"/>
                    <a:pt x="105" y="190"/>
                  </a:cubicBezTo>
                  <a:cubicBezTo>
                    <a:pt x="107" y="191"/>
                    <a:pt x="106" y="196"/>
                    <a:pt x="106" y="198"/>
                  </a:cubicBezTo>
                  <a:cubicBezTo>
                    <a:pt x="107" y="201"/>
                    <a:pt x="110" y="198"/>
                    <a:pt x="109" y="201"/>
                  </a:cubicBezTo>
                  <a:cubicBezTo>
                    <a:pt x="109" y="205"/>
                    <a:pt x="112" y="204"/>
                    <a:pt x="112" y="206"/>
                  </a:cubicBezTo>
                  <a:cubicBezTo>
                    <a:pt x="112" y="208"/>
                    <a:pt x="117" y="208"/>
                    <a:pt x="116" y="211"/>
                  </a:cubicBezTo>
                  <a:cubicBezTo>
                    <a:pt x="115" y="213"/>
                    <a:pt x="117" y="215"/>
                    <a:pt x="118" y="217"/>
                  </a:cubicBezTo>
                  <a:cubicBezTo>
                    <a:pt x="119" y="218"/>
                    <a:pt x="123" y="221"/>
                    <a:pt x="124" y="223"/>
                  </a:cubicBezTo>
                  <a:cubicBezTo>
                    <a:pt x="125" y="225"/>
                    <a:pt x="127" y="228"/>
                    <a:pt x="130" y="227"/>
                  </a:cubicBezTo>
                  <a:cubicBezTo>
                    <a:pt x="133" y="226"/>
                    <a:pt x="133" y="229"/>
                    <a:pt x="135" y="228"/>
                  </a:cubicBezTo>
                  <a:cubicBezTo>
                    <a:pt x="137" y="228"/>
                    <a:pt x="140" y="229"/>
                    <a:pt x="141" y="231"/>
                  </a:cubicBezTo>
                  <a:cubicBezTo>
                    <a:pt x="141" y="233"/>
                    <a:pt x="148" y="234"/>
                    <a:pt x="150" y="234"/>
                  </a:cubicBezTo>
                  <a:cubicBezTo>
                    <a:pt x="152" y="235"/>
                    <a:pt x="152" y="231"/>
                    <a:pt x="154" y="230"/>
                  </a:cubicBezTo>
                  <a:cubicBezTo>
                    <a:pt x="155" y="230"/>
                    <a:pt x="155" y="223"/>
                    <a:pt x="156" y="222"/>
                  </a:cubicBezTo>
                  <a:cubicBezTo>
                    <a:pt x="158" y="222"/>
                    <a:pt x="157" y="215"/>
                    <a:pt x="156" y="214"/>
                  </a:cubicBezTo>
                  <a:cubicBezTo>
                    <a:pt x="154" y="214"/>
                    <a:pt x="155" y="211"/>
                    <a:pt x="158" y="212"/>
                  </a:cubicBezTo>
                  <a:cubicBezTo>
                    <a:pt x="162" y="212"/>
                    <a:pt x="161" y="209"/>
                    <a:pt x="162" y="208"/>
                  </a:cubicBezTo>
                  <a:cubicBezTo>
                    <a:pt x="164" y="208"/>
                    <a:pt x="163" y="205"/>
                    <a:pt x="164" y="204"/>
                  </a:cubicBezTo>
                  <a:cubicBezTo>
                    <a:pt x="166" y="204"/>
                    <a:pt x="165" y="202"/>
                    <a:pt x="164" y="201"/>
                  </a:cubicBezTo>
                  <a:cubicBezTo>
                    <a:pt x="164" y="200"/>
                    <a:pt x="165" y="199"/>
                    <a:pt x="166" y="198"/>
                  </a:cubicBezTo>
                  <a:cubicBezTo>
                    <a:pt x="168" y="198"/>
                    <a:pt x="168" y="195"/>
                    <a:pt x="165" y="195"/>
                  </a:cubicBezTo>
                  <a:cubicBezTo>
                    <a:pt x="163" y="194"/>
                    <a:pt x="164" y="191"/>
                    <a:pt x="166" y="193"/>
                  </a:cubicBezTo>
                  <a:cubicBezTo>
                    <a:pt x="169" y="194"/>
                    <a:pt x="170" y="193"/>
                    <a:pt x="169" y="191"/>
                  </a:cubicBezTo>
                  <a:cubicBezTo>
                    <a:pt x="168" y="189"/>
                    <a:pt x="171" y="189"/>
                    <a:pt x="174" y="188"/>
                  </a:cubicBezTo>
                  <a:cubicBezTo>
                    <a:pt x="177" y="188"/>
                    <a:pt x="179" y="186"/>
                    <a:pt x="178" y="184"/>
                  </a:cubicBezTo>
                  <a:cubicBezTo>
                    <a:pt x="177" y="181"/>
                    <a:pt x="182" y="182"/>
                    <a:pt x="181" y="184"/>
                  </a:cubicBezTo>
                  <a:cubicBezTo>
                    <a:pt x="180" y="186"/>
                    <a:pt x="180" y="188"/>
                    <a:pt x="182" y="186"/>
                  </a:cubicBezTo>
                  <a:cubicBezTo>
                    <a:pt x="183" y="185"/>
                    <a:pt x="186" y="186"/>
                    <a:pt x="191" y="184"/>
                  </a:cubicBezTo>
                  <a:cubicBezTo>
                    <a:pt x="196" y="183"/>
                    <a:pt x="201" y="179"/>
                    <a:pt x="203" y="175"/>
                  </a:cubicBezTo>
                  <a:cubicBezTo>
                    <a:pt x="204" y="171"/>
                    <a:pt x="210" y="171"/>
                    <a:pt x="209" y="168"/>
                  </a:cubicBezTo>
                  <a:cubicBezTo>
                    <a:pt x="208" y="166"/>
                    <a:pt x="210" y="164"/>
                    <a:pt x="214" y="166"/>
                  </a:cubicBezTo>
                  <a:cubicBezTo>
                    <a:pt x="218" y="168"/>
                    <a:pt x="215" y="165"/>
                    <a:pt x="219" y="165"/>
                  </a:cubicBezTo>
                  <a:cubicBezTo>
                    <a:pt x="223" y="165"/>
                    <a:pt x="222" y="164"/>
                    <a:pt x="226" y="163"/>
                  </a:cubicBezTo>
                  <a:cubicBezTo>
                    <a:pt x="230" y="163"/>
                    <a:pt x="241" y="161"/>
                    <a:pt x="245" y="158"/>
                  </a:cubicBezTo>
                  <a:cubicBezTo>
                    <a:pt x="248" y="155"/>
                    <a:pt x="256" y="153"/>
                    <a:pt x="259" y="151"/>
                  </a:cubicBezTo>
                  <a:cubicBezTo>
                    <a:pt x="262" y="149"/>
                    <a:pt x="263" y="147"/>
                    <a:pt x="261" y="148"/>
                  </a:cubicBezTo>
                  <a:cubicBezTo>
                    <a:pt x="259" y="149"/>
                    <a:pt x="255" y="149"/>
                    <a:pt x="252" y="149"/>
                  </a:cubicBezTo>
                  <a:cubicBezTo>
                    <a:pt x="249" y="148"/>
                    <a:pt x="244" y="145"/>
                    <a:pt x="241" y="147"/>
                  </a:cubicBezTo>
                  <a:cubicBezTo>
                    <a:pt x="237" y="149"/>
                    <a:pt x="239" y="144"/>
                    <a:pt x="242" y="144"/>
                  </a:cubicBezTo>
                  <a:cubicBezTo>
                    <a:pt x="245" y="144"/>
                    <a:pt x="244" y="142"/>
                    <a:pt x="243" y="139"/>
                  </a:cubicBezTo>
                  <a:cubicBezTo>
                    <a:pt x="242" y="136"/>
                    <a:pt x="248" y="138"/>
                    <a:pt x="250" y="142"/>
                  </a:cubicBezTo>
                  <a:cubicBezTo>
                    <a:pt x="253" y="145"/>
                    <a:pt x="257" y="147"/>
                    <a:pt x="262" y="145"/>
                  </a:cubicBezTo>
                  <a:cubicBezTo>
                    <a:pt x="266" y="144"/>
                    <a:pt x="262" y="141"/>
                    <a:pt x="263" y="139"/>
                  </a:cubicBezTo>
                  <a:cubicBezTo>
                    <a:pt x="265" y="136"/>
                    <a:pt x="251" y="129"/>
                    <a:pt x="250" y="127"/>
                  </a:cubicBezTo>
                  <a:cubicBezTo>
                    <a:pt x="249" y="124"/>
                    <a:pt x="254" y="126"/>
                    <a:pt x="258" y="128"/>
                  </a:cubicBezTo>
                  <a:cubicBezTo>
                    <a:pt x="262" y="129"/>
                    <a:pt x="262" y="125"/>
                    <a:pt x="262" y="122"/>
                  </a:cubicBezTo>
                  <a:cubicBezTo>
                    <a:pt x="262" y="120"/>
                    <a:pt x="254" y="120"/>
                    <a:pt x="250" y="122"/>
                  </a:cubicBezTo>
                  <a:cubicBezTo>
                    <a:pt x="246" y="124"/>
                    <a:pt x="243" y="120"/>
                    <a:pt x="248" y="119"/>
                  </a:cubicBezTo>
                  <a:cubicBezTo>
                    <a:pt x="253" y="118"/>
                    <a:pt x="248" y="116"/>
                    <a:pt x="250" y="115"/>
                  </a:cubicBezTo>
                  <a:cubicBezTo>
                    <a:pt x="251" y="113"/>
                    <a:pt x="258" y="119"/>
                    <a:pt x="261" y="118"/>
                  </a:cubicBezTo>
                  <a:cubicBezTo>
                    <a:pt x="265" y="117"/>
                    <a:pt x="267" y="118"/>
                    <a:pt x="270" y="116"/>
                  </a:cubicBezTo>
                  <a:cubicBezTo>
                    <a:pt x="273" y="114"/>
                    <a:pt x="265" y="112"/>
                    <a:pt x="263" y="110"/>
                  </a:cubicBezTo>
                  <a:cubicBezTo>
                    <a:pt x="261" y="108"/>
                    <a:pt x="271" y="108"/>
                    <a:pt x="274" y="108"/>
                  </a:cubicBezTo>
                  <a:cubicBezTo>
                    <a:pt x="277" y="109"/>
                    <a:pt x="278" y="104"/>
                    <a:pt x="276" y="105"/>
                  </a:cubicBezTo>
                  <a:cubicBezTo>
                    <a:pt x="273" y="106"/>
                    <a:pt x="265" y="102"/>
                    <a:pt x="267" y="99"/>
                  </a:cubicBezTo>
                  <a:cubicBezTo>
                    <a:pt x="268" y="97"/>
                    <a:pt x="272" y="100"/>
                    <a:pt x="275" y="98"/>
                  </a:cubicBezTo>
                  <a:cubicBezTo>
                    <a:pt x="279" y="96"/>
                    <a:pt x="276" y="88"/>
                    <a:pt x="273" y="88"/>
                  </a:cubicBezTo>
                  <a:cubicBezTo>
                    <a:pt x="270" y="88"/>
                    <a:pt x="264" y="87"/>
                    <a:pt x="264" y="86"/>
                  </a:cubicBezTo>
                  <a:cubicBezTo>
                    <a:pt x="264" y="85"/>
                    <a:pt x="259" y="84"/>
                    <a:pt x="260" y="82"/>
                  </a:cubicBezTo>
                  <a:cubicBezTo>
                    <a:pt x="262" y="81"/>
                    <a:pt x="264" y="84"/>
                    <a:pt x="267" y="81"/>
                  </a:cubicBezTo>
                  <a:cubicBezTo>
                    <a:pt x="271" y="79"/>
                    <a:pt x="278" y="82"/>
                    <a:pt x="281" y="81"/>
                  </a:cubicBezTo>
                  <a:cubicBezTo>
                    <a:pt x="284" y="81"/>
                    <a:pt x="280" y="75"/>
                    <a:pt x="278" y="76"/>
                  </a:cubicBezTo>
                  <a:cubicBezTo>
                    <a:pt x="276" y="77"/>
                    <a:pt x="270" y="77"/>
                    <a:pt x="269" y="74"/>
                  </a:cubicBezTo>
                  <a:cubicBezTo>
                    <a:pt x="269" y="71"/>
                    <a:pt x="275" y="74"/>
                    <a:pt x="276" y="72"/>
                  </a:cubicBezTo>
                  <a:cubicBezTo>
                    <a:pt x="277" y="71"/>
                    <a:pt x="268" y="67"/>
                    <a:pt x="266" y="70"/>
                  </a:cubicBezTo>
                  <a:cubicBezTo>
                    <a:pt x="265" y="73"/>
                    <a:pt x="259" y="72"/>
                    <a:pt x="262" y="71"/>
                  </a:cubicBezTo>
                  <a:cubicBezTo>
                    <a:pt x="265" y="69"/>
                    <a:pt x="265" y="64"/>
                    <a:pt x="265" y="61"/>
                  </a:cubicBezTo>
                  <a:cubicBezTo>
                    <a:pt x="265" y="58"/>
                    <a:pt x="275" y="58"/>
                    <a:pt x="274" y="54"/>
                  </a:cubicBezTo>
                  <a:cubicBezTo>
                    <a:pt x="273" y="50"/>
                    <a:pt x="279" y="49"/>
                    <a:pt x="283" y="49"/>
                  </a:cubicBezTo>
                  <a:cubicBezTo>
                    <a:pt x="286" y="49"/>
                    <a:pt x="283" y="44"/>
                    <a:pt x="279" y="45"/>
                  </a:cubicBezTo>
                  <a:cubicBezTo>
                    <a:pt x="276" y="45"/>
                    <a:pt x="272" y="49"/>
                    <a:pt x="271" y="48"/>
                  </a:cubicBezTo>
                  <a:cubicBezTo>
                    <a:pt x="269" y="46"/>
                    <a:pt x="275" y="43"/>
                    <a:pt x="278" y="43"/>
                  </a:cubicBezTo>
                  <a:cubicBezTo>
                    <a:pt x="281" y="43"/>
                    <a:pt x="288" y="43"/>
                    <a:pt x="291" y="41"/>
                  </a:cubicBezTo>
                  <a:cubicBezTo>
                    <a:pt x="293" y="40"/>
                    <a:pt x="286" y="39"/>
                    <a:pt x="281" y="39"/>
                  </a:cubicBezTo>
                  <a:cubicBezTo>
                    <a:pt x="276" y="40"/>
                    <a:pt x="276" y="38"/>
                    <a:pt x="284" y="38"/>
                  </a:cubicBezTo>
                  <a:cubicBezTo>
                    <a:pt x="291" y="37"/>
                    <a:pt x="290" y="36"/>
                    <a:pt x="295" y="35"/>
                  </a:cubicBezTo>
                  <a:cubicBezTo>
                    <a:pt x="300" y="35"/>
                    <a:pt x="298" y="33"/>
                    <a:pt x="301" y="32"/>
                  </a:cubicBezTo>
                  <a:cubicBezTo>
                    <a:pt x="305" y="32"/>
                    <a:pt x="313" y="29"/>
                    <a:pt x="313" y="27"/>
                  </a:cubicBezTo>
                  <a:cubicBezTo>
                    <a:pt x="313" y="25"/>
                    <a:pt x="301" y="22"/>
                    <a:pt x="295" y="2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8" name="Freeform 11"/>
            <p:cNvSpPr>
              <a:spLocks/>
            </p:cNvSpPr>
            <p:nvPr userDrawn="1"/>
          </p:nvSpPr>
          <p:spPr bwMode="auto">
            <a:xfrm>
              <a:off x="16941800" y="2363788"/>
              <a:ext cx="47625" cy="33338"/>
            </a:xfrm>
            <a:custGeom>
              <a:avLst/>
              <a:gdLst>
                <a:gd name="T0" fmla="*/ 17 w 17"/>
                <a:gd name="T1" fmla="*/ 8 h 12"/>
                <a:gd name="T2" fmla="*/ 13 w 17"/>
                <a:gd name="T3" fmla="*/ 4 h 12"/>
                <a:gd name="T4" fmla="*/ 3 w 17"/>
                <a:gd name="T5" fmla="*/ 2 h 12"/>
                <a:gd name="T6" fmla="*/ 2 w 17"/>
                <a:gd name="T7" fmla="*/ 7 h 12"/>
                <a:gd name="T8" fmla="*/ 8 w 17"/>
                <a:gd name="T9" fmla="*/ 10 h 12"/>
                <a:gd name="T10" fmla="*/ 17 w 17"/>
                <a:gd name="T11" fmla="*/ 8 h 12"/>
              </a:gdLst>
              <a:ahLst/>
              <a:cxnLst>
                <a:cxn ang="0">
                  <a:pos x="T0" y="T1"/>
                </a:cxn>
                <a:cxn ang="0">
                  <a:pos x="T2" y="T3"/>
                </a:cxn>
                <a:cxn ang="0">
                  <a:pos x="T4" y="T5"/>
                </a:cxn>
                <a:cxn ang="0">
                  <a:pos x="T6" y="T7"/>
                </a:cxn>
                <a:cxn ang="0">
                  <a:pos x="T8" y="T9"/>
                </a:cxn>
                <a:cxn ang="0">
                  <a:pos x="T10" y="T11"/>
                </a:cxn>
              </a:cxnLst>
              <a:rect l="0" t="0" r="r" b="b"/>
              <a:pathLst>
                <a:path w="17" h="12">
                  <a:moveTo>
                    <a:pt x="17" y="8"/>
                  </a:moveTo>
                  <a:cubicBezTo>
                    <a:pt x="17" y="5"/>
                    <a:pt x="14" y="7"/>
                    <a:pt x="13" y="4"/>
                  </a:cubicBezTo>
                  <a:cubicBezTo>
                    <a:pt x="11" y="1"/>
                    <a:pt x="4" y="0"/>
                    <a:pt x="3" y="2"/>
                  </a:cubicBezTo>
                  <a:cubicBezTo>
                    <a:pt x="3" y="3"/>
                    <a:pt x="0" y="5"/>
                    <a:pt x="2" y="7"/>
                  </a:cubicBezTo>
                  <a:cubicBezTo>
                    <a:pt x="4" y="9"/>
                    <a:pt x="5" y="8"/>
                    <a:pt x="8" y="10"/>
                  </a:cubicBezTo>
                  <a:cubicBezTo>
                    <a:pt x="10" y="12"/>
                    <a:pt x="17" y="10"/>
                    <a:pt x="17" y="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9" name="Freeform 12"/>
            <p:cNvSpPr>
              <a:spLocks/>
            </p:cNvSpPr>
            <p:nvPr userDrawn="1"/>
          </p:nvSpPr>
          <p:spPr bwMode="auto">
            <a:xfrm>
              <a:off x="15928975" y="2246313"/>
              <a:ext cx="157163" cy="100013"/>
            </a:xfrm>
            <a:custGeom>
              <a:avLst/>
              <a:gdLst>
                <a:gd name="T0" fmla="*/ 9 w 57"/>
                <a:gd name="T1" fmla="*/ 28 h 36"/>
                <a:gd name="T2" fmla="*/ 16 w 57"/>
                <a:gd name="T3" fmla="*/ 36 h 36"/>
                <a:gd name="T4" fmla="*/ 20 w 57"/>
                <a:gd name="T5" fmla="*/ 34 h 36"/>
                <a:gd name="T6" fmla="*/ 25 w 57"/>
                <a:gd name="T7" fmla="*/ 33 h 36"/>
                <a:gd name="T8" fmla="*/ 30 w 57"/>
                <a:gd name="T9" fmla="*/ 29 h 36"/>
                <a:gd name="T10" fmla="*/ 34 w 57"/>
                <a:gd name="T11" fmla="*/ 24 h 36"/>
                <a:gd name="T12" fmla="*/ 39 w 57"/>
                <a:gd name="T13" fmla="*/ 19 h 36"/>
                <a:gd name="T14" fmla="*/ 55 w 57"/>
                <a:gd name="T15" fmla="*/ 12 h 36"/>
                <a:gd name="T16" fmla="*/ 49 w 57"/>
                <a:gd name="T17" fmla="*/ 7 h 36"/>
                <a:gd name="T18" fmla="*/ 38 w 57"/>
                <a:gd name="T19" fmla="*/ 5 h 36"/>
                <a:gd name="T20" fmla="*/ 35 w 57"/>
                <a:gd name="T21" fmla="*/ 4 h 36"/>
                <a:gd name="T22" fmla="*/ 25 w 57"/>
                <a:gd name="T23" fmla="*/ 1 h 36"/>
                <a:gd name="T24" fmla="*/ 9 w 57"/>
                <a:gd name="T25" fmla="*/ 4 h 36"/>
                <a:gd name="T26" fmla="*/ 11 w 57"/>
                <a:gd name="T27" fmla="*/ 9 h 36"/>
                <a:gd name="T28" fmla="*/ 7 w 57"/>
                <a:gd name="T29" fmla="*/ 16 h 36"/>
                <a:gd name="T30" fmla="*/ 3 w 57"/>
                <a:gd name="T31" fmla="*/ 24 h 36"/>
                <a:gd name="T32" fmla="*/ 9 w 57"/>
                <a:gd name="T33" fmla="*/ 2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7" h="36">
                  <a:moveTo>
                    <a:pt x="9" y="28"/>
                  </a:moveTo>
                  <a:cubicBezTo>
                    <a:pt x="13" y="29"/>
                    <a:pt x="14" y="36"/>
                    <a:pt x="16" y="36"/>
                  </a:cubicBezTo>
                  <a:cubicBezTo>
                    <a:pt x="18" y="36"/>
                    <a:pt x="17" y="34"/>
                    <a:pt x="20" y="34"/>
                  </a:cubicBezTo>
                  <a:cubicBezTo>
                    <a:pt x="23" y="34"/>
                    <a:pt x="22" y="33"/>
                    <a:pt x="25" y="33"/>
                  </a:cubicBezTo>
                  <a:cubicBezTo>
                    <a:pt x="27" y="33"/>
                    <a:pt x="30" y="32"/>
                    <a:pt x="30" y="29"/>
                  </a:cubicBezTo>
                  <a:cubicBezTo>
                    <a:pt x="30" y="26"/>
                    <a:pt x="32" y="25"/>
                    <a:pt x="34" y="24"/>
                  </a:cubicBezTo>
                  <a:cubicBezTo>
                    <a:pt x="37" y="23"/>
                    <a:pt x="35" y="20"/>
                    <a:pt x="39" y="19"/>
                  </a:cubicBezTo>
                  <a:cubicBezTo>
                    <a:pt x="42" y="18"/>
                    <a:pt x="53" y="14"/>
                    <a:pt x="55" y="12"/>
                  </a:cubicBezTo>
                  <a:cubicBezTo>
                    <a:pt x="57" y="11"/>
                    <a:pt x="53" y="9"/>
                    <a:pt x="49" y="7"/>
                  </a:cubicBezTo>
                  <a:cubicBezTo>
                    <a:pt x="44" y="4"/>
                    <a:pt x="41" y="3"/>
                    <a:pt x="38" y="5"/>
                  </a:cubicBezTo>
                  <a:cubicBezTo>
                    <a:pt x="35" y="7"/>
                    <a:pt x="37" y="3"/>
                    <a:pt x="35" y="4"/>
                  </a:cubicBezTo>
                  <a:cubicBezTo>
                    <a:pt x="32" y="5"/>
                    <a:pt x="26" y="2"/>
                    <a:pt x="25" y="1"/>
                  </a:cubicBezTo>
                  <a:cubicBezTo>
                    <a:pt x="24" y="0"/>
                    <a:pt x="12" y="4"/>
                    <a:pt x="9" y="4"/>
                  </a:cubicBezTo>
                  <a:cubicBezTo>
                    <a:pt x="6" y="4"/>
                    <a:pt x="9" y="7"/>
                    <a:pt x="11" y="9"/>
                  </a:cubicBezTo>
                  <a:cubicBezTo>
                    <a:pt x="13" y="10"/>
                    <a:pt x="6" y="15"/>
                    <a:pt x="7" y="16"/>
                  </a:cubicBezTo>
                  <a:cubicBezTo>
                    <a:pt x="9" y="17"/>
                    <a:pt x="6" y="20"/>
                    <a:pt x="3" y="24"/>
                  </a:cubicBezTo>
                  <a:cubicBezTo>
                    <a:pt x="0" y="28"/>
                    <a:pt x="5" y="27"/>
                    <a:pt x="9"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0" name="Freeform 13"/>
            <p:cNvSpPr>
              <a:spLocks/>
            </p:cNvSpPr>
            <p:nvPr userDrawn="1"/>
          </p:nvSpPr>
          <p:spPr bwMode="auto">
            <a:xfrm>
              <a:off x="16025813" y="2268538"/>
              <a:ext cx="263525" cy="141288"/>
            </a:xfrm>
            <a:custGeom>
              <a:avLst/>
              <a:gdLst>
                <a:gd name="T0" fmla="*/ 87 w 95"/>
                <a:gd name="T1" fmla="*/ 39 h 51"/>
                <a:gd name="T2" fmla="*/ 95 w 95"/>
                <a:gd name="T3" fmla="*/ 39 h 51"/>
                <a:gd name="T4" fmla="*/ 86 w 95"/>
                <a:gd name="T5" fmla="*/ 32 h 51"/>
                <a:gd name="T6" fmla="*/ 78 w 95"/>
                <a:gd name="T7" fmla="*/ 28 h 51"/>
                <a:gd name="T8" fmla="*/ 75 w 95"/>
                <a:gd name="T9" fmla="*/ 21 h 51"/>
                <a:gd name="T10" fmla="*/ 73 w 95"/>
                <a:gd name="T11" fmla="*/ 9 h 51"/>
                <a:gd name="T12" fmla="*/ 74 w 95"/>
                <a:gd name="T13" fmla="*/ 2 h 51"/>
                <a:gd name="T14" fmla="*/ 64 w 95"/>
                <a:gd name="T15" fmla="*/ 4 h 51"/>
                <a:gd name="T16" fmla="*/ 70 w 95"/>
                <a:gd name="T17" fmla="*/ 9 h 51"/>
                <a:gd name="T18" fmla="*/ 63 w 95"/>
                <a:gd name="T19" fmla="*/ 7 h 51"/>
                <a:gd name="T20" fmla="*/ 58 w 95"/>
                <a:gd name="T21" fmla="*/ 7 h 51"/>
                <a:gd name="T22" fmla="*/ 61 w 95"/>
                <a:gd name="T23" fmla="*/ 19 h 51"/>
                <a:gd name="T24" fmla="*/ 58 w 95"/>
                <a:gd name="T25" fmla="*/ 22 h 51"/>
                <a:gd name="T26" fmla="*/ 54 w 95"/>
                <a:gd name="T27" fmla="*/ 13 h 51"/>
                <a:gd name="T28" fmla="*/ 45 w 95"/>
                <a:gd name="T29" fmla="*/ 9 h 51"/>
                <a:gd name="T30" fmla="*/ 49 w 95"/>
                <a:gd name="T31" fmla="*/ 14 h 51"/>
                <a:gd name="T32" fmla="*/ 43 w 95"/>
                <a:gd name="T33" fmla="*/ 14 h 51"/>
                <a:gd name="T34" fmla="*/ 41 w 95"/>
                <a:gd name="T35" fmla="*/ 13 h 51"/>
                <a:gd name="T36" fmla="*/ 33 w 95"/>
                <a:gd name="T37" fmla="*/ 9 h 51"/>
                <a:gd name="T38" fmla="*/ 30 w 95"/>
                <a:gd name="T39" fmla="*/ 14 h 51"/>
                <a:gd name="T40" fmla="*/ 26 w 95"/>
                <a:gd name="T41" fmla="*/ 12 h 51"/>
                <a:gd name="T42" fmla="*/ 27 w 95"/>
                <a:gd name="T43" fmla="*/ 6 h 51"/>
                <a:gd name="T44" fmla="*/ 14 w 95"/>
                <a:gd name="T45" fmla="*/ 9 h 51"/>
                <a:gd name="T46" fmla="*/ 4 w 95"/>
                <a:gd name="T47" fmla="*/ 15 h 51"/>
                <a:gd name="T48" fmla="*/ 3 w 95"/>
                <a:gd name="T49" fmla="*/ 18 h 51"/>
                <a:gd name="T50" fmla="*/ 5 w 95"/>
                <a:gd name="T51" fmla="*/ 23 h 51"/>
                <a:gd name="T52" fmla="*/ 7 w 95"/>
                <a:gd name="T53" fmla="*/ 25 h 51"/>
                <a:gd name="T54" fmla="*/ 19 w 95"/>
                <a:gd name="T55" fmla="*/ 23 h 51"/>
                <a:gd name="T56" fmla="*/ 6 w 95"/>
                <a:gd name="T57" fmla="*/ 29 h 51"/>
                <a:gd name="T58" fmla="*/ 21 w 95"/>
                <a:gd name="T59" fmla="*/ 32 h 51"/>
                <a:gd name="T60" fmla="*/ 38 w 95"/>
                <a:gd name="T61" fmla="*/ 34 h 51"/>
                <a:gd name="T62" fmla="*/ 25 w 95"/>
                <a:gd name="T63" fmla="*/ 35 h 51"/>
                <a:gd name="T64" fmla="*/ 10 w 95"/>
                <a:gd name="T65" fmla="*/ 39 h 51"/>
                <a:gd name="T66" fmla="*/ 17 w 95"/>
                <a:gd name="T67" fmla="*/ 43 h 51"/>
                <a:gd name="T68" fmla="*/ 29 w 95"/>
                <a:gd name="T69" fmla="*/ 46 h 51"/>
                <a:gd name="T70" fmla="*/ 40 w 95"/>
                <a:gd name="T71" fmla="*/ 51 h 51"/>
                <a:gd name="T72" fmla="*/ 56 w 95"/>
                <a:gd name="T73" fmla="*/ 48 h 51"/>
                <a:gd name="T74" fmla="*/ 63 w 95"/>
                <a:gd name="T75" fmla="*/ 44 h 51"/>
                <a:gd name="T76" fmla="*/ 67 w 95"/>
                <a:gd name="T77" fmla="*/ 45 h 51"/>
                <a:gd name="T78" fmla="*/ 74 w 95"/>
                <a:gd name="T79" fmla="*/ 47 h 51"/>
                <a:gd name="T80" fmla="*/ 90 w 95"/>
                <a:gd name="T81" fmla="*/ 47 h 51"/>
                <a:gd name="T82" fmla="*/ 86 w 95"/>
                <a:gd name="T83" fmla="*/ 43 h 51"/>
                <a:gd name="T84" fmla="*/ 82 w 95"/>
                <a:gd name="T85" fmla="*/ 42 h 51"/>
                <a:gd name="T86" fmla="*/ 87 w 95"/>
                <a:gd name="T87" fmla="*/ 3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5" h="51">
                  <a:moveTo>
                    <a:pt x="87" y="39"/>
                  </a:moveTo>
                  <a:cubicBezTo>
                    <a:pt x="89" y="37"/>
                    <a:pt x="95" y="42"/>
                    <a:pt x="95" y="39"/>
                  </a:cubicBezTo>
                  <a:cubicBezTo>
                    <a:pt x="95" y="35"/>
                    <a:pt x="88" y="34"/>
                    <a:pt x="86" y="32"/>
                  </a:cubicBezTo>
                  <a:cubicBezTo>
                    <a:pt x="83" y="30"/>
                    <a:pt x="82" y="31"/>
                    <a:pt x="78" y="28"/>
                  </a:cubicBezTo>
                  <a:cubicBezTo>
                    <a:pt x="73" y="25"/>
                    <a:pt x="79" y="23"/>
                    <a:pt x="75" y="21"/>
                  </a:cubicBezTo>
                  <a:cubicBezTo>
                    <a:pt x="72" y="18"/>
                    <a:pt x="71" y="11"/>
                    <a:pt x="73" y="9"/>
                  </a:cubicBezTo>
                  <a:cubicBezTo>
                    <a:pt x="76" y="7"/>
                    <a:pt x="78" y="3"/>
                    <a:pt x="74" y="2"/>
                  </a:cubicBezTo>
                  <a:cubicBezTo>
                    <a:pt x="70" y="0"/>
                    <a:pt x="63" y="3"/>
                    <a:pt x="64" y="4"/>
                  </a:cubicBezTo>
                  <a:cubicBezTo>
                    <a:pt x="65" y="5"/>
                    <a:pt x="70" y="8"/>
                    <a:pt x="70" y="9"/>
                  </a:cubicBezTo>
                  <a:cubicBezTo>
                    <a:pt x="70" y="11"/>
                    <a:pt x="65" y="6"/>
                    <a:pt x="63" y="7"/>
                  </a:cubicBezTo>
                  <a:cubicBezTo>
                    <a:pt x="62" y="8"/>
                    <a:pt x="60" y="4"/>
                    <a:pt x="58" y="7"/>
                  </a:cubicBezTo>
                  <a:cubicBezTo>
                    <a:pt x="56" y="9"/>
                    <a:pt x="60" y="17"/>
                    <a:pt x="61" y="19"/>
                  </a:cubicBezTo>
                  <a:cubicBezTo>
                    <a:pt x="63" y="21"/>
                    <a:pt x="60" y="21"/>
                    <a:pt x="58" y="22"/>
                  </a:cubicBezTo>
                  <a:cubicBezTo>
                    <a:pt x="56" y="22"/>
                    <a:pt x="56" y="16"/>
                    <a:pt x="54" y="13"/>
                  </a:cubicBezTo>
                  <a:cubicBezTo>
                    <a:pt x="53" y="11"/>
                    <a:pt x="45" y="8"/>
                    <a:pt x="45" y="9"/>
                  </a:cubicBezTo>
                  <a:cubicBezTo>
                    <a:pt x="44" y="11"/>
                    <a:pt x="49" y="11"/>
                    <a:pt x="49" y="14"/>
                  </a:cubicBezTo>
                  <a:cubicBezTo>
                    <a:pt x="48" y="16"/>
                    <a:pt x="45" y="12"/>
                    <a:pt x="43" y="14"/>
                  </a:cubicBezTo>
                  <a:cubicBezTo>
                    <a:pt x="40" y="16"/>
                    <a:pt x="41" y="15"/>
                    <a:pt x="41" y="13"/>
                  </a:cubicBezTo>
                  <a:cubicBezTo>
                    <a:pt x="42" y="11"/>
                    <a:pt x="38" y="9"/>
                    <a:pt x="33" y="9"/>
                  </a:cubicBezTo>
                  <a:cubicBezTo>
                    <a:pt x="28" y="9"/>
                    <a:pt x="31" y="13"/>
                    <a:pt x="30" y="14"/>
                  </a:cubicBezTo>
                  <a:cubicBezTo>
                    <a:pt x="28" y="15"/>
                    <a:pt x="21" y="13"/>
                    <a:pt x="26" y="12"/>
                  </a:cubicBezTo>
                  <a:cubicBezTo>
                    <a:pt x="30" y="11"/>
                    <a:pt x="28" y="9"/>
                    <a:pt x="27" y="6"/>
                  </a:cubicBezTo>
                  <a:cubicBezTo>
                    <a:pt x="25" y="4"/>
                    <a:pt x="21" y="7"/>
                    <a:pt x="14" y="9"/>
                  </a:cubicBezTo>
                  <a:cubicBezTo>
                    <a:pt x="7" y="12"/>
                    <a:pt x="4" y="14"/>
                    <a:pt x="4" y="15"/>
                  </a:cubicBezTo>
                  <a:cubicBezTo>
                    <a:pt x="5" y="15"/>
                    <a:pt x="6" y="16"/>
                    <a:pt x="3" y="18"/>
                  </a:cubicBezTo>
                  <a:cubicBezTo>
                    <a:pt x="0" y="21"/>
                    <a:pt x="3" y="23"/>
                    <a:pt x="5" y="23"/>
                  </a:cubicBezTo>
                  <a:cubicBezTo>
                    <a:pt x="8" y="23"/>
                    <a:pt x="6" y="25"/>
                    <a:pt x="7" y="25"/>
                  </a:cubicBezTo>
                  <a:cubicBezTo>
                    <a:pt x="9" y="26"/>
                    <a:pt x="17" y="22"/>
                    <a:pt x="19" y="23"/>
                  </a:cubicBezTo>
                  <a:cubicBezTo>
                    <a:pt x="22" y="25"/>
                    <a:pt x="6" y="26"/>
                    <a:pt x="6" y="29"/>
                  </a:cubicBezTo>
                  <a:cubicBezTo>
                    <a:pt x="6" y="31"/>
                    <a:pt x="15" y="33"/>
                    <a:pt x="21" y="32"/>
                  </a:cubicBezTo>
                  <a:cubicBezTo>
                    <a:pt x="27" y="31"/>
                    <a:pt x="38" y="33"/>
                    <a:pt x="38" y="34"/>
                  </a:cubicBezTo>
                  <a:cubicBezTo>
                    <a:pt x="38" y="36"/>
                    <a:pt x="31" y="36"/>
                    <a:pt x="25" y="35"/>
                  </a:cubicBezTo>
                  <a:cubicBezTo>
                    <a:pt x="20" y="35"/>
                    <a:pt x="10" y="37"/>
                    <a:pt x="10" y="39"/>
                  </a:cubicBezTo>
                  <a:cubicBezTo>
                    <a:pt x="11" y="41"/>
                    <a:pt x="11" y="41"/>
                    <a:pt x="17" y="43"/>
                  </a:cubicBezTo>
                  <a:cubicBezTo>
                    <a:pt x="23" y="46"/>
                    <a:pt x="29" y="42"/>
                    <a:pt x="29" y="46"/>
                  </a:cubicBezTo>
                  <a:cubicBezTo>
                    <a:pt x="29" y="50"/>
                    <a:pt x="32" y="51"/>
                    <a:pt x="40" y="51"/>
                  </a:cubicBezTo>
                  <a:cubicBezTo>
                    <a:pt x="48" y="51"/>
                    <a:pt x="52" y="47"/>
                    <a:pt x="56" y="48"/>
                  </a:cubicBezTo>
                  <a:cubicBezTo>
                    <a:pt x="60" y="48"/>
                    <a:pt x="61" y="47"/>
                    <a:pt x="63" y="44"/>
                  </a:cubicBezTo>
                  <a:cubicBezTo>
                    <a:pt x="65" y="42"/>
                    <a:pt x="67" y="43"/>
                    <a:pt x="67" y="45"/>
                  </a:cubicBezTo>
                  <a:cubicBezTo>
                    <a:pt x="68" y="46"/>
                    <a:pt x="73" y="46"/>
                    <a:pt x="74" y="47"/>
                  </a:cubicBezTo>
                  <a:cubicBezTo>
                    <a:pt x="77" y="50"/>
                    <a:pt x="86" y="49"/>
                    <a:pt x="90" y="47"/>
                  </a:cubicBezTo>
                  <a:cubicBezTo>
                    <a:pt x="93" y="45"/>
                    <a:pt x="88" y="40"/>
                    <a:pt x="86" y="43"/>
                  </a:cubicBezTo>
                  <a:cubicBezTo>
                    <a:pt x="85" y="45"/>
                    <a:pt x="83" y="43"/>
                    <a:pt x="82" y="42"/>
                  </a:cubicBezTo>
                  <a:cubicBezTo>
                    <a:pt x="82" y="41"/>
                    <a:pt x="86" y="41"/>
                    <a:pt x="87" y="3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1" name="Freeform 14"/>
            <p:cNvSpPr>
              <a:spLocks/>
            </p:cNvSpPr>
            <p:nvPr userDrawn="1"/>
          </p:nvSpPr>
          <p:spPr bwMode="auto">
            <a:xfrm>
              <a:off x="16022638" y="2201863"/>
              <a:ext cx="28575" cy="22225"/>
            </a:xfrm>
            <a:custGeom>
              <a:avLst/>
              <a:gdLst>
                <a:gd name="T0" fmla="*/ 2 w 10"/>
                <a:gd name="T1" fmla="*/ 7 h 8"/>
                <a:gd name="T2" fmla="*/ 10 w 10"/>
                <a:gd name="T3" fmla="*/ 2 h 8"/>
                <a:gd name="T4" fmla="*/ 2 w 10"/>
                <a:gd name="T5" fmla="*/ 7 h 8"/>
              </a:gdLst>
              <a:ahLst/>
              <a:cxnLst>
                <a:cxn ang="0">
                  <a:pos x="T0" y="T1"/>
                </a:cxn>
                <a:cxn ang="0">
                  <a:pos x="T2" y="T3"/>
                </a:cxn>
                <a:cxn ang="0">
                  <a:pos x="T4" y="T5"/>
                </a:cxn>
              </a:cxnLst>
              <a:rect l="0" t="0" r="r" b="b"/>
              <a:pathLst>
                <a:path w="10" h="8">
                  <a:moveTo>
                    <a:pt x="2" y="7"/>
                  </a:moveTo>
                  <a:cubicBezTo>
                    <a:pt x="6" y="8"/>
                    <a:pt x="10" y="4"/>
                    <a:pt x="10" y="2"/>
                  </a:cubicBezTo>
                  <a:cubicBezTo>
                    <a:pt x="10" y="0"/>
                    <a:pt x="0" y="7"/>
                    <a:pt x="2"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2" name="Freeform 15"/>
            <p:cNvSpPr>
              <a:spLocks/>
            </p:cNvSpPr>
            <p:nvPr userDrawn="1"/>
          </p:nvSpPr>
          <p:spPr bwMode="auto">
            <a:xfrm>
              <a:off x="15973425" y="2157413"/>
              <a:ext cx="111125" cy="58738"/>
            </a:xfrm>
            <a:custGeom>
              <a:avLst/>
              <a:gdLst>
                <a:gd name="T0" fmla="*/ 1 w 40"/>
                <a:gd name="T1" fmla="*/ 17 h 21"/>
                <a:gd name="T2" fmla="*/ 3 w 40"/>
                <a:gd name="T3" fmla="*/ 20 h 21"/>
                <a:gd name="T4" fmla="*/ 7 w 40"/>
                <a:gd name="T5" fmla="*/ 19 h 21"/>
                <a:gd name="T6" fmla="*/ 11 w 40"/>
                <a:gd name="T7" fmla="*/ 17 h 21"/>
                <a:gd name="T8" fmla="*/ 15 w 40"/>
                <a:gd name="T9" fmla="*/ 21 h 21"/>
                <a:gd name="T10" fmla="*/ 19 w 40"/>
                <a:gd name="T11" fmla="*/ 17 h 21"/>
                <a:gd name="T12" fmla="*/ 22 w 40"/>
                <a:gd name="T13" fmla="*/ 14 h 21"/>
                <a:gd name="T14" fmla="*/ 25 w 40"/>
                <a:gd name="T15" fmla="*/ 10 h 21"/>
                <a:gd name="T16" fmla="*/ 27 w 40"/>
                <a:gd name="T17" fmla="*/ 14 h 21"/>
                <a:gd name="T18" fmla="*/ 32 w 40"/>
                <a:gd name="T19" fmla="*/ 13 h 21"/>
                <a:gd name="T20" fmla="*/ 36 w 40"/>
                <a:gd name="T21" fmla="*/ 11 h 21"/>
                <a:gd name="T22" fmla="*/ 36 w 40"/>
                <a:gd name="T23" fmla="*/ 7 h 21"/>
                <a:gd name="T24" fmla="*/ 39 w 40"/>
                <a:gd name="T25" fmla="*/ 5 h 21"/>
                <a:gd name="T26" fmla="*/ 35 w 40"/>
                <a:gd name="T27" fmla="*/ 2 h 21"/>
                <a:gd name="T28" fmla="*/ 32 w 40"/>
                <a:gd name="T29" fmla="*/ 4 h 21"/>
                <a:gd name="T30" fmla="*/ 25 w 40"/>
                <a:gd name="T31" fmla="*/ 4 h 21"/>
                <a:gd name="T32" fmla="*/ 16 w 40"/>
                <a:gd name="T33" fmla="*/ 8 h 21"/>
                <a:gd name="T34" fmla="*/ 8 w 40"/>
                <a:gd name="T35" fmla="*/ 13 h 21"/>
                <a:gd name="T36" fmla="*/ 1 w 40"/>
                <a:gd name="T37"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 h="21">
                  <a:moveTo>
                    <a:pt x="1" y="17"/>
                  </a:moveTo>
                  <a:cubicBezTo>
                    <a:pt x="3" y="17"/>
                    <a:pt x="1" y="21"/>
                    <a:pt x="3" y="20"/>
                  </a:cubicBezTo>
                  <a:cubicBezTo>
                    <a:pt x="5" y="19"/>
                    <a:pt x="6" y="19"/>
                    <a:pt x="7" y="19"/>
                  </a:cubicBezTo>
                  <a:cubicBezTo>
                    <a:pt x="9" y="20"/>
                    <a:pt x="10" y="18"/>
                    <a:pt x="11" y="17"/>
                  </a:cubicBezTo>
                  <a:cubicBezTo>
                    <a:pt x="12" y="15"/>
                    <a:pt x="12" y="21"/>
                    <a:pt x="15" y="21"/>
                  </a:cubicBezTo>
                  <a:cubicBezTo>
                    <a:pt x="17" y="21"/>
                    <a:pt x="17" y="15"/>
                    <a:pt x="19" y="17"/>
                  </a:cubicBezTo>
                  <a:cubicBezTo>
                    <a:pt x="21" y="18"/>
                    <a:pt x="22" y="16"/>
                    <a:pt x="22" y="14"/>
                  </a:cubicBezTo>
                  <a:cubicBezTo>
                    <a:pt x="23" y="13"/>
                    <a:pt x="23" y="10"/>
                    <a:pt x="25" y="10"/>
                  </a:cubicBezTo>
                  <a:cubicBezTo>
                    <a:pt x="28" y="9"/>
                    <a:pt x="26" y="12"/>
                    <a:pt x="27" y="14"/>
                  </a:cubicBezTo>
                  <a:cubicBezTo>
                    <a:pt x="28" y="17"/>
                    <a:pt x="31" y="14"/>
                    <a:pt x="32" y="13"/>
                  </a:cubicBezTo>
                  <a:cubicBezTo>
                    <a:pt x="32" y="12"/>
                    <a:pt x="36" y="13"/>
                    <a:pt x="36" y="11"/>
                  </a:cubicBezTo>
                  <a:cubicBezTo>
                    <a:pt x="35" y="9"/>
                    <a:pt x="37" y="9"/>
                    <a:pt x="36" y="7"/>
                  </a:cubicBezTo>
                  <a:cubicBezTo>
                    <a:pt x="35" y="5"/>
                    <a:pt x="38" y="6"/>
                    <a:pt x="39" y="5"/>
                  </a:cubicBezTo>
                  <a:cubicBezTo>
                    <a:pt x="40" y="3"/>
                    <a:pt x="37" y="4"/>
                    <a:pt x="35" y="2"/>
                  </a:cubicBezTo>
                  <a:cubicBezTo>
                    <a:pt x="33" y="0"/>
                    <a:pt x="32" y="3"/>
                    <a:pt x="32" y="4"/>
                  </a:cubicBezTo>
                  <a:cubicBezTo>
                    <a:pt x="32" y="6"/>
                    <a:pt x="27" y="5"/>
                    <a:pt x="25" y="4"/>
                  </a:cubicBezTo>
                  <a:cubicBezTo>
                    <a:pt x="22" y="3"/>
                    <a:pt x="19" y="7"/>
                    <a:pt x="16" y="8"/>
                  </a:cubicBezTo>
                  <a:cubicBezTo>
                    <a:pt x="12" y="10"/>
                    <a:pt x="12" y="13"/>
                    <a:pt x="8" y="13"/>
                  </a:cubicBezTo>
                  <a:cubicBezTo>
                    <a:pt x="5" y="13"/>
                    <a:pt x="0" y="16"/>
                    <a:pt x="1" y="1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3" name="Freeform 16"/>
            <p:cNvSpPr>
              <a:spLocks/>
            </p:cNvSpPr>
            <p:nvPr userDrawn="1"/>
          </p:nvSpPr>
          <p:spPr bwMode="auto">
            <a:xfrm>
              <a:off x="16051213" y="2182813"/>
              <a:ext cx="174625" cy="74613"/>
            </a:xfrm>
            <a:custGeom>
              <a:avLst/>
              <a:gdLst>
                <a:gd name="T0" fmla="*/ 9 w 63"/>
                <a:gd name="T1" fmla="*/ 7 h 27"/>
                <a:gd name="T2" fmla="*/ 10 w 63"/>
                <a:gd name="T3" fmla="*/ 10 h 27"/>
                <a:gd name="T4" fmla="*/ 9 w 63"/>
                <a:gd name="T5" fmla="*/ 11 h 27"/>
                <a:gd name="T6" fmla="*/ 5 w 63"/>
                <a:gd name="T7" fmla="*/ 14 h 27"/>
                <a:gd name="T8" fmla="*/ 10 w 63"/>
                <a:gd name="T9" fmla="*/ 14 h 27"/>
                <a:gd name="T10" fmla="*/ 1 w 63"/>
                <a:gd name="T11" fmla="*/ 17 h 27"/>
                <a:gd name="T12" fmla="*/ 8 w 63"/>
                <a:gd name="T13" fmla="*/ 19 h 27"/>
                <a:gd name="T14" fmla="*/ 15 w 63"/>
                <a:gd name="T15" fmla="*/ 18 h 27"/>
                <a:gd name="T16" fmla="*/ 19 w 63"/>
                <a:gd name="T17" fmla="*/ 17 h 27"/>
                <a:gd name="T18" fmla="*/ 29 w 63"/>
                <a:gd name="T19" fmla="*/ 18 h 27"/>
                <a:gd name="T20" fmla="*/ 21 w 63"/>
                <a:gd name="T21" fmla="*/ 22 h 27"/>
                <a:gd name="T22" fmla="*/ 21 w 63"/>
                <a:gd name="T23" fmla="*/ 26 h 27"/>
                <a:gd name="T24" fmla="*/ 39 w 63"/>
                <a:gd name="T25" fmla="*/ 21 h 27"/>
                <a:gd name="T26" fmla="*/ 46 w 63"/>
                <a:gd name="T27" fmla="*/ 20 h 27"/>
                <a:gd name="T28" fmla="*/ 58 w 63"/>
                <a:gd name="T29" fmla="*/ 20 h 27"/>
                <a:gd name="T30" fmla="*/ 60 w 63"/>
                <a:gd name="T31" fmla="*/ 9 h 27"/>
                <a:gd name="T32" fmla="*/ 54 w 63"/>
                <a:gd name="T33" fmla="*/ 11 h 27"/>
                <a:gd name="T34" fmla="*/ 48 w 63"/>
                <a:gd name="T35" fmla="*/ 6 h 27"/>
                <a:gd name="T36" fmla="*/ 45 w 63"/>
                <a:gd name="T37" fmla="*/ 1 h 27"/>
                <a:gd name="T38" fmla="*/ 39 w 63"/>
                <a:gd name="T39" fmla="*/ 7 h 27"/>
                <a:gd name="T40" fmla="*/ 40 w 63"/>
                <a:gd name="T41" fmla="*/ 10 h 27"/>
                <a:gd name="T42" fmla="*/ 44 w 63"/>
                <a:gd name="T43" fmla="*/ 14 h 27"/>
                <a:gd name="T44" fmla="*/ 32 w 63"/>
                <a:gd name="T45" fmla="*/ 12 h 27"/>
                <a:gd name="T46" fmla="*/ 20 w 63"/>
                <a:gd name="T47" fmla="*/ 6 h 27"/>
                <a:gd name="T48" fmla="*/ 14 w 63"/>
                <a:gd name="T49" fmla="*/ 3 h 27"/>
                <a:gd name="T50" fmla="*/ 9 w 63"/>
                <a:gd name="T51"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3" h="27">
                  <a:moveTo>
                    <a:pt x="9" y="7"/>
                  </a:moveTo>
                  <a:cubicBezTo>
                    <a:pt x="6" y="7"/>
                    <a:pt x="6" y="10"/>
                    <a:pt x="10" y="10"/>
                  </a:cubicBezTo>
                  <a:cubicBezTo>
                    <a:pt x="13" y="10"/>
                    <a:pt x="14" y="11"/>
                    <a:pt x="9" y="11"/>
                  </a:cubicBezTo>
                  <a:cubicBezTo>
                    <a:pt x="4" y="11"/>
                    <a:pt x="2" y="15"/>
                    <a:pt x="5" y="14"/>
                  </a:cubicBezTo>
                  <a:cubicBezTo>
                    <a:pt x="9" y="13"/>
                    <a:pt x="13" y="13"/>
                    <a:pt x="10" y="14"/>
                  </a:cubicBezTo>
                  <a:cubicBezTo>
                    <a:pt x="8" y="15"/>
                    <a:pt x="0" y="16"/>
                    <a:pt x="1" y="17"/>
                  </a:cubicBezTo>
                  <a:cubicBezTo>
                    <a:pt x="2" y="18"/>
                    <a:pt x="5" y="18"/>
                    <a:pt x="8" y="19"/>
                  </a:cubicBezTo>
                  <a:cubicBezTo>
                    <a:pt x="11" y="20"/>
                    <a:pt x="13" y="21"/>
                    <a:pt x="15" y="18"/>
                  </a:cubicBezTo>
                  <a:cubicBezTo>
                    <a:pt x="17" y="16"/>
                    <a:pt x="20" y="13"/>
                    <a:pt x="19" y="17"/>
                  </a:cubicBezTo>
                  <a:cubicBezTo>
                    <a:pt x="18" y="20"/>
                    <a:pt x="23" y="18"/>
                    <a:pt x="29" y="18"/>
                  </a:cubicBezTo>
                  <a:cubicBezTo>
                    <a:pt x="35" y="17"/>
                    <a:pt x="28" y="21"/>
                    <a:pt x="21" y="22"/>
                  </a:cubicBezTo>
                  <a:cubicBezTo>
                    <a:pt x="15" y="22"/>
                    <a:pt x="16" y="25"/>
                    <a:pt x="21" y="26"/>
                  </a:cubicBezTo>
                  <a:cubicBezTo>
                    <a:pt x="26" y="27"/>
                    <a:pt x="37" y="23"/>
                    <a:pt x="39" y="21"/>
                  </a:cubicBezTo>
                  <a:cubicBezTo>
                    <a:pt x="42" y="18"/>
                    <a:pt x="44" y="22"/>
                    <a:pt x="46" y="20"/>
                  </a:cubicBezTo>
                  <a:cubicBezTo>
                    <a:pt x="49" y="18"/>
                    <a:pt x="54" y="20"/>
                    <a:pt x="58" y="20"/>
                  </a:cubicBezTo>
                  <a:cubicBezTo>
                    <a:pt x="62" y="19"/>
                    <a:pt x="63" y="10"/>
                    <a:pt x="60" y="9"/>
                  </a:cubicBezTo>
                  <a:cubicBezTo>
                    <a:pt x="57" y="8"/>
                    <a:pt x="57" y="11"/>
                    <a:pt x="54" y="11"/>
                  </a:cubicBezTo>
                  <a:cubicBezTo>
                    <a:pt x="52" y="12"/>
                    <a:pt x="50" y="8"/>
                    <a:pt x="48" y="6"/>
                  </a:cubicBezTo>
                  <a:cubicBezTo>
                    <a:pt x="46" y="4"/>
                    <a:pt x="48" y="0"/>
                    <a:pt x="45" y="1"/>
                  </a:cubicBezTo>
                  <a:cubicBezTo>
                    <a:pt x="42" y="1"/>
                    <a:pt x="35" y="6"/>
                    <a:pt x="39" y="7"/>
                  </a:cubicBezTo>
                  <a:cubicBezTo>
                    <a:pt x="43" y="7"/>
                    <a:pt x="42" y="9"/>
                    <a:pt x="40" y="10"/>
                  </a:cubicBezTo>
                  <a:cubicBezTo>
                    <a:pt x="38" y="11"/>
                    <a:pt x="44" y="13"/>
                    <a:pt x="44" y="14"/>
                  </a:cubicBezTo>
                  <a:cubicBezTo>
                    <a:pt x="43" y="15"/>
                    <a:pt x="32" y="14"/>
                    <a:pt x="32" y="12"/>
                  </a:cubicBezTo>
                  <a:cubicBezTo>
                    <a:pt x="31" y="10"/>
                    <a:pt x="23" y="5"/>
                    <a:pt x="20" y="6"/>
                  </a:cubicBezTo>
                  <a:cubicBezTo>
                    <a:pt x="16" y="7"/>
                    <a:pt x="18" y="4"/>
                    <a:pt x="14" y="3"/>
                  </a:cubicBezTo>
                  <a:cubicBezTo>
                    <a:pt x="11" y="3"/>
                    <a:pt x="12" y="6"/>
                    <a:pt x="9"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4" name="Freeform 17"/>
            <p:cNvSpPr>
              <a:spLocks/>
            </p:cNvSpPr>
            <p:nvPr userDrawn="1"/>
          </p:nvSpPr>
          <p:spPr bwMode="auto">
            <a:xfrm>
              <a:off x="16086138" y="2149475"/>
              <a:ext cx="25400" cy="14288"/>
            </a:xfrm>
            <a:custGeom>
              <a:avLst/>
              <a:gdLst>
                <a:gd name="T0" fmla="*/ 8 w 9"/>
                <a:gd name="T1" fmla="*/ 2 h 5"/>
                <a:gd name="T2" fmla="*/ 1 w 9"/>
                <a:gd name="T3" fmla="*/ 1 h 5"/>
                <a:gd name="T4" fmla="*/ 8 w 9"/>
                <a:gd name="T5" fmla="*/ 2 h 5"/>
              </a:gdLst>
              <a:ahLst/>
              <a:cxnLst>
                <a:cxn ang="0">
                  <a:pos x="T0" y="T1"/>
                </a:cxn>
                <a:cxn ang="0">
                  <a:pos x="T2" y="T3"/>
                </a:cxn>
                <a:cxn ang="0">
                  <a:pos x="T4" y="T5"/>
                </a:cxn>
              </a:cxnLst>
              <a:rect l="0" t="0" r="r" b="b"/>
              <a:pathLst>
                <a:path w="9" h="5">
                  <a:moveTo>
                    <a:pt x="8" y="2"/>
                  </a:moveTo>
                  <a:cubicBezTo>
                    <a:pt x="9" y="0"/>
                    <a:pt x="0" y="0"/>
                    <a:pt x="1" y="1"/>
                  </a:cubicBezTo>
                  <a:cubicBezTo>
                    <a:pt x="2" y="3"/>
                    <a:pt x="6" y="5"/>
                    <a:pt x="8"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5" name="Freeform 18"/>
            <p:cNvSpPr>
              <a:spLocks/>
            </p:cNvSpPr>
            <p:nvPr userDrawn="1"/>
          </p:nvSpPr>
          <p:spPr bwMode="auto">
            <a:xfrm>
              <a:off x="16114713" y="2144713"/>
              <a:ext cx="52388" cy="26988"/>
            </a:xfrm>
            <a:custGeom>
              <a:avLst/>
              <a:gdLst>
                <a:gd name="T0" fmla="*/ 16 w 19"/>
                <a:gd name="T1" fmla="*/ 3 h 10"/>
                <a:gd name="T2" fmla="*/ 13 w 19"/>
                <a:gd name="T3" fmla="*/ 1 h 10"/>
                <a:gd name="T4" fmla="*/ 0 w 19"/>
                <a:gd name="T5" fmla="*/ 5 h 10"/>
                <a:gd name="T6" fmla="*/ 7 w 19"/>
                <a:gd name="T7" fmla="*/ 10 h 10"/>
                <a:gd name="T8" fmla="*/ 14 w 19"/>
                <a:gd name="T9" fmla="*/ 5 h 10"/>
                <a:gd name="T10" fmla="*/ 16 w 19"/>
                <a:gd name="T11" fmla="*/ 3 h 10"/>
              </a:gdLst>
              <a:ahLst/>
              <a:cxnLst>
                <a:cxn ang="0">
                  <a:pos x="T0" y="T1"/>
                </a:cxn>
                <a:cxn ang="0">
                  <a:pos x="T2" y="T3"/>
                </a:cxn>
                <a:cxn ang="0">
                  <a:pos x="T4" y="T5"/>
                </a:cxn>
                <a:cxn ang="0">
                  <a:pos x="T6" y="T7"/>
                </a:cxn>
                <a:cxn ang="0">
                  <a:pos x="T8" y="T9"/>
                </a:cxn>
                <a:cxn ang="0">
                  <a:pos x="T10" y="T11"/>
                </a:cxn>
              </a:cxnLst>
              <a:rect l="0" t="0" r="r" b="b"/>
              <a:pathLst>
                <a:path w="19" h="10">
                  <a:moveTo>
                    <a:pt x="16" y="3"/>
                  </a:moveTo>
                  <a:cubicBezTo>
                    <a:pt x="19" y="3"/>
                    <a:pt x="18" y="0"/>
                    <a:pt x="13" y="1"/>
                  </a:cubicBezTo>
                  <a:cubicBezTo>
                    <a:pt x="9" y="2"/>
                    <a:pt x="0" y="2"/>
                    <a:pt x="0" y="5"/>
                  </a:cubicBezTo>
                  <a:cubicBezTo>
                    <a:pt x="0" y="8"/>
                    <a:pt x="2" y="9"/>
                    <a:pt x="7" y="10"/>
                  </a:cubicBezTo>
                  <a:cubicBezTo>
                    <a:pt x="12" y="10"/>
                    <a:pt x="17" y="5"/>
                    <a:pt x="14" y="5"/>
                  </a:cubicBezTo>
                  <a:cubicBezTo>
                    <a:pt x="12" y="5"/>
                    <a:pt x="14" y="4"/>
                    <a:pt x="16"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6" name="Freeform 19"/>
            <p:cNvSpPr>
              <a:spLocks/>
            </p:cNvSpPr>
            <p:nvPr userDrawn="1"/>
          </p:nvSpPr>
          <p:spPr bwMode="auto">
            <a:xfrm>
              <a:off x="16103600" y="2124075"/>
              <a:ext cx="66675" cy="22225"/>
            </a:xfrm>
            <a:custGeom>
              <a:avLst/>
              <a:gdLst>
                <a:gd name="T0" fmla="*/ 9 w 24"/>
                <a:gd name="T1" fmla="*/ 6 h 8"/>
                <a:gd name="T2" fmla="*/ 15 w 24"/>
                <a:gd name="T3" fmla="*/ 5 h 8"/>
                <a:gd name="T4" fmla="*/ 24 w 24"/>
                <a:gd name="T5" fmla="*/ 4 h 8"/>
                <a:gd name="T6" fmla="*/ 13 w 24"/>
                <a:gd name="T7" fmla="*/ 1 h 8"/>
                <a:gd name="T8" fmla="*/ 3 w 24"/>
                <a:gd name="T9" fmla="*/ 5 h 8"/>
                <a:gd name="T10" fmla="*/ 9 w 24"/>
                <a:gd name="T11" fmla="*/ 6 h 8"/>
              </a:gdLst>
              <a:ahLst/>
              <a:cxnLst>
                <a:cxn ang="0">
                  <a:pos x="T0" y="T1"/>
                </a:cxn>
                <a:cxn ang="0">
                  <a:pos x="T2" y="T3"/>
                </a:cxn>
                <a:cxn ang="0">
                  <a:pos x="T4" y="T5"/>
                </a:cxn>
                <a:cxn ang="0">
                  <a:pos x="T6" y="T7"/>
                </a:cxn>
                <a:cxn ang="0">
                  <a:pos x="T8" y="T9"/>
                </a:cxn>
                <a:cxn ang="0">
                  <a:pos x="T10" y="T11"/>
                </a:cxn>
              </a:cxnLst>
              <a:rect l="0" t="0" r="r" b="b"/>
              <a:pathLst>
                <a:path w="24" h="8">
                  <a:moveTo>
                    <a:pt x="9" y="6"/>
                  </a:moveTo>
                  <a:cubicBezTo>
                    <a:pt x="12" y="7"/>
                    <a:pt x="14" y="4"/>
                    <a:pt x="15" y="5"/>
                  </a:cubicBezTo>
                  <a:cubicBezTo>
                    <a:pt x="17" y="7"/>
                    <a:pt x="24" y="8"/>
                    <a:pt x="24" y="4"/>
                  </a:cubicBezTo>
                  <a:cubicBezTo>
                    <a:pt x="24" y="0"/>
                    <a:pt x="15" y="0"/>
                    <a:pt x="13" y="1"/>
                  </a:cubicBezTo>
                  <a:cubicBezTo>
                    <a:pt x="11" y="3"/>
                    <a:pt x="0" y="3"/>
                    <a:pt x="3" y="5"/>
                  </a:cubicBezTo>
                  <a:cubicBezTo>
                    <a:pt x="5" y="7"/>
                    <a:pt x="7" y="5"/>
                    <a:pt x="9"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7" name="Freeform 20"/>
            <p:cNvSpPr>
              <a:spLocks/>
            </p:cNvSpPr>
            <p:nvPr userDrawn="1"/>
          </p:nvSpPr>
          <p:spPr bwMode="auto">
            <a:xfrm>
              <a:off x="16217900" y="2101850"/>
              <a:ext cx="101600" cy="55563"/>
            </a:xfrm>
            <a:custGeom>
              <a:avLst/>
              <a:gdLst>
                <a:gd name="T0" fmla="*/ 6 w 37"/>
                <a:gd name="T1" fmla="*/ 7 h 20"/>
                <a:gd name="T2" fmla="*/ 13 w 37"/>
                <a:gd name="T3" fmla="*/ 10 h 20"/>
                <a:gd name="T4" fmla="*/ 5 w 37"/>
                <a:gd name="T5" fmla="*/ 11 h 20"/>
                <a:gd name="T6" fmla="*/ 11 w 37"/>
                <a:gd name="T7" fmla="*/ 13 h 20"/>
                <a:gd name="T8" fmla="*/ 25 w 37"/>
                <a:gd name="T9" fmla="*/ 16 h 20"/>
                <a:gd name="T10" fmla="*/ 35 w 37"/>
                <a:gd name="T11" fmla="*/ 17 h 20"/>
                <a:gd name="T12" fmla="*/ 33 w 37"/>
                <a:gd name="T13" fmla="*/ 11 h 20"/>
                <a:gd name="T14" fmla="*/ 26 w 37"/>
                <a:gd name="T15" fmla="*/ 7 h 20"/>
                <a:gd name="T16" fmla="*/ 21 w 37"/>
                <a:gd name="T17" fmla="*/ 4 h 20"/>
                <a:gd name="T18" fmla="*/ 18 w 37"/>
                <a:gd name="T19" fmla="*/ 3 h 20"/>
                <a:gd name="T20" fmla="*/ 3 w 37"/>
                <a:gd name="T21" fmla="*/ 1 h 20"/>
                <a:gd name="T22" fmla="*/ 6 w 37"/>
                <a:gd name="T23" fmla="*/ 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6" y="7"/>
                  </a:moveTo>
                  <a:cubicBezTo>
                    <a:pt x="9" y="5"/>
                    <a:pt x="14" y="8"/>
                    <a:pt x="13" y="10"/>
                  </a:cubicBezTo>
                  <a:cubicBezTo>
                    <a:pt x="12" y="12"/>
                    <a:pt x="4" y="10"/>
                    <a:pt x="5" y="11"/>
                  </a:cubicBezTo>
                  <a:cubicBezTo>
                    <a:pt x="5" y="12"/>
                    <a:pt x="6" y="15"/>
                    <a:pt x="11" y="13"/>
                  </a:cubicBezTo>
                  <a:cubicBezTo>
                    <a:pt x="17" y="12"/>
                    <a:pt x="21" y="13"/>
                    <a:pt x="25" y="16"/>
                  </a:cubicBezTo>
                  <a:cubicBezTo>
                    <a:pt x="29" y="19"/>
                    <a:pt x="32" y="20"/>
                    <a:pt x="35" y="17"/>
                  </a:cubicBezTo>
                  <a:cubicBezTo>
                    <a:pt x="37" y="14"/>
                    <a:pt x="31" y="13"/>
                    <a:pt x="33" y="11"/>
                  </a:cubicBezTo>
                  <a:cubicBezTo>
                    <a:pt x="34" y="9"/>
                    <a:pt x="29" y="7"/>
                    <a:pt x="26" y="7"/>
                  </a:cubicBezTo>
                  <a:cubicBezTo>
                    <a:pt x="24" y="7"/>
                    <a:pt x="23" y="3"/>
                    <a:pt x="21" y="4"/>
                  </a:cubicBezTo>
                  <a:cubicBezTo>
                    <a:pt x="19" y="5"/>
                    <a:pt x="18" y="6"/>
                    <a:pt x="18" y="3"/>
                  </a:cubicBezTo>
                  <a:cubicBezTo>
                    <a:pt x="18" y="0"/>
                    <a:pt x="6" y="0"/>
                    <a:pt x="3" y="1"/>
                  </a:cubicBezTo>
                  <a:cubicBezTo>
                    <a:pt x="0" y="2"/>
                    <a:pt x="4" y="9"/>
                    <a:pt x="6"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8" name="Freeform 21"/>
            <p:cNvSpPr>
              <a:spLocks/>
            </p:cNvSpPr>
            <p:nvPr userDrawn="1"/>
          </p:nvSpPr>
          <p:spPr bwMode="auto">
            <a:xfrm>
              <a:off x="16217900" y="2146300"/>
              <a:ext cx="26988" cy="33338"/>
            </a:xfrm>
            <a:custGeom>
              <a:avLst/>
              <a:gdLst>
                <a:gd name="T0" fmla="*/ 8 w 10"/>
                <a:gd name="T1" fmla="*/ 10 h 12"/>
                <a:gd name="T2" fmla="*/ 0 w 10"/>
                <a:gd name="T3" fmla="*/ 4 h 12"/>
                <a:gd name="T4" fmla="*/ 8 w 10"/>
                <a:gd name="T5" fmla="*/ 10 h 12"/>
              </a:gdLst>
              <a:ahLst/>
              <a:cxnLst>
                <a:cxn ang="0">
                  <a:pos x="T0" y="T1"/>
                </a:cxn>
                <a:cxn ang="0">
                  <a:pos x="T2" y="T3"/>
                </a:cxn>
                <a:cxn ang="0">
                  <a:pos x="T4" y="T5"/>
                </a:cxn>
              </a:cxnLst>
              <a:rect l="0" t="0" r="r" b="b"/>
              <a:pathLst>
                <a:path w="10" h="12">
                  <a:moveTo>
                    <a:pt x="8" y="10"/>
                  </a:moveTo>
                  <a:cubicBezTo>
                    <a:pt x="10" y="8"/>
                    <a:pt x="1" y="0"/>
                    <a:pt x="0" y="4"/>
                  </a:cubicBezTo>
                  <a:cubicBezTo>
                    <a:pt x="0" y="7"/>
                    <a:pt x="6" y="12"/>
                    <a:pt x="8" y="1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9" name="Freeform 22"/>
            <p:cNvSpPr>
              <a:spLocks/>
            </p:cNvSpPr>
            <p:nvPr userDrawn="1"/>
          </p:nvSpPr>
          <p:spPr bwMode="auto">
            <a:xfrm>
              <a:off x="16295688" y="2078038"/>
              <a:ext cx="30163" cy="22225"/>
            </a:xfrm>
            <a:custGeom>
              <a:avLst/>
              <a:gdLst>
                <a:gd name="T0" fmla="*/ 9 w 11"/>
                <a:gd name="T1" fmla="*/ 5 h 8"/>
                <a:gd name="T2" fmla="*/ 3 w 11"/>
                <a:gd name="T3" fmla="*/ 3 h 8"/>
                <a:gd name="T4" fmla="*/ 9 w 11"/>
                <a:gd name="T5" fmla="*/ 5 h 8"/>
              </a:gdLst>
              <a:ahLst/>
              <a:cxnLst>
                <a:cxn ang="0">
                  <a:pos x="T0" y="T1"/>
                </a:cxn>
                <a:cxn ang="0">
                  <a:pos x="T2" y="T3"/>
                </a:cxn>
                <a:cxn ang="0">
                  <a:pos x="T4" y="T5"/>
                </a:cxn>
              </a:cxnLst>
              <a:rect l="0" t="0" r="r" b="b"/>
              <a:pathLst>
                <a:path w="11" h="8">
                  <a:moveTo>
                    <a:pt x="9" y="5"/>
                  </a:moveTo>
                  <a:cubicBezTo>
                    <a:pt x="11" y="2"/>
                    <a:pt x="0" y="0"/>
                    <a:pt x="3" y="3"/>
                  </a:cubicBezTo>
                  <a:cubicBezTo>
                    <a:pt x="4" y="4"/>
                    <a:pt x="8" y="8"/>
                    <a:pt x="9"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0" name="Freeform 23"/>
            <p:cNvSpPr>
              <a:spLocks/>
            </p:cNvSpPr>
            <p:nvPr userDrawn="1"/>
          </p:nvSpPr>
          <p:spPr bwMode="auto">
            <a:xfrm>
              <a:off x="16233775" y="2219325"/>
              <a:ext cx="19050" cy="19050"/>
            </a:xfrm>
            <a:custGeom>
              <a:avLst/>
              <a:gdLst>
                <a:gd name="T0" fmla="*/ 6 w 7"/>
                <a:gd name="T1" fmla="*/ 6 h 7"/>
                <a:gd name="T2" fmla="*/ 1 w 7"/>
                <a:gd name="T3" fmla="*/ 3 h 7"/>
                <a:gd name="T4" fmla="*/ 6 w 7"/>
                <a:gd name="T5" fmla="*/ 6 h 7"/>
              </a:gdLst>
              <a:ahLst/>
              <a:cxnLst>
                <a:cxn ang="0">
                  <a:pos x="T0" y="T1"/>
                </a:cxn>
                <a:cxn ang="0">
                  <a:pos x="T2" y="T3"/>
                </a:cxn>
                <a:cxn ang="0">
                  <a:pos x="T4" y="T5"/>
                </a:cxn>
              </a:cxnLst>
              <a:rect l="0" t="0" r="r" b="b"/>
              <a:pathLst>
                <a:path w="7" h="7">
                  <a:moveTo>
                    <a:pt x="6" y="6"/>
                  </a:moveTo>
                  <a:cubicBezTo>
                    <a:pt x="7" y="4"/>
                    <a:pt x="2" y="0"/>
                    <a:pt x="1" y="3"/>
                  </a:cubicBezTo>
                  <a:cubicBezTo>
                    <a:pt x="0" y="6"/>
                    <a:pt x="4" y="7"/>
                    <a:pt x="6"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1" name="Freeform 24"/>
            <p:cNvSpPr>
              <a:spLocks/>
            </p:cNvSpPr>
            <p:nvPr userDrawn="1"/>
          </p:nvSpPr>
          <p:spPr bwMode="auto">
            <a:xfrm>
              <a:off x="16233775" y="2179638"/>
              <a:ext cx="111125" cy="65088"/>
            </a:xfrm>
            <a:custGeom>
              <a:avLst/>
              <a:gdLst>
                <a:gd name="T0" fmla="*/ 31 w 40"/>
                <a:gd name="T1" fmla="*/ 4 h 23"/>
                <a:gd name="T2" fmla="*/ 22 w 40"/>
                <a:gd name="T3" fmla="*/ 2 h 23"/>
                <a:gd name="T4" fmla="*/ 23 w 40"/>
                <a:gd name="T5" fmla="*/ 8 h 23"/>
                <a:gd name="T6" fmla="*/ 17 w 40"/>
                <a:gd name="T7" fmla="*/ 6 h 23"/>
                <a:gd name="T8" fmla="*/ 16 w 40"/>
                <a:gd name="T9" fmla="*/ 10 h 23"/>
                <a:gd name="T10" fmla="*/ 12 w 40"/>
                <a:gd name="T11" fmla="*/ 10 h 23"/>
                <a:gd name="T12" fmla="*/ 4 w 40"/>
                <a:gd name="T13" fmla="*/ 2 h 23"/>
                <a:gd name="T14" fmla="*/ 3 w 40"/>
                <a:gd name="T15" fmla="*/ 9 h 23"/>
                <a:gd name="T16" fmla="*/ 12 w 40"/>
                <a:gd name="T17" fmla="*/ 14 h 23"/>
                <a:gd name="T18" fmla="*/ 24 w 40"/>
                <a:gd name="T19" fmla="*/ 14 h 23"/>
                <a:gd name="T20" fmla="*/ 23 w 40"/>
                <a:gd name="T21" fmla="*/ 20 h 23"/>
                <a:gd name="T22" fmla="*/ 33 w 40"/>
                <a:gd name="T23" fmla="*/ 21 h 23"/>
                <a:gd name="T24" fmla="*/ 38 w 40"/>
                <a:gd name="T25" fmla="*/ 17 h 23"/>
                <a:gd name="T26" fmla="*/ 37 w 40"/>
                <a:gd name="T27" fmla="*/ 11 h 23"/>
                <a:gd name="T28" fmla="*/ 31 w 40"/>
                <a:gd name="T2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23">
                  <a:moveTo>
                    <a:pt x="31" y="4"/>
                  </a:moveTo>
                  <a:cubicBezTo>
                    <a:pt x="31" y="6"/>
                    <a:pt x="26" y="3"/>
                    <a:pt x="22" y="2"/>
                  </a:cubicBezTo>
                  <a:cubicBezTo>
                    <a:pt x="18" y="0"/>
                    <a:pt x="20" y="5"/>
                    <a:pt x="23" y="8"/>
                  </a:cubicBezTo>
                  <a:cubicBezTo>
                    <a:pt x="27" y="10"/>
                    <a:pt x="22" y="9"/>
                    <a:pt x="17" y="6"/>
                  </a:cubicBezTo>
                  <a:cubicBezTo>
                    <a:pt x="13" y="3"/>
                    <a:pt x="14" y="8"/>
                    <a:pt x="16" y="10"/>
                  </a:cubicBezTo>
                  <a:cubicBezTo>
                    <a:pt x="18" y="11"/>
                    <a:pt x="15" y="14"/>
                    <a:pt x="12" y="10"/>
                  </a:cubicBezTo>
                  <a:cubicBezTo>
                    <a:pt x="10" y="6"/>
                    <a:pt x="8" y="2"/>
                    <a:pt x="4" y="2"/>
                  </a:cubicBezTo>
                  <a:cubicBezTo>
                    <a:pt x="0" y="2"/>
                    <a:pt x="2" y="6"/>
                    <a:pt x="3" y="9"/>
                  </a:cubicBezTo>
                  <a:cubicBezTo>
                    <a:pt x="6" y="11"/>
                    <a:pt x="8" y="12"/>
                    <a:pt x="12" y="14"/>
                  </a:cubicBezTo>
                  <a:cubicBezTo>
                    <a:pt x="15" y="16"/>
                    <a:pt x="21" y="13"/>
                    <a:pt x="24" y="14"/>
                  </a:cubicBezTo>
                  <a:cubicBezTo>
                    <a:pt x="27" y="15"/>
                    <a:pt x="21" y="18"/>
                    <a:pt x="23" y="20"/>
                  </a:cubicBezTo>
                  <a:cubicBezTo>
                    <a:pt x="25" y="23"/>
                    <a:pt x="30" y="21"/>
                    <a:pt x="33" y="21"/>
                  </a:cubicBezTo>
                  <a:cubicBezTo>
                    <a:pt x="37" y="21"/>
                    <a:pt x="35" y="18"/>
                    <a:pt x="38" y="17"/>
                  </a:cubicBezTo>
                  <a:cubicBezTo>
                    <a:pt x="40" y="15"/>
                    <a:pt x="35" y="15"/>
                    <a:pt x="37" y="11"/>
                  </a:cubicBezTo>
                  <a:cubicBezTo>
                    <a:pt x="39" y="8"/>
                    <a:pt x="32" y="1"/>
                    <a:pt x="31" y="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2" name="Freeform 25"/>
            <p:cNvSpPr>
              <a:spLocks/>
            </p:cNvSpPr>
            <p:nvPr userDrawn="1"/>
          </p:nvSpPr>
          <p:spPr bwMode="auto">
            <a:xfrm>
              <a:off x="16325850" y="2116138"/>
              <a:ext cx="55563" cy="36513"/>
            </a:xfrm>
            <a:custGeom>
              <a:avLst/>
              <a:gdLst>
                <a:gd name="T0" fmla="*/ 8 w 20"/>
                <a:gd name="T1" fmla="*/ 13 h 13"/>
                <a:gd name="T2" fmla="*/ 17 w 20"/>
                <a:gd name="T3" fmla="*/ 12 h 13"/>
                <a:gd name="T4" fmla="*/ 17 w 20"/>
                <a:gd name="T5" fmla="*/ 8 h 13"/>
                <a:gd name="T6" fmla="*/ 12 w 20"/>
                <a:gd name="T7" fmla="*/ 6 h 13"/>
                <a:gd name="T8" fmla="*/ 1 w 20"/>
                <a:gd name="T9" fmla="*/ 2 h 13"/>
                <a:gd name="T10" fmla="*/ 8 w 20"/>
                <a:gd name="T11" fmla="*/ 13 h 13"/>
              </a:gdLst>
              <a:ahLst/>
              <a:cxnLst>
                <a:cxn ang="0">
                  <a:pos x="T0" y="T1"/>
                </a:cxn>
                <a:cxn ang="0">
                  <a:pos x="T2" y="T3"/>
                </a:cxn>
                <a:cxn ang="0">
                  <a:pos x="T4" y="T5"/>
                </a:cxn>
                <a:cxn ang="0">
                  <a:pos x="T6" y="T7"/>
                </a:cxn>
                <a:cxn ang="0">
                  <a:pos x="T8" y="T9"/>
                </a:cxn>
                <a:cxn ang="0">
                  <a:pos x="T10" y="T11"/>
                </a:cxn>
              </a:cxnLst>
              <a:rect l="0" t="0" r="r" b="b"/>
              <a:pathLst>
                <a:path w="20" h="13">
                  <a:moveTo>
                    <a:pt x="8" y="13"/>
                  </a:moveTo>
                  <a:cubicBezTo>
                    <a:pt x="11" y="13"/>
                    <a:pt x="14" y="13"/>
                    <a:pt x="17" y="12"/>
                  </a:cubicBezTo>
                  <a:cubicBezTo>
                    <a:pt x="20" y="11"/>
                    <a:pt x="15" y="11"/>
                    <a:pt x="17" y="8"/>
                  </a:cubicBezTo>
                  <a:cubicBezTo>
                    <a:pt x="19" y="5"/>
                    <a:pt x="12" y="5"/>
                    <a:pt x="12" y="6"/>
                  </a:cubicBezTo>
                  <a:cubicBezTo>
                    <a:pt x="11" y="7"/>
                    <a:pt x="3" y="0"/>
                    <a:pt x="1" y="2"/>
                  </a:cubicBezTo>
                  <a:cubicBezTo>
                    <a:pt x="0" y="5"/>
                    <a:pt x="4" y="13"/>
                    <a:pt x="8"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3" name="Freeform 26"/>
            <p:cNvSpPr>
              <a:spLocks/>
            </p:cNvSpPr>
            <p:nvPr userDrawn="1"/>
          </p:nvSpPr>
          <p:spPr bwMode="auto">
            <a:xfrm>
              <a:off x="16351250" y="2152650"/>
              <a:ext cx="49213" cy="22225"/>
            </a:xfrm>
            <a:custGeom>
              <a:avLst/>
              <a:gdLst>
                <a:gd name="T0" fmla="*/ 17 w 18"/>
                <a:gd name="T1" fmla="*/ 2 h 8"/>
                <a:gd name="T2" fmla="*/ 2 w 18"/>
                <a:gd name="T3" fmla="*/ 4 h 8"/>
                <a:gd name="T4" fmla="*/ 17 w 18"/>
                <a:gd name="T5" fmla="*/ 2 h 8"/>
              </a:gdLst>
              <a:ahLst/>
              <a:cxnLst>
                <a:cxn ang="0">
                  <a:pos x="T0" y="T1"/>
                </a:cxn>
                <a:cxn ang="0">
                  <a:pos x="T2" y="T3"/>
                </a:cxn>
                <a:cxn ang="0">
                  <a:pos x="T4" y="T5"/>
                </a:cxn>
              </a:cxnLst>
              <a:rect l="0" t="0" r="r" b="b"/>
              <a:pathLst>
                <a:path w="18" h="8">
                  <a:moveTo>
                    <a:pt x="17" y="2"/>
                  </a:moveTo>
                  <a:cubicBezTo>
                    <a:pt x="17" y="0"/>
                    <a:pt x="0" y="2"/>
                    <a:pt x="2" y="4"/>
                  </a:cubicBezTo>
                  <a:cubicBezTo>
                    <a:pt x="7" y="8"/>
                    <a:pt x="18" y="3"/>
                    <a:pt x="17"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4" name="Freeform 27"/>
            <p:cNvSpPr>
              <a:spLocks/>
            </p:cNvSpPr>
            <p:nvPr userDrawn="1"/>
          </p:nvSpPr>
          <p:spPr bwMode="auto">
            <a:xfrm>
              <a:off x="16341725" y="2216150"/>
              <a:ext cx="61913" cy="33338"/>
            </a:xfrm>
            <a:custGeom>
              <a:avLst/>
              <a:gdLst>
                <a:gd name="T0" fmla="*/ 18 w 22"/>
                <a:gd name="T1" fmla="*/ 12 h 12"/>
                <a:gd name="T2" fmla="*/ 15 w 22"/>
                <a:gd name="T3" fmla="*/ 3 h 12"/>
                <a:gd name="T4" fmla="*/ 2 w 22"/>
                <a:gd name="T5" fmla="*/ 8 h 12"/>
                <a:gd name="T6" fmla="*/ 18 w 22"/>
                <a:gd name="T7" fmla="*/ 12 h 12"/>
              </a:gdLst>
              <a:ahLst/>
              <a:cxnLst>
                <a:cxn ang="0">
                  <a:pos x="T0" y="T1"/>
                </a:cxn>
                <a:cxn ang="0">
                  <a:pos x="T2" y="T3"/>
                </a:cxn>
                <a:cxn ang="0">
                  <a:pos x="T4" y="T5"/>
                </a:cxn>
                <a:cxn ang="0">
                  <a:pos x="T6" y="T7"/>
                </a:cxn>
              </a:cxnLst>
              <a:rect l="0" t="0" r="r" b="b"/>
              <a:pathLst>
                <a:path w="22" h="12">
                  <a:moveTo>
                    <a:pt x="18" y="12"/>
                  </a:moveTo>
                  <a:cubicBezTo>
                    <a:pt x="22" y="11"/>
                    <a:pt x="20" y="6"/>
                    <a:pt x="15" y="3"/>
                  </a:cubicBezTo>
                  <a:cubicBezTo>
                    <a:pt x="11" y="0"/>
                    <a:pt x="0" y="7"/>
                    <a:pt x="2" y="8"/>
                  </a:cubicBezTo>
                  <a:cubicBezTo>
                    <a:pt x="4" y="10"/>
                    <a:pt x="14" y="12"/>
                    <a:pt x="18" y="1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5" name="Freeform 28"/>
            <p:cNvSpPr>
              <a:spLocks/>
            </p:cNvSpPr>
            <p:nvPr userDrawn="1"/>
          </p:nvSpPr>
          <p:spPr bwMode="auto">
            <a:xfrm>
              <a:off x="16259175" y="2257425"/>
              <a:ext cx="96838" cy="88900"/>
            </a:xfrm>
            <a:custGeom>
              <a:avLst/>
              <a:gdLst>
                <a:gd name="T0" fmla="*/ 19 w 35"/>
                <a:gd name="T1" fmla="*/ 28 h 32"/>
                <a:gd name="T2" fmla="*/ 28 w 35"/>
                <a:gd name="T3" fmla="*/ 26 h 32"/>
                <a:gd name="T4" fmla="*/ 35 w 35"/>
                <a:gd name="T5" fmla="*/ 13 h 32"/>
                <a:gd name="T6" fmla="*/ 31 w 35"/>
                <a:gd name="T7" fmla="*/ 13 h 32"/>
                <a:gd name="T8" fmla="*/ 31 w 35"/>
                <a:gd name="T9" fmla="*/ 15 h 32"/>
                <a:gd name="T10" fmla="*/ 24 w 35"/>
                <a:gd name="T11" fmla="*/ 12 h 32"/>
                <a:gd name="T12" fmla="*/ 31 w 35"/>
                <a:gd name="T13" fmla="*/ 7 h 32"/>
                <a:gd name="T14" fmla="*/ 27 w 35"/>
                <a:gd name="T15" fmla="*/ 2 h 32"/>
                <a:gd name="T16" fmla="*/ 21 w 35"/>
                <a:gd name="T17" fmla="*/ 4 h 32"/>
                <a:gd name="T18" fmla="*/ 18 w 35"/>
                <a:gd name="T19" fmla="*/ 5 h 32"/>
                <a:gd name="T20" fmla="*/ 9 w 35"/>
                <a:gd name="T21" fmla="*/ 9 h 32"/>
                <a:gd name="T22" fmla="*/ 15 w 35"/>
                <a:gd name="T23" fmla="*/ 13 h 32"/>
                <a:gd name="T24" fmla="*/ 4 w 35"/>
                <a:gd name="T25" fmla="*/ 12 h 32"/>
                <a:gd name="T26" fmla="*/ 8 w 35"/>
                <a:gd name="T27" fmla="*/ 20 h 32"/>
                <a:gd name="T28" fmla="*/ 19 w 35"/>
                <a:gd name="T2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32">
                  <a:moveTo>
                    <a:pt x="19" y="28"/>
                  </a:moveTo>
                  <a:cubicBezTo>
                    <a:pt x="24" y="32"/>
                    <a:pt x="22" y="26"/>
                    <a:pt x="28" y="26"/>
                  </a:cubicBezTo>
                  <a:cubicBezTo>
                    <a:pt x="33" y="26"/>
                    <a:pt x="34" y="17"/>
                    <a:pt x="35" y="13"/>
                  </a:cubicBezTo>
                  <a:cubicBezTo>
                    <a:pt x="35" y="10"/>
                    <a:pt x="30" y="10"/>
                    <a:pt x="31" y="13"/>
                  </a:cubicBezTo>
                  <a:cubicBezTo>
                    <a:pt x="33" y="15"/>
                    <a:pt x="31" y="18"/>
                    <a:pt x="31" y="15"/>
                  </a:cubicBezTo>
                  <a:cubicBezTo>
                    <a:pt x="30" y="12"/>
                    <a:pt x="26" y="15"/>
                    <a:pt x="24" y="12"/>
                  </a:cubicBezTo>
                  <a:cubicBezTo>
                    <a:pt x="23" y="10"/>
                    <a:pt x="29" y="10"/>
                    <a:pt x="31" y="7"/>
                  </a:cubicBezTo>
                  <a:cubicBezTo>
                    <a:pt x="33" y="4"/>
                    <a:pt x="26" y="4"/>
                    <a:pt x="27" y="2"/>
                  </a:cubicBezTo>
                  <a:cubicBezTo>
                    <a:pt x="29" y="0"/>
                    <a:pt x="17" y="2"/>
                    <a:pt x="21" y="4"/>
                  </a:cubicBezTo>
                  <a:cubicBezTo>
                    <a:pt x="24" y="5"/>
                    <a:pt x="21" y="7"/>
                    <a:pt x="18" y="5"/>
                  </a:cubicBezTo>
                  <a:cubicBezTo>
                    <a:pt x="15" y="2"/>
                    <a:pt x="6" y="6"/>
                    <a:pt x="9" y="9"/>
                  </a:cubicBezTo>
                  <a:cubicBezTo>
                    <a:pt x="11" y="11"/>
                    <a:pt x="19" y="7"/>
                    <a:pt x="15" y="13"/>
                  </a:cubicBezTo>
                  <a:cubicBezTo>
                    <a:pt x="10" y="19"/>
                    <a:pt x="8" y="12"/>
                    <a:pt x="4" y="12"/>
                  </a:cubicBezTo>
                  <a:cubicBezTo>
                    <a:pt x="0" y="13"/>
                    <a:pt x="2" y="18"/>
                    <a:pt x="8" y="20"/>
                  </a:cubicBezTo>
                  <a:cubicBezTo>
                    <a:pt x="14" y="22"/>
                    <a:pt x="14" y="25"/>
                    <a:pt x="19"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6" name="Freeform 29"/>
            <p:cNvSpPr>
              <a:spLocks/>
            </p:cNvSpPr>
            <p:nvPr userDrawn="1"/>
          </p:nvSpPr>
          <p:spPr bwMode="auto">
            <a:xfrm>
              <a:off x="16341725" y="2178050"/>
              <a:ext cx="250825" cy="74613"/>
            </a:xfrm>
            <a:custGeom>
              <a:avLst/>
              <a:gdLst>
                <a:gd name="T0" fmla="*/ 26 w 90"/>
                <a:gd name="T1" fmla="*/ 21 h 27"/>
                <a:gd name="T2" fmla="*/ 32 w 90"/>
                <a:gd name="T3" fmla="*/ 24 h 27"/>
                <a:gd name="T4" fmla="*/ 40 w 90"/>
                <a:gd name="T5" fmla="*/ 25 h 27"/>
                <a:gd name="T6" fmla="*/ 44 w 90"/>
                <a:gd name="T7" fmla="*/ 24 h 27"/>
                <a:gd name="T8" fmla="*/ 61 w 90"/>
                <a:gd name="T9" fmla="*/ 27 h 27"/>
                <a:gd name="T10" fmla="*/ 72 w 90"/>
                <a:gd name="T11" fmla="*/ 24 h 27"/>
                <a:gd name="T12" fmla="*/ 86 w 90"/>
                <a:gd name="T13" fmla="*/ 25 h 27"/>
                <a:gd name="T14" fmla="*/ 90 w 90"/>
                <a:gd name="T15" fmla="*/ 17 h 27"/>
                <a:gd name="T16" fmla="*/ 61 w 90"/>
                <a:gd name="T17" fmla="*/ 15 h 27"/>
                <a:gd name="T18" fmla="*/ 47 w 90"/>
                <a:gd name="T19" fmla="*/ 16 h 27"/>
                <a:gd name="T20" fmla="*/ 38 w 90"/>
                <a:gd name="T21" fmla="*/ 13 h 27"/>
                <a:gd name="T22" fmla="*/ 40 w 90"/>
                <a:gd name="T23" fmla="*/ 9 h 27"/>
                <a:gd name="T24" fmla="*/ 26 w 90"/>
                <a:gd name="T25" fmla="*/ 5 h 27"/>
                <a:gd name="T26" fmla="*/ 15 w 90"/>
                <a:gd name="T27" fmla="*/ 1 h 27"/>
                <a:gd name="T28" fmla="*/ 3 w 90"/>
                <a:gd name="T29" fmla="*/ 3 h 27"/>
                <a:gd name="T30" fmla="*/ 19 w 90"/>
                <a:gd name="T31" fmla="*/ 8 h 27"/>
                <a:gd name="T32" fmla="*/ 25 w 90"/>
                <a:gd name="T33" fmla="*/ 13 h 27"/>
                <a:gd name="T34" fmla="*/ 26 w 90"/>
                <a:gd name="T35" fmla="*/ 2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 h="27">
                  <a:moveTo>
                    <a:pt x="26" y="21"/>
                  </a:moveTo>
                  <a:cubicBezTo>
                    <a:pt x="27" y="26"/>
                    <a:pt x="29" y="22"/>
                    <a:pt x="32" y="24"/>
                  </a:cubicBezTo>
                  <a:cubicBezTo>
                    <a:pt x="34" y="26"/>
                    <a:pt x="38" y="27"/>
                    <a:pt x="40" y="25"/>
                  </a:cubicBezTo>
                  <a:cubicBezTo>
                    <a:pt x="42" y="24"/>
                    <a:pt x="43" y="22"/>
                    <a:pt x="44" y="24"/>
                  </a:cubicBezTo>
                  <a:cubicBezTo>
                    <a:pt x="45" y="26"/>
                    <a:pt x="50" y="27"/>
                    <a:pt x="61" y="27"/>
                  </a:cubicBezTo>
                  <a:cubicBezTo>
                    <a:pt x="72" y="27"/>
                    <a:pt x="69" y="22"/>
                    <a:pt x="72" y="24"/>
                  </a:cubicBezTo>
                  <a:cubicBezTo>
                    <a:pt x="75" y="26"/>
                    <a:pt x="82" y="26"/>
                    <a:pt x="86" y="25"/>
                  </a:cubicBezTo>
                  <a:cubicBezTo>
                    <a:pt x="89" y="25"/>
                    <a:pt x="90" y="20"/>
                    <a:pt x="90" y="17"/>
                  </a:cubicBezTo>
                  <a:cubicBezTo>
                    <a:pt x="90" y="15"/>
                    <a:pt x="66" y="13"/>
                    <a:pt x="61" y="15"/>
                  </a:cubicBezTo>
                  <a:cubicBezTo>
                    <a:pt x="57" y="18"/>
                    <a:pt x="50" y="14"/>
                    <a:pt x="47" y="16"/>
                  </a:cubicBezTo>
                  <a:cubicBezTo>
                    <a:pt x="43" y="18"/>
                    <a:pt x="45" y="14"/>
                    <a:pt x="38" y="13"/>
                  </a:cubicBezTo>
                  <a:cubicBezTo>
                    <a:pt x="32" y="13"/>
                    <a:pt x="39" y="10"/>
                    <a:pt x="40" y="9"/>
                  </a:cubicBezTo>
                  <a:cubicBezTo>
                    <a:pt x="41" y="7"/>
                    <a:pt x="31" y="4"/>
                    <a:pt x="26" y="5"/>
                  </a:cubicBezTo>
                  <a:cubicBezTo>
                    <a:pt x="22" y="5"/>
                    <a:pt x="20" y="3"/>
                    <a:pt x="15" y="1"/>
                  </a:cubicBezTo>
                  <a:cubicBezTo>
                    <a:pt x="11" y="0"/>
                    <a:pt x="0" y="0"/>
                    <a:pt x="3" y="3"/>
                  </a:cubicBezTo>
                  <a:cubicBezTo>
                    <a:pt x="4" y="5"/>
                    <a:pt x="17" y="10"/>
                    <a:pt x="19" y="8"/>
                  </a:cubicBezTo>
                  <a:cubicBezTo>
                    <a:pt x="20" y="6"/>
                    <a:pt x="23" y="11"/>
                    <a:pt x="25" y="13"/>
                  </a:cubicBezTo>
                  <a:cubicBezTo>
                    <a:pt x="27" y="16"/>
                    <a:pt x="24" y="17"/>
                    <a:pt x="26" y="2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7" name="Freeform 30"/>
            <p:cNvSpPr>
              <a:spLocks/>
            </p:cNvSpPr>
            <p:nvPr userDrawn="1"/>
          </p:nvSpPr>
          <p:spPr bwMode="auto">
            <a:xfrm>
              <a:off x="16419513" y="2155825"/>
              <a:ext cx="36513" cy="22225"/>
            </a:xfrm>
            <a:custGeom>
              <a:avLst/>
              <a:gdLst>
                <a:gd name="T0" fmla="*/ 9 w 13"/>
                <a:gd name="T1" fmla="*/ 2 h 8"/>
                <a:gd name="T2" fmla="*/ 4 w 13"/>
                <a:gd name="T3" fmla="*/ 6 h 8"/>
                <a:gd name="T4" fmla="*/ 9 w 13"/>
                <a:gd name="T5" fmla="*/ 2 h 8"/>
              </a:gdLst>
              <a:ahLst/>
              <a:cxnLst>
                <a:cxn ang="0">
                  <a:pos x="T0" y="T1"/>
                </a:cxn>
                <a:cxn ang="0">
                  <a:pos x="T2" y="T3"/>
                </a:cxn>
                <a:cxn ang="0">
                  <a:pos x="T4" y="T5"/>
                </a:cxn>
              </a:cxnLst>
              <a:rect l="0" t="0" r="r" b="b"/>
              <a:pathLst>
                <a:path w="13" h="8">
                  <a:moveTo>
                    <a:pt x="9" y="2"/>
                  </a:moveTo>
                  <a:cubicBezTo>
                    <a:pt x="5" y="0"/>
                    <a:pt x="0" y="5"/>
                    <a:pt x="4" y="6"/>
                  </a:cubicBezTo>
                  <a:cubicBezTo>
                    <a:pt x="8" y="8"/>
                    <a:pt x="13"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8" name="Freeform 31"/>
            <p:cNvSpPr>
              <a:spLocks/>
            </p:cNvSpPr>
            <p:nvPr userDrawn="1"/>
          </p:nvSpPr>
          <p:spPr bwMode="auto">
            <a:xfrm>
              <a:off x="16344900" y="2030413"/>
              <a:ext cx="166688" cy="119063"/>
            </a:xfrm>
            <a:custGeom>
              <a:avLst/>
              <a:gdLst>
                <a:gd name="T0" fmla="*/ 4 w 60"/>
                <a:gd name="T1" fmla="*/ 22 h 43"/>
                <a:gd name="T2" fmla="*/ 9 w 60"/>
                <a:gd name="T3" fmla="*/ 27 h 43"/>
                <a:gd name="T4" fmla="*/ 24 w 60"/>
                <a:gd name="T5" fmla="*/ 28 h 43"/>
                <a:gd name="T6" fmla="*/ 14 w 60"/>
                <a:gd name="T7" fmla="*/ 32 h 43"/>
                <a:gd name="T8" fmla="*/ 22 w 60"/>
                <a:gd name="T9" fmla="*/ 38 h 43"/>
                <a:gd name="T10" fmla="*/ 34 w 60"/>
                <a:gd name="T11" fmla="*/ 41 h 43"/>
                <a:gd name="T12" fmla="*/ 41 w 60"/>
                <a:gd name="T13" fmla="*/ 41 h 43"/>
                <a:gd name="T14" fmla="*/ 46 w 60"/>
                <a:gd name="T15" fmla="*/ 35 h 43"/>
                <a:gd name="T16" fmla="*/ 51 w 60"/>
                <a:gd name="T17" fmla="*/ 31 h 43"/>
                <a:gd name="T18" fmla="*/ 60 w 60"/>
                <a:gd name="T19" fmla="*/ 28 h 43"/>
                <a:gd name="T20" fmla="*/ 55 w 60"/>
                <a:gd name="T21" fmla="*/ 26 h 43"/>
                <a:gd name="T22" fmla="*/ 50 w 60"/>
                <a:gd name="T23" fmla="*/ 22 h 43"/>
                <a:gd name="T24" fmla="*/ 48 w 60"/>
                <a:gd name="T25" fmla="*/ 17 h 43"/>
                <a:gd name="T26" fmla="*/ 44 w 60"/>
                <a:gd name="T27" fmla="*/ 16 h 43"/>
                <a:gd name="T28" fmla="*/ 39 w 60"/>
                <a:gd name="T29" fmla="*/ 14 h 43"/>
                <a:gd name="T30" fmla="*/ 23 w 60"/>
                <a:gd name="T31" fmla="*/ 5 h 43"/>
                <a:gd name="T32" fmla="*/ 14 w 60"/>
                <a:gd name="T33" fmla="*/ 4 h 43"/>
                <a:gd name="T34" fmla="*/ 15 w 60"/>
                <a:gd name="T35" fmla="*/ 6 h 43"/>
                <a:gd name="T36" fmla="*/ 12 w 60"/>
                <a:gd name="T37" fmla="*/ 9 h 43"/>
                <a:gd name="T38" fmla="*/ 7 w 60"/>
                <a:gd name="T39" fmla="*/ 11 h 43"/>
                <a:gd name="T40" fmla="*/ 8 w 60"/>
                <a:gd name="T41" fmla="*/ 17 h 43"/>
                <a:gd name="T42" fmla="*/ 5 w 60"/>
                <a:gd name="T43" fmla="*/ 19 h 43"/>
                <a:gd name="T44" fmla="*/ 4 w 60"/>
                <a:gd name="T45" fmla="*/ 2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0" h="43">
                  <a:moveTo>
                    <a:pt x="4" y="22"/>
                  </a:moveTo>
                  <a:cubicBezTo>
                    <a:pt x="7" y="24"/>
                    <a:pt x="5" y="26"/>
                    <a:pt x="9" y="27"/>
                  </a:cubicBezTo>
                  <a:cubicBezTo>
                    <a:pt x="12" y="29"/>
                    <a:pt x="23" y="25"/>
                    <a:pt x="24" y="28"/>
                  </a:cubicBezTo>
                  <a:cubicBezTo>
                    <a:pt x="24" y="30"/>
                    <a:pt x="13" y="31"/>
                    <a:pt x="14" y="32"/>
                  </a:cubicBezTo>
                  <a:cubicBezTo>
                    <a:pt x="16" y="34"/>
                    <a:pt x="23" y="36"/>
                    <a:pt x="22" y="38"/>
                  </a:cubicBezTo>
                  <a:cubicBezTo>
                    <a:pt x="21" y="39"/>
                    <a:pt x="33" y="43"/>
                    <a:pt x="34" y="41"/>
                  </a:cubicBezTo>
                  <a:cubicBezTo>
                    <a:pt x="35" y="39"/>
                    <a:pt x="38" y="40"/>
                    <a:pt x="41" y="41"/>
                  </a:cubicBezTo>
                  <a:cubicBezTo>
                    <a:pt x="44" y="42"/>
                    <a:pt x="44" y="34"/>
                    <a:pt x="46" y="35"/>
                  </a:cubicBezTo>
                  <a:cubicBezTo>
                    <a:pt x="48" y="36"/>
                    <a:pt x="48" y="32"/>
                    <a:pt x="51" y="31"/>
                  </a:cubicBezTo>
                  <a:cubicBezTo>
                    <a:pt x="55" y="29"/>
                    <a:pt x="60" y="29"/>
                    <a:pt x="60" y="28"/>
                  </a:cubicBezTo>
                  <a:cubicBezTo>
                    <a:pt x="60" y="27"/>
                    <a:pt x="59" y="25"/>
                    <a:pt x="55" y="26"/>
                  </a:cubicBezTo>
                  <a:cubicBezTo>
                    <a:pt x="51" y="26"/>
                    <a:pt x="48" y="24"/>
                    <a:pt x="50" y="22"/>
                  </a:cubicBezTo>
                  <a:cubicBezTo>
                    <a:pt x="52" y="20"/>
                    <a:pt x="46" y="19"/>
                    <a:pt x="48" y="17"/>
                  </a:cubicBezTo>
                  <a:cubicBezTo>
                    <a:pt x="50" y="16"/>
                    <a:pt x="44" y="14"/>
                    <a:pt x="44" y="16"/>
                  </a:cubicBezTo>
                  <a:cubicBezTo>
                    <a:pt x="45" y="19"/>
                    <a:pt x="40" y="17"/>
                    <a:pt x="39" y="14"/>
                  </a:cubicBezTo>
                  <a:cubicBezTo>
                    <a:pt x="39" y="12"/>
                    <a:pt x="29" y="11"/>
                    <a:pt x="23" y="5"/>
                  </a:cubicBezTo>
                  <a:cubicBezTo>
                    <a:pt x="17" y="0"/>
                    <a:pt x="11" y="4"/>
                    <a:pt x="14" y="4"/>
                  </a:cubicBezTo>
                  <a:cubicBezTo>
                    <a:pt x="18" y="5"/>
                    <a:pt x="18" y="7"/>
                    <a:pt x="15" y="6"/>
                  </a:cubicBezTo>
                  <a:cubicBezTo>
                    <a:pt x="12" y="6"/>
                    <a:pt x="7" y="7"/>
                    <a:pt x="12" y="9"/>
                  </a:cubicBezTo>
                  <a:cubicBezTo>
                    <a:pt x="16" y="10"/>
                    <a:pt x="11" y="11"/>
                    <a:pt x="7" y="11"/>
                  </a:cubicBezTo>
                  <a:cubicBezTo>
                    <a:pt x="3" y="11"/>
                    <a:pt x="3" y="16"/>
                    <a:pt x="8" y="17"/>
                  </a:cubicBezTo>
                  <a:cubicBezTo>
                    <a:pt x="13" y="17"/>
                    <a:pt x="9" y="20"/>
                    <a:pt x="5" y="19"/>
                  </a:cubicBezTo>
                  <a:cubicBezTo>
                    <a:pt x="1" y="18"/>
                    <a:pt x="0" y="20"/>
                    <a:pt x="4" y="2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9" name="Freeform 32"/>
            <p:cNvSpPr>
              <a:spLocks/>
            </p:cNvSpPr>
            <p:nvPr userDrawn="1"/>
          </p:nvSpPr>
          <p:spPr bwMode="auto">
            <a:xfrm>
              <a:off x="16405225" y="1971675"/>
              <a:ext cx="441325" cy="233363"/>
            </a:xfrm>
            <a:custGeom>
              <a:avLst/>
              <a:gdLst>
                <a:gd name="T0" fmla="*/ 12 w 159"/>
                <a:gd name="T1" fmla="*/ 21 h 84"/>
                <a:gd name="T2" fmla="*/ 12 w 159"/>
                <a:gd name="T3" fmla="*/ 27 h 84"/>
                <a:gd name="T4" fmla="*/ 30 w 159"/>
                <a:gd name="T5" fmla="*/ 30 h 84"/>
                <a:gd name="T6" fmla="*/ 46 w 159"/>
                <a:gd name="T7" fmla="*/ 34 h 84"/>
                <a:gd name="T8" fmla="*/ 68 w 159"/>
                <a:gd name="T9" fmla="*/ 28 h 84"/>
                <a:gd name="T10" fmla="*/ 51 w 159"/>
                <a:gd name="T11" fmla="*/ 36 h 84"/>
                <a:gd name="T12" fmla="*/ 49 w 159"/>
                <a:gd name="T13" fmla="*/ 40 h 84"/>
                <a:gd name="T14" fmla="*/ 33 w 159"/>
                <a:gd name="T15" fmla="*/ 45 h 84"/>
                <a:gd name="T16" fmla="*/ 53 w 159"/>
                <a:gd name="T17" fmla="*/ 57 h 84"/>
                <a:gd name="T18" fmla="*/ 26 w 159"/>
                <a:gd name="T19" fmla="*/ 60 h 84"/>
                <a:gd name="T20" fmla="*/ 37 w 159"/>
                <a:gd name="T21" fmla="*/ 64 h 84"/>
                <a:gd name="T22" fmla="*/ 36 w 159"/>
                <a:gd name="T23" fmla="*/ 70 h 84"/>
                <a:gd name="T24" fmla="*/ 26 w 159"/>
                <a:gd name="T25" fmla="*/ 70 h 84"/>
                <a:gd name="T26" fmla="*/ 16 w 159"/>
                <a:gd name="T27" fmla="*/ 79 h 84"/>
                <a:gd name="T28" fmla="*/ 41 w 159"/>
                <a:gd name="T29" fmla="*/ 81 h 84"/>
                <a:gd name="T30" fmla="*/ 60 w 159"/>
                <a:gd name="T31" fmla="*/ 82 h 84"/>
                <a:gd name="T32" fmla="*/ 73 w 159"/>
                <a:gd name="T33" fmla="*/ 80 h 84"/>
                <a:gd name="T34" fmla="*/ 70 w 159"/>
                <a:gd name="T35" fmla="*/ 75 h 84"/>
                <a:gd name="T36" fmla="*/ 59 w 159"/>
                <a:gd name="T37" fmla="*/ 70 h 84"/>
                <a:gd name="T38" fmla="*/ 73 w 159"/>
                <a:gd name="T39" fmla="*/ 65 h 84"/>
                <a:gd name="T40" fmla="*/ 93 w 159"/>
                <a:gd name="T41" fmla="*/ 54 h 84"/>
                <a:gd name="T42" fmla="*/ 91 w 159"/>
                <a:gd name="T43" fmla="*/ 48 h 84"/>
                <a:gd name="T44" fmla="*/ 107 w 159"/>
                <a:gd name="T45" fmla="*/ 44 h 84"/>
                <a:gd name="T46" fmla="*/ 128 w 159"/>
                <a:gd name="T47" fmla="*/ 31 h 84"/>
                <a:gd name="T48" fmla="*/ 130 w 159"/>
                <a:gd name="T49" fmla="*/ 22 h 84"/>
                <a:gd name="T50" fmla="*/ 157 w 159"/>
                <a:gd name="T51" fmla="*/ 15 h 84"/>
                <a:gd name="T52" fmla="*/ 151 w 159"/>
                <a:gd name="T53" fmla="*/ 7 h 84"/>
                <a:gd name="T54" fmla="*/ 133 w 159"/>
                <a:gd name="T55" fmla="*/ 7 h 84"/>
                <a:gd name="T56" fmla="*/ 117 w 159"/>
                <a:gd name="T57" fmla="*/ 2 h 84"/>
                <a:gd name="T58" fmla="*/ 100 w 159"/>
                <a:gd name="T59" fmla="*/ 4 h 84"/>
                <a:gd name="T60" fmla="*/ 83 w 159"/>
                <a:gd name="T61" fmla="*/ 3 h 84"/>
                <a:gd name="T62" fmla="*/ 66 w 159"/>
                <a:gd name="T63" fmla="*/ 5 h 84"/>
                <a:gd name="T64" fmla="*/ 60 w 159"/>
                <a:gd name="T65" fmla="*/ 8 h 84"/>
                <a:gd name="T66" fmla="*/ 45 w 159"/>
                <a:gd name="T67" fmla="*/ 12 h 84"/>
                <a:gd name="T68" fmla="*/ 31 w 159"/>
                <a:gd name="T69" fmla="*/ 14 h 84"/>
                <a:gd name="T70" fmla="*/ 20 w 159"/>
                <a:gd name="T71" fmla="*/ 15 h 84"/>
                <a:gd name="T72" fmla="*/ 5 w 159"/>
                <a:gd name="T73" fmla="*/ 1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9" h="84">
                  <a:moveTo>
                    <a:pt x="9" y="20"/>
                  </a:moveTo>
                  <a:cubicBezTo>
                    <a:pt x="12" y="18"/>
                    <a:pt x="15" y="20"/>
                    <a:pt x="12" y="21"/>
                  </a:cubicBezTo>
                  <a:cubicBezTo>
                    <a:pt x="9" y="22"/>
                    <a:pt x="10" y="23"/>
                    <a:pt x="14" y="23"/>
                  </a:cubicBezTo>
                  <a:cubicBezTo>
                    <a:pt x="18" y="23"/>
                    <a:pt x="12" y="24"/>
                    <a:pt x="12" y="27"/>
                  </a:cubicBezTo>
                  <a:cubicBezTo>
                    <a:pt x="12" y="29"/>
                    <a:pt x="17" y="27"/>
                    <a:pt x="17" y="30"/>
                  </a:cubicBezTo>
                  <a:cubicBezTo>
                    <a:pt x="17" y="32"/>
                    <a:pt x="27" y="33"/>
                    <a:pt x="30" y="30"/>
                  </a:cubicBezTo>
                  <a:cubicBezTo>
                    <a:pt x="33" y="27"/>
                    <a:pt x="32" y="31"/>
                    <a:pt x="32" y="33"/>
                  </a:cubicBezTo>
                  <a:cubicBezTo>
                    <a:pt x="31" y="35"/>
                    <a:pt x="46" y="36"/>
                    <a:pt x="46" y="34"/>
                  </a:cubicBezTo>
                  <a:cubicBezTo>
                    <a:pt x="47" y="32"/>
                    <a:pt x="49" y="32"/>
                    <a:pt x="52" y="33"/>
                  </a:cubicBezTo>
                  <a:cubicBezTo>
                    <a:pt x="54" y="34"/>
                    <a:pt x="68" y="31"/>
                    <a:pt x="68" y="28"/>
                  </a:cubicBezTo>
                  <a:cubicBezTo>
                    <a:pt x="68" y="25"/>
                    <a:pt x="72" y="29"/>
                    <a:pt x="68" y="32"/>
                  </a:cubicBezTo>
                  <a:cubicBezTo>
                    <a:pt x="64" y="35"/>
                    <a:pt x="55" y="35"/>
                    <a:pt x="51" y="36"/>
                  </a:cubicBezTo>
                  <a:cubicBezTo>
                    <a:pt x="47" y="37"/>
                    <a:pt x="54" y="40"/>
                    <a:pt x="58" y="43"/>
                  </a:cubicBezTo>
                  <a:cubicBezTo>
                    <a:pt x="61" y="46"/>
                    <a:pt x="53" y="44"/>
                    <a:pt x="49" y="40"/>
                  </a:cubicBezTo>
                  <a:cubicBezTo>
                    <a:pt x="45" y="36"/>
                    <a:pt x="37" y="36"/>
                    <a:pt x="33" y="37"/>
                  </a:cubicBezTo>
                  <a:cubicBezTo>
                    <a:pt x="29" y="37"/>
                    <a:pt x="30" y="45"/>
                    <a:pt x="33" y="45"/>
                  </a:cubicBezTo>
                  <a:cubicBezTo>
                    <a:pt x="36" y="45"/>
                    <a:pt x="39" y="46"/>
                    <a:pt x="43" y="51"/>
                  </a:cubicBezTo>
                  <a:cubicBezTo>
                    <a:pt x="46" y="56"/>
                    <a:pt x="53" y="55"/>
                    <a:pt x="53" y="57"/>
                  </a:cubicBezTo>
                  <a:cubicBezTo>
                    <a:pt x="53" y="59"/>
                    <a:pt x="44" y="55"/>
                    <a:pt x="39" y="54"/>
                  </a:cubicBezTo>
                  <a:cubicBezTo>
                    <a:pt x="34" y="53"/>
                    <a:pt x="26" y="57"/>
                    <a:pt x="26" y="60"/>
                  </a:cubicBezTo>
                  <a:cubicBezTo>
                    <a:pt x="25" y="64"/>
                    <a:pt x="33" y="63"/>
                    <a:pt x="38" y="60"/>
                  </a:cubicBezTo>
                  <a:cubicBezTo>
                    <a:pt x="43" y="57"/>
                    <a:pt x="39" y="61"/>
                    <a:pt x="37" y="64"/>
                  </a:cubicBezTo>
                  <a:cubicBezTo>
                    <a:pt x="34" y="66"/>
                    <a:pt x="43" y="68"/>
                    <a:pt x="43" y="70"/>
                  </a:cubicBezTo>
                  <a:cubicBezTo>
                    <a:pt x="43" y="73"/>
                    <a:pt x="36" y="72"/>
                    <a:pt x="36" y="70"/>
                  </a:cubicBezTo>
                  <a:cubicBezTo>
                    <a:pt x="35" y="67"/>
                    <a:pt x="33" y="65"/>
                    <a:pt x="27" y="65"/>
                  </a:cubicBezTo>
                  <a:cubicBezTo>
                    <a:pt x="21" y="66"/>
                    <a:pt x="23" y="70"/>
                    <a:pt x="26" y="70"/>
                  </a:cubicBezTo>
                  <a:cubicBezTo>
                    <a:pt x="30" y="71"/>
                    <a:pt x="30" y="73"/>
                    <a:pt x="26" y="73"/>
                  </a:cubicBezTo>
                  <a:cubicBezTo>
                    <a:pt x="22" y="73"/>
                    <a:pt x="13" y="76"/>
                    <a:pt x="16" y="79"/>
                  </a:cubicBezTo>
                  <a:cubicBezTo>
                    <a:pt x="19" y="81"/>
                    <a:pt x="30" y="79"/>
                    <a:pt x="32" y="80"/>
                  </a:cubicBezTo>
                  <a:cubicBezTo>
                    <a:pt x="34" y="82"/>
                    <a:pt x="40" y="83"/>
                    <a:pt x="41" y="81"/>
                  </a:cubicBezTo>
                  <a:cubicBezTo>
                    <a:pt x="43" y="79"/>
                    <a:pt x="47" y="80"/>
                    <a:pt x="52" y="80"/>
                  </a:cubicBezTo>
                  <a:cubicBezTo>
                    <a:pt x="56" y="80"/>
                    <a:pt x="58" y="80"/>
                    <a:pt x="60" y="82"/>
                  </a:cubicBezTo>
                  <a:cubicBezTo>
                    <a:pt x="62" y="84"/>
                    <a:pt x="65" y="83"/>
                    <a:pt x="68" y="81"/>
                  </a:cubicBezTo>
                  <a:cubicBezTo>
                    <a:pt x="70" y="80"/>
                    <a:pt x="70" y="80"/>
                    <a:pt x="73" y="80"/>
                  </a:cubicBezTo>
                  <a:cubicBezTo>
                    <a:pt x="77" y="80"/>
                    <a:pt x="77" y="78"/>
                    <a:pt x="76" y="75"/>
                  </a:cubicBezTo>
                  <a:cubicBezTo>
                    <a:pt x="74" y="73"/>
                    <a:pt x="70" y="77"/>
                    <a:pt x="70" y="75"/>
                  </a:cubicBezTo>
                  <a:cubicBezTo>
                    <a:pt x="69" y="73"/>
                    <a:pt x="65" y="72"/>
                    <a:pt x="59" y="73"/>
                  </a:cubicBezTo>
                  <a:cubicBezTo>
                    <a:pt x="53" y="74"/>
                    <a:pt x="55" y="69"/>
                    <a:pt x="59" y="70"/>
                  </a:cubicBezTo>
                  <a:cubicBezTo>
                    <a:pt x="63" y="71"/>
                    <a:pt x="68" y="71"/>
                    <a:pt x="73" y="70"/>
                  </a:cubicBezTo>
                  <a:cubicBezTo>
                    <a:pt x="77" y="69"/>
                    <a:pt x="73" y="67"/>
                    <a:pt x="73" y="65"/>
                  </a:cubicBezTo>
                  <a:cubicBezTo>
                    <a:pt x="73" y="63"/>
                    <a:pt x="79" y="64"/>
                    <a:pt x="83" y="64"/>
                  </a:cubicBezTo>
                  <a:cubicBezTo>
                    <a:pt x="87" y="64"/>
                    <a:pt x="93" y="57"/>
                    <a:pt x="93" y="54"/>
                  </a:cubicBezTo>
                  <a:cubicBezTo>
                    <a:pt x="93" y="50"/>
                    <a:pt x="84" y="51"/>
                    <a:pt x="80" y="51"/>
                  </a:cubicBezTo>
                  <a:cubicBezTo>
                    <a:pt x="75" y="51"/>
                    <a:pt x="83" y="47"/>
                    <a:pt x="91" y="48"/>
                  </a:cubicBezTo>
                  <a:cubicBezTo>
                    <a:pt x="100" y="48"/>
                    <a:pt x="96" y="44"/>
                    <a:pt x="98" y="43"/>
                  </a:cubicBezTo>
                  <a:cubicBezTo>
                    <a:pt x="99" y="42"/>
                    <a:pt x="103" y="45"/>
                    <a:pt x="107" y="44"/>
                  </a:cubicBezTo>
                  <a:cubicBezTo>
                    <a:pt x="112" y="43"/>
                    <a:pt x="109" y="39"/>
                    <a:pt x="112" y="39"/>
                  </a:cubicBezTo>
                  <a:cubicBezTo>
                    <a:pt x="114" y="39"/>
                    <a:pt x="119" y="36"/>
                    <a:pt x="128" y="31"/>
                  </a:cubicBezTo>
                  <a:cubicBezTo>
                    <a:pt x="137" y="25"/>
                    <a:pt x="144" y="26"/>
                    <a:pt x="145" y="23"/>
                  </a:cubicBezTo>
                  <a:cubicBezTo>
                    <a:pt x="145" y="20"/>
                    <a:pt x="132" y="23"/>
                    <a:pt x="130" y="22"/>
                  </a:cubicBezTo>
                  <a:cubicBezTo>
                    <a:pt x="127" y="22"/>
                    <a:pt x="139" y="19"/>
                    <a:pt x="142" y="20"/>
                  </a:cubicBezTo>
                  <a:cubicBezTo>
                    <a:pt x="144" y="20"/>
                    <a:pt x="148" y="20"/>
                    <a:pt x="157" y="15"/>
                  </a:cubicBezTo>
                  <a:cubicBezTo>
                    <a:pt x="159" y="10"/>
                    <a:pt x="159" y="10"/>
                    <a:pt x="159" y="10"/>
                  </a:cubicBezTo>
                  <a:cubicBezTo>
                    <a:pt x="155" y="11"/>
                    <a:pt x="151" y="10"/>
                    <a:pt x="151" y="7"/>
                  </a:cubicBezTo>
                  <a:cubicBezTo>
                    <a:pt x="151" y="5"/>
                    <a:pt x="145" y="7"/>
                    <a:pt x="145" y="5"/>
                  </a:cubicBezTo>
                  <a:cubicBezTo>
                    <a:pt x="145" y="4"/>
                    <a:pt x="139" y="5"/>
                    <a:pt x="133" y="7"/>
                  </a:cubicBezTo>
                  <a:cubicBezTo>
                    <a:pt x="127" y="9"/>
                    <a:pt x="133" y="5"/>
                    <a:pt x="135" y="4"/>
                  </a:cubicBezTo>
                  <a:cubicBezTo>
                    <a:pt x="138" y="3"/>
                    <a:pt x="120" y="4"/>
                    <a:pt x="117" y="2"/>
                  </a:cubicBezTo>
                  <a:cubicBezTo>
                    <a:pt x="115" y="0"/>
                    <a:pt x="111" y="5"/>
                    <a:pt x="108" y="3"/>
                  </a:cubicBezTo>
                  <a:cubicBezTo>
                    <a:pt x="106" y="0"/>
                    <a:pt x="99" y="2"/>
                    <a:pt x="100" y="4"/>
                  </a:cubicBezTo>
                  <a:cubicBezTo>
                    <a:pt x="100" y="6"/>
                    <a:pt x="98" y="6"/>
                    <a:pt x="96" y="4"/>
                  </a:cubicBezTo>
                  <a:cubicBezTo>
                    <a:pt x="93" y="2"/>
                    <a:pt x="88" y="4"/>
                    <a:pt x="83" y="3"/>
                  </a:cubicBezTo>
                  <a:cubicBezTo>
                    <a:pt x="78" y="3"/>
                    <a:pt x="80" y="7"/>
                    <a:pt x="75" y="5"/>
                  </a:cubicBezTo>
                  <a:cubicBezTo>
                    <a:pt x="70" y="3"/>
                    <a:pt x="64" y="4"/>
                    <a:pt x="66" y="5"/>
                  </a:cubicBezTo>
                  <a:cubicBezTo>
                    <a:pt x="67" y="5"/>
                    <a:pt x="65" y="7"/>
                    <a:pt x="63" y="6"/>
                  </a:cubicBezTo>
                  <a:cubicBezTo>
                    <a:pt x="61" y="5"/>
                    <a:pt x="59" y="6"/>
                    <a:pt x="60" y="8"/>
                  </a:cubicBezTo>
                  <a:cubicBezTo>
                    <a:pt x="61" y="11"/>
                    <a:pt x="51" y="8"/>
                    <a:pt x="51" y="10"/>
                  </a:cubicBezTo>
                  <a:cubicBezTo>
                    <a:pt x="51" y="13"/>
                    <a:pt x="48" y="14"/>
                    <a:pt x="45" y="12"/>
                  </a:cubicBezTo>
                  <a:cubicBezTo>
                    <a:pt x="43" y="10"/>
                    <a:pt x="34" y="9"/>
                    <a:pt x="36" y="11"/>
                  </a:cubicBezTo>
                  <a:cubicBezTo>
                    <a:pt x="39" y="13"/>
                    <a:pt x="29" y="12"/>
                    <a:pt x="31" y="14"/>
                  </a:cubicBezTo>
                  <a:cubicBezTo>
                    <a:pt x="34" y="16"/>
                    <a:pt x="28" y="18"/>
                    <a:pt x="28" y="16"/>
                  </a:cubicBezTo>
                  <a:cubicBezTo>
                    <a:pt x="28" y="15"/>
                    <a:pt x="22" y="13"/>
                    <a:pt x="20" y="15"/>
                  </a:cubicBezTo>
                  <a:cubicBezTo>
                    <a:pt x="18" y="17"/>
                    <a:pt x="17" y="20"/>
                    <a:pt x="16" y="18"/>
                  </a:cubicBezTo>
                  <a:cubicBezTo>
                    <a:pt x="15" y="17"/>
                    <a:pt x="10" y="18"/>
                    <a:pt x="5" y="19"/>
                  </a:cubicBezTo>
                  <a:cubicBezTo>
                    <a:pt x="0" y="21"/>
                    <a:pt x="6" y="22"/>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0" name="Freeform 33"/>
            <p:cNvSpPr>
              <a:spLocks/>
            </p:cNvSpPr>
            <p:nvPr userDrawn="1"/>
          </p:nvSpPr>
          <p:spPr bwMode="auto">
            <a:xfrm>
              <a:off x="16581438" y="2554288"/>
              <a:ext cx="22225" cy="20638"/>
            </a:xfrm>
            <a:custGeom>
              <a:avLst/>
              <a:gdLst>
                <a:gd name="T0" fmla="*/ 3 w 8"/>
                <a:gd name="T1" fmla="*/ 6 h 7"/>
                <a:gd name="T2" fmla="*/ 4 w 8"/>
                <a:gd name="T3" fmla="*/ 1 h 7"/>
                <a:gd name="T4" fmla="*/ 3 w 8"/>
                <a:gd name="T5" fmla="*/ 6 h 7"/>
              </a:gdLst>
              <a:ahLst/>
              <a:cxnLst>
                <a:cxn ang="0">
                  <a:pos x="T0" y="T1"/>
                </a:cxn>
                <a:cxn ang="0">
                  <a:pos x="T2" y="T3"/>
                </a:cxn>
                <a:cxn ang="0">
                  <a:pos x="T4" y="T5"/>
                </a:cxn>
              </a:cxnLst>
              <a:rect l="0" t="0" r="r" b="b"/>
              <a:pathLst>
                <a:path w="8" h="7">
                  <a:moveTo>
                    <a:pt x="3" y="6"/>
                  </a:moveTo>
                  <a:cubicBezTo>
                    <a:pt x="5" y="6"/>
                    <a:pt x="8" y="0"/>
                    <a:pt x="4" y="1"/>
                  </a:cubicBezTo>
                  <a:cubicBezTo>
                    <a:pt x="0" y="1"/>
                    <a:pt x="1" y="7"/>
                    <a:pt x="3"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1" name="Freeform 34"/>
            <p:cNvSpPr>
              <a:spLocks/>
            </p:cNvSpPr>
            <p:nvPr userDrawn="1"/>
          </p:nvSpPr>
          <p:spPr bwMode="auto">
            <a:xfrm>
              <a:off x="16522700" y="2538413"/>
              <a:ext cx="36513" cy="26988"/>
            </a:xfrm>
            <a:custGeom>
              <a:avLst/>
              <a:gdLst>
                <a:gd name="T0" fmla="*/ 4 w 13"/>
                <a:gd name="T1" fmla="*/ 7 h 10"/>
                <a:gd name="T2" fmla="*/ 13 w 13"/>
                <a:gd name="T3" fmla="*/ 2 h 10"/>
                <a:gd name="T4" fmla="*/ 4 w 13"/>
                <a:gd name="T5" fmla="*/ 7 h 10"/>
              </a:gdLst>
              <a:ahLst/>
              <a:cxnLst>
                <a:cxn ang="0">
                  <a:pos x="T0" y="T1"/>
                </a:cxn>
                <a:cxn ang="0">
                  <a:pos x="T2" y="T3"/>
                </a:cxn>
                <a:cxn ang="0">
                  <a:pos x="T4" y="T5"/>
                </a:cxn>
              </a:cxnLst>
              <a:rect l="0" t="0" r="r" b="b"/>
              <a:pathLst>
                <a:path w="13" h="10">
                  <a:moveTo>
                    <a:pt x="4" y="7"/>
                  </a:moveTo>
                  <a:cubicBezTo>
                    <a:pt x="8" y="10"/>
                    <a:pt x="13" y="3"/>
                    <a:pt x="13" y="2"/>
                  </a:cubicBezTo>
                  <a:cubicBezTo>
                    <a:pt x="12" y="0"/>
                    <a:pt x="0" y="5"/>
                    <a:pt x="4"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2" name="Freeform 35"/>
            <p:cNvSpPr>
              <a:spLocks/>
            </p:cNvSpPr>
            <p:nvPr userDrawn="1"/>
          </p:nvSpPr>
          <p:spPr bwMode="auto">
            <a:xfrm>
              <a:off x="16481425" y="2471738"/>
              <a:ext cx="100013" cy="66675"/>
            </a:xfrm>
            <a:custGeom>
              <a:avLst/>
              <a:gdLst>
                <a:gd name="T0" fmla="*/ 36 w 36"/>
                <a:gd name="T1" fmla="*/ 19 h 24"/>
                <a:gd name="T2" fmla="*/ 29 w 36"/>
                <a:gd name="T3" fmla="*/ 13 h 24"/>
                <a:gd name="T4" fmla="*/ 19 w 36"/>
                <a:gd name="T5" fmla="*/ 7 h 24"/>
                <a:gd name="T6" fmla="*/ 12 w 36"/>
                <a:gd name="T7" fmla="*/ 2 h 24"/>
                <a:gd name="T8" fmla="*/ 7 w 36"/>
                <a:gd name="T9" fmla="*/ 6 h 24"/>
                <a:gd name="T10" fmla="*/ 5 w 36"/>
                <a:gd name="T11" fmla="*/ 13 h 24"/>
                <a:gd name="T12" fmla="*/ 1 w 36"/>
                <a:gd name="T13" fmla="*/ 20 h 24"/>
                <a:gd name="T14" fmla="*/ 7 w 36"/>
                <a:gd name="T15" fmla="*/ 19 h 24"/>
                <a:gd name="T16" fmla="*/ 10 w 36"/>
                <a:gd name="T17" fmla="*/ 24 h 24"/>
                <a:gd name="T18" fmla="*/ 19 w 36"/>
                <a:gd name="T19" fmla="*/ 19 h 24"/>
                <a:gd name="T20" fmla="*/ 25 w 36"/>
                <a:gd name="T21" fmla="*/ 19 h 24"/>
                <a:gd name="T22" fmla="*/ 36 w 36"/>
                <a:gd name="T23" fmla="*/ 1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 h="24">
                  <a:moveTo>
                    <a:pt x="36" y="19"/>
                  </a:moveTo>
                  <a:cubicBezTo>
                    <a:pt x="36" y="17"/>
                    <a:pt x="28" y="16"/>
                    <a:pt x="29" y="13"/>
                  </a:cubicBezTo>
                  <a:cubicBezTo>
                    <a:pt x="29" y="11"/>
                    <a:pt x="21" y="9"/>
                    <a:pt x="19" y="7"/>
                  </a:cubicBezTo>
                  <a:cubicBezTo>
                    <a:pt x="16" y="6"/>
                    <a:pt x="12" y="5"/>
                    <a:pt x="12" y="2"/>
                  </a:cubicBezTo>
                  <a:cubicBezTo>
                    <a:pt x="12" y="0"/>
                    <a:pt x="7" y="2"/>
                    <a:pt x="7" y="6"/>
                  </a:cubicBezTo>
                  <a:cubicBezTo>
                    <a:pt x="6" y="10"/>
                    <a:pt x="4" y="9"/>
                    <a:pt x="5" y="13"/>
                  </a:cubicBezTo>
                  <a:cubicBezTo>
                    <a:pt x="6" y="17"/>
                    <a:pt x="0" y="18"/>
                    <a:pt x="1" y="20"/>
                  </a:cubicBezTo>
                  <a:cubicBezTo>
                    <a:pt x="2" y="22"/>
                    <a:pt x="4" y="19"/>
                    <a:pt x="7" y="19"/>
                  </a:cubicBezTo>
                  <a:cubicBezTo>
                    <a:pt x="10" y="19"/>
                    <a:pt x="6" y="23"/>
                    <a:pt x="10" y="24"/>
                  </a:cubicBezTo>
                  <a:cubicBezTo>
                    <a:pt x="13" y="24"/>
                    <a:pt x="17" y="21"/>
                    <a:pt x="19" y="19"/>
                  </a:cubicBezTo>
                  <a:cubicBezTo>
                    <a:pt x="20" y="17"/>
                    <a:pt x="22" y="16"/>
                    <a:pt x="25" y="19"/>
                  </a:cubicBezTo>
                  <a:cubicBezTo>
                    <a:pt x="28" y="21"/>
                    <a:pt x="35" y="21"/>
                    <a:pt x="36" y="1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3" name="Freeform 36"/>
            <p:cNvSpPr>
              <a:spLocks/>
            </p:cNvSpPr>
            <p:nvPr userDrawn="1"/>
          </p:nvSpPr>
          <p:spPr bwMode="auto">
            <a:xfrm>
              <a:off x="16438563" y="2268538"/>
              <a:ext cx="400050" cy="303213"/>
            </a:xfrm>
            <a:custGeom>
              <a:avLst/>
              <a:gdLst>
                <a:gd name="T0" fmla="*/ 97 w 144"/>
                <a:gd name="T1" fmla="*/ 24 h 109"/>
                <a:gd name="T2" fmla="*/ 84 w 144"/>
                <a:gd name="T3" fmla="*/ 20 h 109"/>
                <a:gd name="T4" fmla="*/ 66 w 144"/>
                <a:gd name="T5" fmla="*/ 12 h 109"/>
                <a:gd name="T6" fmla="*/ 58 w 144"/>
                <a:gd name="T7" fmla="*/ 15 h 109"/>
                <a:gd name="T8" fmla="*/ 49 w 144"/>
                <a:gd name="T9" fmla="*/ 9 h 109"/>
                <a:gd name="T10" fmla="*/ 36 w 144"/>
                <a:gd name="T11" fmla="*/ 3 h 109"/>
                <a:gd name="T12" fmla="*/ 27 w 144"/>
                <a:gd name="T13" fmla="*/ 15 h 109"/>
                <a:gd name="T14" fmla="*/ 29 w 144"/>
                <a:gd name="T15" fmla="*/ 23 h 109"/>
                <a:gd name="T16" fmla="*/ 19 w 144"/>
                <a:gd name="T17" fmla="*/ 14 h 109"/>
                <a:gd name="T18" fmla="*/ 27 w 144"/>
                <a:gd name="T19" fmla="*/ 2 h 109"/>
                <a:gd name="T20" fmla="*/ 2 w 144"/>
                <a:gd name="T21" fmla="*/ 24 h 109"/>
                <a:gd name="T22" fmla="*/ 12 w 144"/>
                <a:gd name="T23" fmla="*/ 29 h 109"/>
                <a:gd name="T24" fmla="*/ 14 w 144"/>
                <a:gd name="T25" fmla="*/ 34 h 109"/>
                <a:gd name="T26" fmla="*/ 30 w 144"/>
                <a:gd name="T27" fmla="*/ 37 h 109"/>
                <a:gd name="T28" fmla="*/ 46 w 144"/>
                <a:gd name="T29" fmla="*/ 37 h 109"/>
                <a:gd name="T30" fmla="*/ 57 w 144"/>
                <a:gd name="T31" fmla="*/ 35 h 109"/>
                <a:gd name="T32" fmla="*/ 65 w 144"/>
                <a:gd name="T33" fmla="*/ 37 h 109"/>
                <a:gd name="T34" fmla="*/ 75 w 144"/>
                <a:gd name="T35" fmla="*/ 44 h 109"/>
                <a:gd name="T36" fmla="*/ 78 w 144"/>
                <a:gd name="T37" fmla="*/ 46 h 109"/>
                <a:gd name="T38" fmla="*/ 91 w 144"/>
                <a:gd name="T39" fmla="*/ 56 h 109"/>
                <a:gd name="T40" fmla="*/ 99 w 144"/>
                <a:gd name="T41" fmla="*/ 65 h 109"/>
                <a:gd name="T42" fmla="*/ 99 w 144"/>
                <a:gd name="T43" fmla="*/ 72 h 109"/>
                <a:gd name="T44" fmla="*/ 85 w 144"/>
                <a:gd name="T45" fmla="*/ 76 h 109"/>
                <a:gd name="T46" fmla="*/ 66 w 144"/>
                <a:gd name="T47" fmla="*/ 80 h 109"/>
                <a:gd name="T48" fmla="*/ 75 w 144"/>
                <a:gd name="T49" fmla="*/ 87 h 109"/>
                <a:gd name="T50" fmla="*/ 87 w 144"/>
                <a:gd name="T51" fmla="*/ 85 h 109"/>
                <a:gd name="T52" fmla="*/ 96 w 144"/>
                <a:gd name="T53" fmla="*/ 97 h 109"/>
                <a:gd name="T54" fmla="*/ 124 w 144"/>
                <a:gd name="T55" fmla="*/ 107 h 109"/>
                <a:gd name="T56" fmla="*/ 119 w 144"/>
                <a:gd name="T57" fmla="*/ 95 h 109"/>
                <a:gd name="T58" fmla="*/ 130 w 144"/>
                <a:gd name="T59" fmla="*/ 90 h 109"/>
                <a:gd name="T60" fmla="*/ 116 w 144"/>
                <a:gd name="T61" fmla="*/ 75 h 109"/>
                <a:gd name="T62" fmla="*/ 125 w 144"/>
                <a:gd name="T63" fmla="*/ 72 h 109"/>
                <a:gd name="T64" fmla="*/ 138 w 144"/>
                <a:gd name="T65" fmla="*/ 78 h 109"/>
                <a:gd name="T66" fmla="*/ 144 w 144"/>
                <a:gd name="T67" fmla="*/ 65 h 109"/>
                <a:gd name="T68" fmla="*/ 130 w 144"/>
                <a:gd name="T69" fmla="*/ 56 h 109"/>
                <a:gd name="T70" fmla="*/ 114 w 144"/>
                <a:gd name="T71" fmla="*/ 47 h 109"/>
                <a:gd name="T72" fmla="*/ 115 w 144"/>
                <a:gd name="T73" fmla="*/ 43 h 109"/>
                <a:gd name="T74" fmla="*/ 116 w 144"/>
                <a:gd name="T75" fmla="*/ 36 h 109"/>
                <a:gd name="T76" fmla="*/ 113 w 144"/>
                <a:gd name="T77" fmla="*/ 34 h 109"/>
                <a:gd name="T78" fmla="*/ 101 w 144"/>
                <a:gd name="T79" fmla="*/ 29 h 109"/>
                <a:gd name="T80" fmla="*/ 93 w 144"/>
                <a:gd name="T81" fmla="*/ 2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4" h="109">
                  <a:moveTo>
                    <a:pt x="93" y="28"/>
                  </a:moveTo>
                  <a:cubicBezTo>
                    <a:pt x="95" y="28"/>
                    <a:pt x="98" y="26"/>
                    <a:pt x="97" y="24"/>
                  </a:cubicBezTo>
                  <a:cubicBezTo>
                    <a:pt x="97" y="22"/>
                    <a:pt x="91" y="22"/>
                    <a:pt x="90" y="25"/>
                  </a:cubicBezTo>
                  <a:cubicBezTo>
                    <a:pt x="88" y="27"/>
                    <a:pt x="84" y="22"/>
                    <a:pt x="84" y="20"/>
                  </a:cubicBezTo>
                  <a:cubicBezTo>
                    <a:pt x="84" y="18"/>
                    <a:pt x="76" y="20"/>
                    <a:pt x="77" y="16"/>
                  </a:cubicBezTo>
                  <a:cubicBezTo>
                    <a:pt x="78" y="13"/>
                    <a:pt x="69" y="12"/>
                    <a:pt x="66" y="12"/>
                  </a:cubicBezTo>
                  <a:cubicBezTo>
                    <a:pt x="64" y="12"/>
                    <a:pt x="60" y="14"/>
                    <a:pt x="61" y="16"/>
                  </a:cubicBezTo>
                  <a:cubicBezTo>
                    <a:pt x="61" y="19"/>
                    <a:pt x="58" y="18"/>
                    <a:pt x="58" y="15"/>
                  </a:cubicBezTo>
                  <a:cubicBezTo>
                    <a:pt x="57" y="13"/>
                    <a:pt x="51" y="18"/>
                    <a:pt x="49" y="18"/>
                  </a:cubicBezTo>
                  <a:cubicBezTo>
                    <a:pt x="47" y="18"/>
                    <a:pt x="50" y="11"/>
                    <a:pt x="49" y="9"/>
                  </a:cubicBezTo>
                  <a:cubicBezTo>
                    <a:pt x="49" y="7"/>
                    <a:pt x="47" y="6"/>
                    <a:pt x="46" y="3"/>
                  </a:cubicBezTo>
                  <a:cubicBezTo>
                    <a:pt x="44" y="0"/>
                    <a:pt x="38" y="1"/>
                    <a:pt x="36" y="3"/>
                  </a:cubicBezTo>
                  <a:cubicBezTo>
                    <a:pt x="34" y="5"/>
                    <a:pt x="28" y="4"/>
                    <a:pt x="25" y="7"/>
                  </a:cubicBezTo>
                  <a:cubicBezTo>
                    <a:pt x="22" y="11"/>
                    <a:pt x="25" y="14"/>
                    <a:pt x="27" y="15"/>
                  </a:cubicBezTo>
                  <a:cubicBezTo>
                    <a:pt x="28" y="16"/>
                    <a:pt x="22" y="18"/>
                    <a:pt x="24" y="20"/>
                  </a:cubicBezTo>
                  <a:cubicBezTo>
                    <a:pt x="26" y="21"/>
                    <a:pt x="29" y="21"/>
                    <a:pt x="29" y="23"/>
                  </a:cubicBezTo>
                  <a:cubicBezTo>
                    <a:pt x="29" y="26"/>
                    <a:pt x="22" y="23"/>
                    <a:pt x="21" y="20"/>
                  </a:cubicBezTo>
                  <a:cubicBezTo>
                    <a:pt x="19" y="18"/>
                    <a:pt x="21" y="15"/>
                    <a:pt x="19" y="14"/>
                  </a:cubicBezTo>
                  <a:cubicBezTo>
                    <a:pt x="18" y="12"/>
                    <a:pt x="19" y="9"/>
                    <a:pt x="22" y="6"/>
                  </a:cubicBezTo>
                  <a:cubicBezTo>
                    <a:pt x="25" y="3"/>
                    <a:pt x="27" y="4"/>
                    <a:pt x="27" y="2"/>
                  </a:cubicBezTo>
                  <a:cubicBezTo>
                    <a:pt x="27" y="0"/>
                    <a:pt x="15" y="0"/>
                    <a:pt x="7" y="7"/>
                  </a:cubicBezTo>
                  <a:cubicBezTo>
                    <a:pt x="0" y="14"/>
                    <a:pt x="2" y="23"/>
                    <a:pt x="2" y="24"/>
                  </a:cubicBezTo>
                  <a:cubicBezTo>
                    <a:pt x="3" y="26"/>
                    <a:pt x="10" y="25"/>
                    <a:pt x="13" y="26"/>
                  </a:cubicBezTo>
                  <a:cubicBezTo>
                    <a:pt x="17" y="28"/>
                    <a:pt x="15" y="29"/>
                    <a:pt x="12" y="29"/>
                  </a:cubicBezTo>
                  <a:cubicBezTo>
                    <a:pt x="9" y="28"/>
                    <a:pt x="4" y="27"/>
                    <a:pt x="5" y="29"/>
                  </a:cubicBezTo>
                  <a:cubicBezTo>
                    <a:pt x="5" y="31"/>
                    <a:pt x="11" y="35"/>
                    <a:pt x="14" y="34"/>
                  </a:cubicBezTo>
                  <a:cubicBezTo>
                    <a:pt x="18" y="33"/>
                    <a:pt x="18" y="33"/>
                    <a:pt x="20" y="36"/>
                  </a:cubicBezTo>
                  <a:cubicBezTo>
                    <a:pt x="21" y="38"/>
                    <a:pt x="26" y="37"/>
                    <a:pt x="30" y="37"/>
                  </a:cubicBezTo>
                  <a:cubicBezTo>
                    <a:pt x="34" y="37"/>
                    <a:pt x="39" y="39"/>
                    <a:pt x="41" y="39"/>
                  </a:cubicBezTo>
                  <a:cubicBezTo>
                    <a:pt x="43" y="39"/>
                    <a:pt x="46" y="38"/>
                    <a:pt x="46" y="37"/>
                  </a:cubicBezTo>
                  <a:cubicBezTo>
                    <a:pt x="47" y="36"/>
                    <a:pt x="56" y="39"/>
                    <a:pt x="58" y="38"/>
                  </a:cubicBezTo>
                  <a:cubicBezTo>
                    <a:pt x="61" y="38"/>
                    <a:pt x="59" y="36"/>
                    <a:pt x="57" y="35"/>
                  </a:cubicBezTo>
                  <a:cubicBezTo>
                    <a:pt x="56" y="35"/>
                    <a:pt x="56" y="32"/>
                    <a:pt x="59" y="33"/>
                  </a:cubicBezTo>
                  <a:cubicBezTo>
                    <a:pt x="61" y="34"/>
                    <a:pt x="64" y="35"/>
                    <a:pt x="65" y="37"/>
                  </a:cubicBezTo>
                  <a:cubicBezTo>
                    <a:pt x="65" y="38"/>
                    <a:pt x="67" y="38"/>
                    <a:pt x="67" y="39"/>
                  </a:cubicBezTo>
                  <a:cubicBezTo>
                    <a:pt x="68" y="41"/>
                    <a:pt x="75" y="43"/>
                    <a:pt x="75" y="44"/>
                  </a:cubicBezTo>
                  <a:cubicBezTo>
                    <a:pt x="75" y="46"/>
                    <a:pt x="68" y="47"/>
                    <a:pt x="70" y="49"/>
                  </a:cubicBezTo>
                  <a:cubicBezTo>
                    <a:pt x="72" y="50"/>
                    <a:pt x="75" y="47"/>
                    <a:pt x="78" y="46"/>
                  </a:cubicBezTo>
                  <a:cubicBezTo>
                    <a:pt x="81" y="46"/>
                    <a:pt x="81" y="52"/>
                    <a:pt x="83" y="51"/>
                  </a:cubicBezTo>
                  <a:cubicBezTo>
                    <a:pt x="86" y="50"/>
                    <a:pt x="88" y="53"/>
                    <a:pt x="91" y="56"/>
                  </a:cubicBezTo>
                  <a:cubicBezTo>
                    <a:pt x="93" y="60"/>
                    <a:pt x="90" y="64"/>
                    <a:pt x="91" y="65"/>
                  </a:cubicBezTo>
                  <a:cubicBezTo>
                    <a:pt x="91" y="67"/>
                    <a:pt x="96" y="66"/>
                    <a:pt x="99" y="65"/>
                  </a:cubicBezTo>
                  <a:cubicBezTo>
                    <a:pt x="102" y="63"/>
                    <a:pt x="105" y="66"/>
                    <a:pt x="107" y="68"/>
                  </a:cubicBezTo>
                  <a:cubicBezTo>
                    <a:pt x="109" y="70"/>
                    <a:pt x="98" y="74"/>
                    <a:pt x="99" y="72"/>
                  </a:cubicBezTo>
                  <a:cubicBezTo>
                    <a:pt x="100" y="70"/>
                    <a:pt x="93" y="65"/>
                    <a:pt x="86" y="67"/>
                  </a:cubicBezTo>
                  <a:cubicBezTo>
                    <a:pt x="80" y="70"/>
                    <a:pt x="84" y="74"/>
                    <a:pt x="85" y="76"/>
                  </a:cubicBezTo>
                  <a:cubicBezTo>
                    <a:pt x="86" y="78"/>
                    <a:pt x="79" y="80"/>
                    <a:pt x="73" y="78"/>
                  </a:cubicBezTo>
                  <a:cubicBezTo>
                    <a:pt x="67" y="76"/>
                    <a:pt x="69" y="80"/>
                    <a:pt x="66" y="80"/>
                  </a:cubicBezTo>
                  <a:cubicBezTo>
                    <a:pt x="64" y="80"/>
                    <a:pt x="61" y="84"/>
                    <a:pt x="63" y="86"/>
                  </a:cubicBezTo>
                  <a:cubicBezTo>
                    <a:pt x="66" y="89"/>
                    <a:pt x="71" y="86"/>
                    <a:pt x="75" y="87"/>
                  </a:cubicBezTo>
                  <a:cubicBezTo>
                    <a:pt x="79" y="87"/>
                    <a:pt x="79" y="88"/>
                    <a:pt x="80" y="86"/>
                  </a:cubicBezTo>
                  <a:cubicBezTo>
                    <a:pt x="80" y="83"/>
                    <a:pt x="84" y="85"/>
                    <a:pt x="87" y="85"/>
                  </a:cubicBezTo>
                  <a:cubicBezTo>
                    <a:pt x="90" y="86"/>
                    <a:pt x="90" y="90"/>
                    <a:pt x="93" y="90"/>
                  </a:cubicBezTo>
                  <a:cubicBezTo>
                    <a:pt x="97" y="91"/>
                    <a:pt x="94" y="95"/>
                    <a:pt x="96" y="97"/>
                  </a:cubicBezTo>
                  <a:cubicBezTo>
                    <a:pt x="98" y="100"/>
                    <a:pt x="106" y="98"/>
                    <a:pt x="108" y="101"/>
                  </a:cubicBezTo>
                  <a:cubicBezTo>
                    <a:pt x="111" y="104"/>
                    <a:pt x="123" y="109"/>
                    <a:pt x="124" y="107"/>
                  </a:cubicBezTo>
                  <a:cubicBezTo>
                    <a:pt x="126" y="105"/>
                    <a:pt x="114" y="94"/>
                    <a:pt x="111" y="93"/>
                  </a:cubicBezTo>
                  <a:cubicBezTo>
                    <a:pt x="108" y="92"/>
                    <a:pt x="114" y="91"/>
                    <a:pt x="119" y="95"/>
                  </a:cubicBezTo>
                  <a:cubicBezTo>
                    <a:pt x="123" y="98"/>
                    <a:pt x="129" y="100"/>
                    <a:pt x="132" y="96"/>
                  </a:cubicBezTo>
                  <a:cubicBezTo>
                    <a:pt x="136" y="92"/>
                    <a:pt x="130" y="93"/>
                    <a:pt x="130" y="90"/>
                  </a:cubicBezTo>
                  <a:cubicBezTo>
                    <a:pt x="130" y="87"/>
                    <a:pt x="128" y="83"/>
                    <a:pt x="125" y="83"/>
                  </a:cubicBezTo>
                  <a:cubicBezTo>
                    <a:pt x="121" y="83"/>
                    <a:pt x="113" y="76"/>
                    <a:pt x="116" y="75"/>
                  </a:cubicBezTo>
                  <a:cubicBezTo>
                    <a:pt x="119" y="74"/>
                    <a:pt x="115" y="72"/>
                    <a:pt x="118" y="69"/>
                  </a:cubicBezTo>
                  <a:cubicBezTo>
                    <a:pt x="120" y="67"/>
                    <a:pt x="122" y="72"/>
                    <a:pt x="125" y="72"/>
                  </a:cubicBezTo>
                  <a:cubicBezTo>
                    <a:pt x="127" y="72"/>
                    <a:pt x="128" y="75"/>
                    <a:pt x="132" y="79"/>
                  </a:cubicBezTo>
                  <a:cubicBezTo>
                    <a:pt x="137" y="83"/>
                    <a:pt x="137" y="80"/>
                    <a:pt x="138" y="78"/>
                  </a:cubicBezTo>
                  <a:cubicBezTo>
                    <a:pt x="138" y="75"/>
                    <a:pt x="143" y="77"/>
                    <a:pt x="143" y="75"/>
                  </a:cubicBezTo>
                  <a:cubicBezTo>
                    <a:pt x="144" y="65"/>
                    <a:pt x="144" y="65"/>
                    <a:pt x="144" y="65"/>
                  </a:cubicBezTo>
                  <a:cubicBezTo>
                    <a:pt x="140" y="65"/>
                    <a:pt x="139" y="62"/>
                    <a:pt x="139" y="61"/>
                  </a:cubicBezTo>
                  <a:cubicBezTo>
                    <a:pt x="139" y="59"/>
                    <a:pt x="132" y="55"/>
                    <a:pt x="130" y="56"/>
                  </a:cubicBezTo>
                  <a:cubicBezTo>
                    <a:pt x="128" y="57"/>
                    <a:pt x="124" y="53"/>
                    <a:pt x="121" y="53"/>
                  </a:cubicBezTo>
                  <a:cubicBezTo>
                    <a:pt x="118" y="53"/>
                    <a:pt x="114" y="50"/>
                    <a:pt x="114" y="47"/>
                  </a:cubicBezTo>
                  <a:cubicBezTo>
                    <a:pt x="115" y="44"/>
                    <a:pt x="120" y="48"/>
                    <a:pt x="121" y="46"/>
                  </a:cubicBezTo>
                  <a:cubicBezTo>
                    <a:pt x="122" y="43"/>
                    <a:pt x="116" y="44"/>
                    <a:pt x="115" y="43"/>
                  </a:cubicBezTo>
                  <a:cubicBezTo>
                    <a:pt x="115" y="41"/>
                    <a:pt x="117" y="41"/>
                    <a:pt x="118" y="40"/>
                  </a:cubicBezTo>
                  <a:cubicBezTo>
                    <a:pt x="120" y="39"/>
                    <a:pt x="117" y="37"/>
                    <a:pt x="116" y="36"/>
                  </a:cubicBezTo>
                  <a:cubicBezTo>
                    <a:pt x="114" y="35"/>
                    <a:pt x="114" y="38"/>
                    <a:pt x="112" y="38"/>
                  </a:cubicBezTo>
                  <a:cubicBezTo>
                    <a:pt x="110" y="38"/>
                    <a:pt x="112" y="35"/>
                    <a:pt x="113" y="34"/>
                  </a:cubicBezTo>
                  <a:cubicBezTo>
                    <a:pt x="114" y="32"/>
                    <a:pt x="108" y="30"/>
                    <a:pt x="105" y="31"/>
                  </a:cubicBezTo>
                  <a:cubicBezTo>
                    <a:pt x="102" y="32"/>
                    <a:pt x="101" y="31"/>
                    <a:pt x="101" y="29"/>
                  </a:cubicBezTo>
                  <a:cubicBezTo>
                    <a:pt x="101" y="27"/>
                    <a:pt x="97" y="29"/>
                    <a:pt x="95" y="30"/>
                  </a:cubicBezTo>
                  <a:cubicBezTo>
                    <a:pt x="93" y="31"/>
                    <a:pt x="91" y="29"/>
                    <a:pt x="93"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4" name="Freeform 37"/>
            <p:cNvSpPr>
              <a:spLocks/>
            </p:cNvSpPr>
            <p:nvPr userDrawn="1"/>
          </p:nvSpPr>
          <p:spPr bwMode="auto">
            <a:xfrm>
              <a:off x="16616363" y="2413000"/>
              <a:ext cx="44450" cy="33338"/>
            </a:xfrm>
            <a:custGeom>
              <a:avLst/>
              <a:gdLst>
                <a:gd name="T0" fmla="*/ 13 w 16"/>
                <a:gd name="T1" fmla="*/ 9 h 12"/>
                <a:gd name="T2" fmla="*/ 14 w 16"/>
                <a:gd name="T3" fmla="*/ 2 h 12"/>
                <a:gd name="T4" fmla="*/ 7 w 16"/>
                <a:gd name="T5" fmla="*/ 1 h 12"/>
                <a:gd name="T6" fmla="*/ 2 w 16"/>
                <a:gd name="T7" fmla="*/ 8 h 12"/>
                <a:gd name="T8" fmla="*/ 13 w 16"/>
                <a:gd name="T9" fmla="*/ 9 h 12"/>
              </a:gdLst>
              <a:ahLst/>
              <a:cxnLst>
                <a:cxn ang="0">
                  <a:pos x="T0" y="T1"/>
                </a:cxn>
                <a:cxn ang="0">
                  <a:pos x="T2" y="T3"/>
                </a:cxn>
                <a:cxn ang="0">
                  <a:pos x="T4" y="T5"/>
                </a:cxn>
                <a:cxn ang="0">
                  <a:pos x="T6" y="T7"/>
                </a:cxn>
                <a:cxn ang="0">
                  <a:pos x="T8" y="T9"/>
                </a:cxn>
              </a:cxnLst>
              <a:rect l="0" t="0" r="r" b="b"/>
              <a:pathLst>
                <a:path w="16" h="12">
                  <a:moveTo>
                    <a:pt x="13" y="9"/>
                  </a:moveTo>
                  <a:cubicBezTo>
                    <a:pt x="16" y="8"/>
                    <a:pt x="15" y="4"/>
                    <a:pt x="14" y="2"/>
                  </a:cubicBezTo>
                  <a:cubicBezTo>
                    <a:pt x="12" y="1"/>
                    <a:pt x="9" y="0"/>
                    <a:pt x="7" y="1"/>
                  </a:cubicBezTo>
                  <a:cubicBezTo>
                    <a:pt x="4" y="1"/>
                    <a:pt x="0" y="5"/>
                    <a:pt x="2" y="8"/>
                  </a:cubicBezTo>
                  <a:cubicBezTo>
                    <a:pt x="5" y="12"/>
                    <a:pt x="10" y="9"/>
                    <a:pt x="13"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5" name="Freeform 38"/>
            <p:cNvSpPr>
              <a:spLocks/>
            </p:cNvSpPr>
            <p:nvPr userDrawn="1"/>
          </p:nvSpPr>
          <p:spPr bwMode="auto">
            <a:xfrm>
              <a:off x="16570325" y="2266950"/>
              <a:ext cx="68263" cy="38100"/>
            </a:xfrm>
            <a:custGeom>
              <a:avLst/>
              <a:gdLst>
                <a:gd name="T0" fmla="*/ 2 w 25"/>
                <a:gd name="T1" fmla="*/ 3 h 14"/>
                <a:gd name="T2" fmla="*/ 5 w 25"/>
                <a:gd name="T3" fmla="*/ 9 h 14"/>
                <a:gd name="T4" fmla="*/ 12 w 25"/>
                <a:gd name="T5" fmla="*/ 12 h 14"/>
                <a:gd name="T6" fmla="*/ 25 w 25"/>
                <a:gd name="T7" fmla="*/ 10 h 14"/>
                <a:gd name="T8" fmla="*/ 12 w 25"/>
                <a:gd name="T9" fmla="*/ 3 h 14"/>
                <a:gd name="T10" fmla="*/ 2 w 25"/>
                <a:gd name="T11" fmla="*/ 3 h 14"/>
              </a:gdLst>
              <a:ahLst/>
              <a:cxnLst>
                <a:cxn ang="0">
                  <a:pos x="T0" y="T1"/>
                </a:cxn>
                <a:cxn ang="0">
                  <a:pos x="T2" y="T3"/>
                </a:cxn>
                <a:cxn ang="0">
                  <a:pos x="T4" y="T5"/>
                </a:cxn>
                <a:cxn ang="0">
                  <a:pos x="T6" y="T7"/>
                </a:cxn>
                <a:cxn ang="0">
                  <a:pos x="T8" y="T9"/>
                </a:cxn>
                <a:cxn ang="0">
                  <a:pos x="T10" y="T11"/>
                </a:cxn>
              </a:cxnLst>
              <a:rect l="0" t="0" r="r" b="b"/>
              <a:pathLst>
                <a:path w="25" h="14">
                  <a:moveTo>
                    <a:pt x="2" y="3"/>
                  </a:moveTo>
                  <a:cubicBezTo>
                    <a:pt x="0" y="6"/>
                    <a:pt x="4" y="6"/>
                    <a:pt x="5" y="9"/>
                  </a:cubicBezTo>
                  <a:cubicBezTo>
                    <a:pt x="5" y="13"/>
                    <a:pt x="9" y="14"/>
                    <a:pt x="12" y="12"/>
                  </a:cubicBezTo>
                  <a:cubicBezTo>
                    <a:pt x="16" y="10"/>
                    <a:pt x="25" y="12"/>
                    <a:pt x="25" y="10"/>
                  </a:cubicBezTo>
                  <a:cubicBezTo>
                    <a:pt x="25" y="7"/>
                    <a:pt x="15" y="3"/>
                    <a:pt x="12" y="3"/>
                  </a:cubicBezTo>
                  <a:cubicBezTo>
                    <a:pt x="8" y="4"/>
                    <a:pt x="3" y="0"/>
                    <a:pt x="2"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6" name="Freeform 39"/>
            <p:cNvSpPr>
              <a:spLocks/>
            </p:cNvSpPr>
            <p:nvPr userDrawn="1"/>
          </p:nvSpPr>
          <p:spPr bwMode="auto">
            <a:xfrm>
              <a:off x="15821025" y="2727325"/>
              <a:ext cx="34925" cy="38100"/>
            </a:xfrm>
            <a:custGeom>
              <a:avLst/>
              <a:gdLst>
                <a:gd name="T0" fmla="*/ 4 w 13"/>
                <a:gd name="T1" fmla="*/ 2 h 14"/>
                <a:gd name="T2" fmla="*/ 12 w 13"/>
                <a:gd name="T3" fmla="*/ 13 h 14"/>
                <a:gd name="T4" fmla="*/ 9 w 13"/>
                <a:gd name="T5" fmla="*/ 5 h 14"/>
                <a:gd name="T6" fmla="*/ 4 w 13"/>
                <a:gd name="T7" fmla="*/ 2 h 14"/>
              </a:gdLst>
              <a:ahLst/>
              <a:cxnLst>
                <a:cxn ang="0">
                  <a:pos x="T0" y="T1"/>
                </a:cxn>
                <a:cxn ang="0">
                  <a:pos x="T2" y="T3"/>
                </a:cxn>
                <a:cxn ang="0">
                  <a:pos x="T4" y="T5"/>
                </a:cxn>
                <a:cxn ang="0">
                  <a:pos x="T6" y="T7"/>
                </a:cxn>
              </a:cxnLst>
              <a:rect l="0" t="0" r="r" b="b"/>
              <a:pathLst>
                <a:path w="13" h="14">
                  <a:moveTo>
                    <a:pt x="4" y="2"/>
                  </a:moveTo>
                  <a:cubicBezTo>
                    <a:pt x="0" y="4"/>
                    <a:pt x="10" y="14"/>
                    <a:pt x="12" y="13"/>
                  </a:cubicBezTo>
                  <a:cubicBezTo>
                    <a:pt x="13" y="12"/>
                    <a:pt x="9" y="8"/>
                    <a:pt x="9" y="5"/>
                  </a:cubicBezTo>
                  <a:cubicBezTo>
                    <a:pt x="9" y="3"/>
                    <a:pt x="8" y="0"/>
                    <a:pt x="4"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7" name="Freeform 40"/>
            <p:cNvSpPr>
              <a:spLocks noEditPoints="1"/>
            </p:cNvSpPr>
            <p:nvPr userDrawn="1"/>
          </p:nvSpPr>
          <p:spPr bwMode="auto">
            <a:xfrm>
              <a:off x="15328900" y="2260600"/>
              <a:ext cx="1538288" cy="1112838"/>
            </a:xfrm>
            <a:custGeom>
              <a:avLst/>
              <a:gdLst>
                <a:gd name="T0" fmla="*/ 525 w 554"/>
                <a:gd name="T1" fmla="*/ 135 h 401"/>
                <a:gd name="T2" fmla="*/ 496 w 554"/>
                <a:gd name="T3" fmla="*/ 114 h 401"/>
                <a:gd name="T4" fmla="*/ 464 w 554"/>
                <a:gd name="T5" fmla="*/ 115 h 401"/>
                <a:gd name="T6" fmla="*/ 457 w 554"/>
                <a:gd name="T7" fmla="*/ 168 h 401"/>
                <a:gd name="T8" fmla="*/ 441 w 554"/>
                <a:gd name="T9" fmla="*/ 168 h 401"/>
                <a:gd name="T10" fmla="*/ 389 w 554"/>
                <a:gd name="T11" fmla="*/ 145 h 401"/>
                <a:gd name="T12" fmla="*/ 398 w 554"/>
                <a:gd name="T13" fmla="*/ 99 h 401"/>
                <a:gd name="T14" fmla="*/ 414 w 554"/>
                <a:gd name="T15" fmla="*/ 82 h 401"/>
                <a:gd name="T16" fmla="*/ 445 w 554"/>
                <a:gd name="T17" fmla="*/ 66 h 401"/>
                <a:gd name="T18" fmla="*/ 428 w 554"/>
                <a:gd name="T19" fmla="*/ 50 h 401"/>
                <a:gd name="T20" fmla="*/ 412 w 554"/>
                <a:gd name="T21" fmla="*/ 53 h 401"/>
                <a:gd name="T22" fmla="*/ 394 w 554"/>
                <a:gd name="T23" fmla="*/ 39 h 401"/>
                <a:gd name="T24" fmla="*/ 394 w 554"/>
                <a:gd name="T25" fmla="*/ 2 h 401"/>
                <a:gd name="T26" fmla="*/ 369 w 554"/>
                <a:gd name="T27" fmla="*/ 33 h 401"/>
                <a:gd name="T28" fmla="*/ 372 w 554"/>
                <a:gd name="T29" fmla="*/ 65 h 401"/>
                <a:gd name="T30" fmla="*/ 365 w 554"/>
                <a:gd name="T31" fmla="*/ 43 h 401"/>
                <a:gd name="T32" fmla="*/ 329 w 554"/>
                <a:gd name="T33" fmla="*/ 58 h 401"/>
                <a:gd name="T34" fmla="*/ 308 w 554"/>
                <a:gd name="T35" fmla="*/ 68 h 401"/>
                <a:gd name="T36" fmla="*/ 253 w 554"/>
                <a:gd name="T37" fmla="*/ 47 h 401"/>
                <a:gd name="T38" fmla="*/ 196 w 554"/>
                <a:gd name="T39" fmla="*/ 44 h 401"/>
                <a:gd name="T40" fmla="*/ 176 w 554"/>
                <a:gd name="T41" fmla="*/ 46 h 401"/>
                <a:gd name="T42" fmla="*/ 108 w 554"/>
                <a:gd name="T43" fmla="*/ 40 h 401"/>
                <a:gd name="T44" fmla="*/ 54 w 554"/>
                <a:gd name="T45" fmla="*/ 32 h 401"/>
                <a:gd name="T46" fmla="*/ 23 w 554"/>
                <a:gd name="T47" fmla="*/ 68 h 401"/>
                <a:gd name="T48" fmla="*/ 1 w 554"/>
                <a:gd name="T49" fmla="*/ 80 h 401"/>
                <a:gd name="T50" fmla="*/ 19 w 554"/>
                <a:gd name="T51" fmla="*/ 100 h 401"/>
                <a:gd name="T52" fmla="*/ 36 w 554"/>
                <a:gd name="T53" fmla="*/ 135 h 401"/>
                <a:gd name="T54" fmla="*/ 32 w 554"/>
                <a:gd name="T55" fmla="*/ 160 h 401"/>
                <a:gd name="T56" fmla="*/ 75 w 554"/>
                <a:gd name="T57" fmla="*/ 134 h 401"/>
                <a:gd name="T58" fmla="*/ 85 w 554"/>
                <a:gd name="T59" fmla="*/ 128 h 401"/>
                <a:gd name="T60" fmla="*/ 110 w 554"/>
                <a:gd name="T61" fmla="*/ 121 h 401"/>
                <a:gd name="T62" fmla="*/ 154 w 554"/>
                <a:gd name="T63" fmla="*/ 133 h 401"/>
                <a:gd name="T64" fmla="*/ 171 w 554"/>
                <a:gd name="T65" fmla="*/ 152 h 401"/>
                <a:gd name="T66" fmla="*/ 180 w 554"/>
                <a:gd name="T67" fmla="*/ 152 h 401"/>
                <a:gd name="T68" fmla="*/ 185 w 554"/>
                <a:gd name="T69" fmla="*/ 161 h 401"/>
                <a:gd name="T70" fmla="*/ 202 w 554"/>
                <a:gd name="T71" fmla="*/ 178 h 401"/>
                <a:gd name="T72" fmla="*/ 234 w 554"/>
                <a:gd name="T73" fmla="*/ 204 h 401"/>
                <a:gd name="T74" fmla="*/ 210 w 554"/>
                <a:gd name="T75" fmla="*/ 193 h 401"/>
                <a:gd name="T76" fmla="*/ 228 w 554"/>
                <a:gd name="T77" fmla="*/ 220 h 401"/>
                <a:gd name="T78" fmla="*/ 238 w 554"/>
                <a:gd name="T79" fmla="*/ 283 h 401"/>
                <a:gd name="T80" fmla="*/ 275 w 554"/>
                <a:gd name="T81" fmla="*/ 332 h 401"/>
                <a:gd name="T82" fmla="*/ 286 w 554"/>
                <a:gd name="T83" fmla="*/ 331 h 401"/>
                <a:gd name="T84" fmla="*/ 286 w 554"/>
                <a:gd name="T85" fmla="*/ 324 h 401"/>
                <a:gd name="T86" fmla="*/ 324 w 554"/>
                <a:gd name="T87" fmla="*/ 370 h 401"/>
                <a:gd name="T88" fmla="*/ 407 w 554"/>
                <a:gd name="T89" fmla="*/ 400 h 401"/>
                <a:gd name="T90" fmla="*/ 415 w 554"/>
                <a:gd name="T91" fmla="*/ 371 h 401"/>
                <a:gd name="T92" fmla="*/ 364 w 554"/>
                <a:gd name="T93" fmla="*/ 369 h 401"/>
                <a:gd name="T94" fmla="*/ 379 w 554"/>
                <a:gd name="T95" fmla="*/ 322 h 401"/>
                <a:gd name="T96" fmla="*/ 408 w 554"/>
                <a:gd name="T97" fmla="*/ 317 h 401"/>
                <a:gd name="T98" fmla="*/ 446 w 554"/>
                <a:gd name="T99" fmla="*/ 346 h 401"/>
                <a:gd name="T100" fmla="*/ 469 w 554"/>
                <a:gd name="T101" fmla="*/ 289 h 401"/>
                <a:gd name="T102" fmla="*/ 472 w 554"/>
                <a:gd name="T103" fmla="*/ 269 h 401"/>
                <a:gd name="T104" fmla="*/ 497 w 554"/>
                <a:gd name="T105" fmla="*/ 250 h 401"/>
                <a:gd name="T106" fmla="*/ 532 w 554"/>
                <a:gd name="T107" fmla="*/ 225 h 401"/>
                <a:gd name="T108" fmla="*/ 398 w 554"/>
                <a:gd name="T109" fmla="*/ 386 h 401"/>
                <a:gd name="T110" fmla="*/ 363 w 554"/>
                <a:gd name="T111" fmla="*/ 342 h 401"/>
                <a:gd name="T112" fmla="*/ 427 w 554"/>
                <a:gd name="T113" fmla="*/ 212 h 401"/>
                <a:gd name="T114" fmla="*/ 417 w 554"/>
                <a:gd name="T115" fmla="*/ 249 h 401"/>
                <a:gd name="T116" fmla="*/ 440 w 554"/>
                <a:gd name="T117" fmla="*/ 243 h 401"/>
                <a:gd name="T118" fmla="*/ 457 w 554"/>
                <a:gd name="T119" fmla="*/ 244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54" h="401">
                  <a:moveTo>
                    <a:pt x="547" y="195"/>
                  </a:moveTo>
                  <a:cubicBezTo>
                    <a:pt x="543" y="139"/>
                    <a:pt x="543" y="139"/>
                    <a:pt x="543" y="139"/>
                  </a:cubicBezTo>
                  <a:cubicBezTo>
                    <a:pt x="543" y="138"/>
                    <a:pt x="541" y="137"/>
                    <a:pt x="541" y="136"/>
                  </a:cubicBezTo>
                  <a:cubicBezTo>
                    <a:pt x="541" y="135"/>
                    <a:pt x="539" y="133"/>
                    <a:pt x="539" y="132"/>
                  </a:cubicBezTo>
                  <a:cubicBezTo>
                    <a:pt x="539" y="131"/>
                    <a:pt x="536" y="128"/>
                    <a:pt x="536" y="126"/>
                  </a:cubicBezTo>
                  <a:cubicBezTo>
                    <a:pt x="536" y="125"/>
                    <a:pt x="534" y="124"/>
                    <a:pt x="533" y="122"/>
                  </a:cubicBezTo>
                  <a:cubicBezTo>
                    <a:pt x="532" y="120"/>
                    <a:pt x="532" y="121"/>
                    <a:pt x="531" y="123"/>
                  </a:cubicBezTo>
                  <a:cubicBezTo>
                    <a:pt x="530" y="126"/>
                    <a:pt x="528" y="126"/>
                    <a:pt x="529" y="127"/>
                  </a:cubicBezTo>
                  <a:cubicBezTo>
                    <a:pt x="530" y="129"/>
                    <a:pt x="529" y="129"/>
                    <a:pt x="528" y="130"/>
                  </a:cubicBezTo>
                  <a:cubicBezTo>
                    <a:pt x="527" y="131"/>
                    <a:pt x="529" y="133"/>
                    <a:pt x="527" y="133"/>
                  </a:cubicBezTo>
                  <a:cubicBezTo>
                    <a:pt x="525" y="133"/>
                    <a:pt x="526" y="136"/>
                    <a:pt x="525" y="135"/>
                  </a:cubicBezTo>
                  <a:cubicBezTo>
                    <a:pt x="524" y="133"/>
                    <a:pt x="522" y="134"/>
                    <a:pt x="522" y="135"/>
                  </a:cubicBezTo>
                  <a:cubicBezTo>
                    <a:pt x="522" y="137"/>
                    <a:pt x="518" y="138"/>
                    <a:pt x="517" y="138"/>
                  </a:cubicBezTo>
                  <a:cubicBezTo>
                    <a:pt x="515" y="138"/>
                    <a:pt x="515" y="135"/>
                    <a:pt x="514" y="136"/>
                  </a:cubicBezTo>
                  <a:cubicBezTo>
                    <a:pt x="513" y="137"/>
                    <a:pt x="513" y="133"/>
                    <a:pt x="511" y="133"/>
                  </a:cubicBezTo>
                  <a:cubicBezTo>
                    <a:pt x="509" y="133"/>
                    <a:pt x="508" y="133"/>
                    <a:pt x="508" y="132"/>
                  </a:cubicBezTo>
                  <a:cubicBezTo>
                    <a:pt x="509" y="130"/>
                    <a:pt x="505" y="129"/>
                    <a:pt x="506" y="128"/>
                  </a:cubicBezTo>
                  <a:cubicBezTo>
                    <a:pt x="508" y="127"/>
                    <a:pt x="506" y="125"/>
                    <a:pt x="506" y="122"/>
                  </a:cubicBezTo>
                  <a:cubicBezTo>
                    <a:pt x="506" y="119"/>
                    <a:pt x="508" y="119"/>
                    <a:pt x="508" y="118"/>
                  </a:cubicBezTo>
                  <a:cubicBezTo>
                    <a:pt x="508" y="117"/>
                    <a:pt x="506" y="117"/>
                    <a:pt x="505" y="118"/>
                  </a:cubicBezTo>
                  <a:cubicBezTo>
                    <a:pt x="503" y="119"/>
                    <a:pt x="503" y="116"/>
                    <a:pt x="502" y="117"/>
                  </a:cubicBezTo>
                  <a:cubicBezTo>
                    <a:pt x="500" y="117"/>
                    <a:pt x="496" y="116"/>
                    <a:pt x="496" y="114"/>
                  </a:cubicBezTo>
                  <a:cubicBezTo>
                    <a:pt x="496" y="112"/>
                    <a:pt x="494" y="113"/>
                    <a:pt x="493" y="111"/>
                  </a:cubicBezTo>
                  <a:cubicBezTo>
                    <a:pt x="493" y="110"/>
                    <a:pt x="491" y="111"/>
                    <a:pt x="491" y="110"/>
                  </a:cubicBezTo>
                  <a:cubicBezTo>
                    <a:pt x="491" y="108"/>
                    <a:pt x="490" y="108"/>
                    <a:pt x="489" y="108"/>
                  </a:cubicBezTo>
                  <a:cubicBezTo>
                    <a:pt x="487" y="107"/>
                    <a:pt x="487" y="106"/>
                    <a:pt x="485" y="106"/>
                  </a:cubicBezTo>
                  <a:cubicBezTo>
                    <a:pt x="483" y="106"/>
                    <a:pt x="481" y="107"/>
                    <a:pt x="480" y="107"/>
                  </a:cubicBezTo>
                  <a:cubicBezTo>
                    <a:pt x="479" y="108"/>
                    <a:pt x="476" y="106"/>
                    <a:pt x="475" y="107"/>
                  </a:cubicBezTo>
                  <a:cubicBezTo>
                    <a:pt x="474" y="107"/>
                    <a:pt x="474" y="106"/>
                    <a:pt x="471" y="105"/>
                  </a:cubicBezTo>
                  <a:cubicBezTo>
                    <a:pt x="468" y="105"/>
                    <a:pt x="465" y="104"/>
                    <a:pt x="465" y="105"/>
                  </a:cubicBezTo>
                  <a:cubicBezTo>
                    <a:pt x="464" y="106"/>
                    <a:pt x="462" y="107"/>
                    <a:pt x="462" y="109"/>
                  </a:cubicBezTo>
                  <a:cubicBezTo>
                    <a:pt x="463" y="111"/>
                    <a:pt x="465" y="111"/>
                    <a:pt x="466" y="113"/>
                  </a:cubicBezTo>
                  <a:cubicBezTo>
                    <a:pt x="466" y="114"/>
                    <a:pt x="465" y="114"/>
                    <a:pt x="464" y="115"/>
                  </a:cubicBezTo>
                  <a:cubicBezTo>
                    <a:pt x="464" y="117"/>
                    <a:pt x="463" y="116"/>
                    <a:pt x="463" y="117"/>
                  </a:cubicBezTo>
                  <a:cubicBezTo>
                    <a:pt x="463" y="118"/>
                    <a:pt x="464" y="118"/>
                    <a:pt x="464" y="120"/>
                  </a:cubicBezTo>
                  <a:cubicBezTo>
                    <a:pt x="465" y="122"/>
                    <a:pt x="466" y="122"/>
                    <a:pt x="466" y="125"/>
                  </a:cubicBezTo>
                  <a:cubicBezTo>
                    <a:pt x="467" y="128"/>
                    <a:pt x="466" y="127"/>
                    <a:pt x="464" y="127"/>
                  </a:cubicBezTo>
                  <a:cubicBezTo>
                    <a:pt x="463" y="128"/>
                    <a:pt x="465" y="129"/>
                    <a:pt x="463" y="131"/>
                  </a:cubicBezTo>
                  <a:cubicBezTo>
                    <a:pt x="461" y="133"/>
                    <a:pt x="460" y="135"/>
                    <a:pt x="461" y="136"/>
                  </a:cubicBezTo>
                  <a:cubicBezTo>
                    <a:pt x="462" y="137"/>
                    <a:pt x="467" y="139"/>
                    <a:pt x="469" y="142"/>
                  </a:cubicBezTo>
                  <a:cubicBezTo>
                    <a:pt x="471" y="145"/>
                    <a:pt x="471" y="150"/>
                    <a:pt x="470" y="153"/>
                  </a:cubicBezTo>
                  <a:cubicBezTo>
                    <a:pt x="470" y="157"/>
                    <a:pt x="466" y="157"/>
                    <a:pt x="463" y="160"/>
                  </a:cubicBezTo>
                  <a:cubicBezTo>
                    <a:pt x="460" y="163"/>
                    <a:pt x="457" y="163"/>
                    <a:pt x="456" y="163"/>
                  </a:cubicBezTo>
                  <a:cubicBezTo>
                    <a:pt x="454" y="163"/>
                    <a:pt x="455" y="166"/>
                    <a:pt x="457" y="168"/>
                  </a:cubicBezTo>
                  <a:cubicBezTo>
                    <a:pt x="459" y="170"/>
                    <a:pt x="457" y="171"/>
                    <a:pt x="458" y="173"/>
                  </a:cubicBezTo>
                  <a:cubicBezTo>
                    <a:pt x="459" y="175"/>
                    <a:pt x="458" y="177"/>
                    <a:pt x="460" y="179"/>
                  </a:cubicBezTo>
                  <a:cubicBezTo>
                    <a:pt x="461" y="181"/>
                    <a:pt x="460" y="182"/>
                    <a:pt x="459" y="183"/>
                  </a:cubicBezTo>
                  <a:cubicBezTo>
                    <a:pt x="457" y="185"/>
                    <a:pt x="459" y="184"/>
                    <a:pt x="460" y="186"/>
                  </a:cubicBezTo>
                  <a:cubicBezTo>
                    <a:pt x="460" y="188"/>
                    <a:pt x="459" y="187"/>
                    <a:pt x="457" y="186"/>
                  </a:cubicBezTo>
                  <a:cubicBezTo>
                    <a:pt x="456" y="185"/>
                    <a:pt x="454" y="188"/>
                    <a:pt x="454" y="189"/>
                  </a:cubicBezTo>
                  <a:cubicBezTo>
                    <a:pt x="454" y="190"/>
                    <a:pt x="451" y="187"/>
                    <a:pt x="450" y="187"/>
                  </a:cubicBezTo>
                  <a:cubicBezTo>
                    <a:pt x="449" y="188"/>
                    <a:pt x="450" y="186"/>
                    <a:pt x="448" y="184"/>
                  </a:cubicBezTo>
                  <a:cubicBezTo>
                    <a:pt x="446" y="182"/>
                    <a:pt x="445" y="182"/>
                    <a:pt x="445" y="180"/>
                  </a:cubicBezTo>
                  <a:cubicBezTo>
                    <a:pt x="445" y="179"/>
                    <a:pt x="441" y="178"/>
                    <a:pt x="441" y="176"/>
                  </a:cubicBezTo>
                  <a:cubicBezTo>
                    <a:pt x="441" y="174"/>
                    <a:pt x="442" y="169"/>
                    <a:pt x="441" y="168"/>
                  </a:cubicBezTo>
                  <a:cubicBezTo>
                    <a:pt x="440" y="167"/>
                    <a:pt x="441" y="165"/>
                    <a:pt x="441" y="164"/>
                  </a:cubicBezTo>
                  <a:cubicBezTo>
                    <a:pt x="442" y="163"/>
                    <a:pt x="441" y="161"/>
                    <a:pt x="439" y="161"/>
                  </a:cubicBezTo>
                  <a:cubicBezTo>
                    <a:pt x="436" y="161"/>
                    <a:pt x="434" y="160"/>
                    <a:pt x="431" y="160"/>
                  </a:cubicBezTo>
                  <a:cubicBezTo>
                    <a:pt x="428" y="161"/>
                    <a:pt x="426" y="160"/>
                    <a:pt x="425" y="159"/>
                  </a:cubicBezTo>
                  <a:cubicBezTo>
                    <a:pt x="425" y="159"/>
                    <a:pt x="422" y="157"/>
                    <a:pt x="418" y="156"/>
                  </a:cubicBezTo>
                  <a:cubicBezTo>
                    <a:pt x="415" y="155"/>
                    <a:pt x="413" y="153"/>
                    <a:pt x="413" y="152"/>
                  </a:cubicBezTo>
                  <a:cubicBezTo>
                    <a:pt x="413" y="151"/>
                    <a:pt x="409" y="150"/>
                    <a:pt x="408" y="149"/>
                  </a:cubicBezTo>
                  <a:cubicBezTo>
                    <a:pt x="408" y="148"/>
                    <a:pt x="404" y="148"/>
                    <a:pt x="403" y="148"/>
                  </a:cubicBezTo>
                  <a:cubicBezTo>
                    <a:pt x="401" y="148"/>
                    <a:pt x="398" y="145"/>
                    <a:pt x="396" y="145"/>
                  </a:cubicBezTo>
                  <a:cubicBezTo>
                    <a:pt x="394" y="145"/>
                    <a:pt x="389" y="147"/>
                    <a:pt x="388" y="148"/>
                  </a:cubicBezTo>
                  <a:cubicBezTo>
                    <a:pt x="388" y="148"/>
                    <a:pt x="389" y="146"/>
                    <a:pt x="389" y="145"/>
                  </a:cubicBezTo>
                  <a:cubicBezTo>
                    <a:pt x="390" y="144"/>
                    <a:pt x="387" y="141"/>
                    <a:pt x="387" y="139"/>
                  </a:cubicBezTo>
                  <a:cubicBezTo>
                    <a:pt x="386" y="136"/>
                    <a:pt x="385" y="134"/>
                    <a:pt x="383" y="134"/>
                  </a:cubicBezTo>
                  <a:cubicBezTo>
                    <a:pt x="381" y="134"/>
                    <a:pt x="378" y="133"/>
                    <a:pt x="377" y="133"/>
                  </a:cubicBezTo>
                  <a:cubicBezTo>
                    <a:pt x="377" y="132"/>
                    <a:pt x="377" y="126"/>
                    <a:pt x="377" y="123"/>
                  </a:cubicBezTo>
                  <a:cubicBezTo>
                    <a:pt x="378" y="120"/>
                    <a:pt x="381" y="116"/>
                    <a:pt x="381" y="115"/>
                  </a:cubicBezTo>
                  <a:cubicBezTo>
                    <a:pt x="381" y="113"/>
                    <a:pt x="383" y="112"/>
                    <a:pt x="384" y="112"/>
                  </a:cubicBezTo>
                  <a:cubicBezTo>
                    <a:pt x="386" y="111"/>
                    <a:pt x="385" y="108"/>
                    <a:pt x="386" y="108"/>
                  </a:cubicBezTo>
                  <a:cubicBezTo>
                    <a:pt x="388" y="107"/>
                    <a:pt x="388" y="107"/>
                    <a:pt x="389" y="105"/>
                  </a:cubicBezTo>
                  <a:cubicBezTo>
                    <a:pt x="389" y="104"/>
                    <a:pt x="391" y="105"/>
                    <a:pt x="390" y="104"/>
                  </a:cubicBezTo>
                  <a:cubicBezTo>
                    <a:pt x="389" y="103"/>
                    <a:pt x="390" y="102"/>
                    <a:pt x="392" y="102"/>
                  </a:cubicBezTo>
                  <a:cubicBezTo>
                    <a:pt x="395" y="102"/>
                    <a:pt x="399" y="101"/>
                    <a:pt x="398" y="99"/>
                  </a:cubicBezTo>
                  <a:cubicBezTo>
                    <a:pt x="397" y="96"/>
                    <a:pt x="391" y="98"/>
                    <a:pt x="391" y="96"/>
                  </a:cubicBezTo>
                  <a:cubicBezTo>
                    <a:pt x="391" y="94"/>
                    <a:pt x="382" y="94"/>
                    <a:pt x="383" y="93"/>
                  </a:cubicBezTo>
                  <a:cubicBezTo>
                    <a:pt x="383" y="91"/>
                    <a:pt x="391" y="93"/>
                    <a:pt x="394" y="95"/>
                  </a:cubicBezTo>
                  <a:cubicBezTo>
                    <a:pt x="397" y="96"/>
                    <a:pt x="398" y="96"/>
                    <a:pt x="400" y="95"/>
                  </a:cubicBezTo>
                  <a:cubicBezTo>
                    <a:pt x="403" y="95"/>
                    <a:pt x="401" y="92"/>
                    <a:pt x="402" y="91"/>
                  </a:cubicBezTo>
                  <a:cubicBezTo>
                    <a:pt x="402" y="90"/>
                    <a:pt x="407" y="93"/>
                    <a:pt x="409" y="92"/>
                  </a:cubicBezTo>
                  <a:cubicBezTo>
                    <a:pt x="412" y="92"/>
                    <a:pt x="414" y="86"/>
                    <a:pt x="416" y="85"/>
                  </a:cubicBezTo>
                  <a:cubicBezTo>
                    <a:pt x="419" y="83"/>
                    <a:pt x="417" y="82"/>
                    <a:pt x="412" y="82"/>
                  </a:cubicBezTo>
                  <a:cubicBezTo>
                    <a:pt x="408" y="83"/>
                    <a:pt x="406" y="81"/>
                    <a:pt x="404" y="79"/>
                  </a:cubicBezTo>
                  <a:cubicBezTo>
                    <a:pt x="401" y="78"/>
                    <a:pt x="402" y="76"/>
                    <a:pt x="404" y="77"/>
                  </a:cubicBezTo>
                  <a:cubicBezTo>
                    <a:pt x="406" y="77"/>
                    <a:pt x="412" y="81"/>
                    <a:pt x="414" y="82"/>
                  </a:cubicBezTo>
                  <a:cubicBezTo>
                    <a:pt x="416" y="82"/>
                    <a:pt x="420" y="77"/>
                    <a:pt x="422" y="76"/>
                  </a:cubicBezTo>
                  <a:cubicBezTo>
                    <a:pt x="424" y="75"/>
                    <a:pt x="420" y="74"/>
                    <a:pt x="419" y="73"/>
                  </a:cubicBezTo>
                  <a:cubicBezTo>
                    <a:pt x="418" y="72"/>
                    <a:pt x="421" y="71"/>
                    <a:pt x="423" y="71"/>
                  </a:cubicBezTo>
                  <a:cubicBezTo>
                    <a:pt x="425" y="71"/>
                    <a:pt x="425" y="73"/>
                    <a:pt x="426" y="74"/>
                  </a:cubicBezTo>
                  <a:cubicBezTo>
                    <a:pt x="427" y="74"/>
                    <a:pt x="430" y="73"/>
                    <a:pt x="432" y="73"/>
                  </a:cubicBezTo>
                  <a:cubicBezTo>
                    <a:pt x="433" y="73"/>
                    <a:pt x="431" y="71"/>
                    <a:pt x="429" y="69"/>
                  </a:cubicBezTo>
                  <a:cubicBezTo>
                    <a:pt x="426" y="68"/>
                    <a:pt x="429" y="67"/>
                    <a:pt x="430" y="68"/>
                  </a:cubicBezTo>
                  <a:cubicBezTo>
                    <a:pt x="430" y="70"/>
                    <a:pt x="432" y="69"/>
                    <a:pt x="433" y="71"/>
                  </a:cubicBezTo>
                  <a:cubicBezTo>
                    <a:pt x="435" y="74"/>
                    <a:pt x="435" y="72"/>
                    <a:pt x="438" y="71"/>
                  </a:cubicBezTo>
                  <a:cubicBezTo>
                    <a:pt x="440" y="71"/>
                    <a:pt x="441" y="69"/>
                    <a:pt x="442" y="68"/>
                  </a:cubicBezTo>
                  <a:cubicBezTo>
                    <a:pt x="444" y="66"/>
                    <a:pt x="444" y="68"/>
                    <a:pt x="445" y="66"/>
                  </a:cubicBezTo>
                  <a:cubicBezTo>
                    <a:pt x="447" y="64"/>
                    <a:pt x="445" y="62"/>
                    <a:pt x="443" y="60"/>
                  </a:cubicBezTo>
                  <a:cubicBezTo>
                    <a:pt x="441" y="59"/>
                    <a:pt x="443" y="58"/>
                    <a:pt x="441" y="57"/>
                  </a:cubicBezTo>
                  <a:cubicBezTo>
                    <a:pt x="439" y="56"/>
                    <a:pt x="439" y="54"/>
                    <a:pt x="441" y="55"/>
                  </a:cubicBezTo>
                  <a:cubicBezTo>
                    <a:pt x="443" y="55"/>
                    <a:pt x="445" y="54"/>
                    <a:pt x="446" y="53"/>
                  </a:cubicBezTo>
                  <a:cubicBezTo>
                    <a:pt x="447" y="51"/>
                    <a:pt x="443" y="51"/>
                    <a:pt x="445" y="50"/>
                  </a:cubicBezTo>
                  <a:cubicBezTo>
                    <a:pt x="447" y="49"/>
                    <a:pt x="445" y="47"/>
                    <a:pt x="443" y="47"/>
                  </a:cubicBezTo>
                  <a:cubicBezTo>
                    <a:pt x="441" y="47"/>
                    <a:pt x="439" y="46"/>
                    <a:pt x="439" y="45"/>
                  </a:cubicBezTo>
                  <a:cubicBezTo>
                    <a:pt x="439" y="43"/>
                    <a:pt x="436" y="44"/>
                    <a:pt x="434" y="43"/>
                  </a:cubicBezTo>
                  <a:cubicBezTo>
                    <a:pt x="431" y="42"/>
                    <a:pt x="427" y="42"/>
                    <a:pt x="425" y="42"/>
                  </a:cubicBezTo>
                  <a:cubicBezTo>
                    <a:pt x="424" y="42"/>
                    <a:pt x="424" y="47"/>
                    <a:pt x="426" y="47"/>
                  </a:cubicBezTo>
                  <a:cubicBezTo>
                    <a:pt x="428" y="47"/>
                    <a:pt x="429" y="49"/>
                    <a:pt x="428" y="50"/>
                  </a:cubicBezTo>
                  <a:cubicBezTo>
                    <a:pt x="426" y="50"/>
                    <a:pt x="428" y="52"/>
                    <a:pt x="427" y="52"/>
                  </a:cubicBezTo>
                  <a:cubicBezTo>
                    <a:pt x="425" y="52"/>
                    <a:pt x="424" y="51"/>
                    <a:pt x="423" y="54"/>
                  </a:cubicBezTo>
                  <a:cubicBezTo>
                    <a:pt x="423" y="57"/>
                    <a:pt x="423" y="58"/>
                    <a:pt x="421" y="59"/>
                  </a:cubicBezTo>
                  <a:cubicBezTo>
                    <a:pt x="419" y="60"/>
                    <a:pt x="420" y="56"/>
                    <a:pt x="419" y="56"/>
                  </a:cubicBezTo>
                  <a:cubicBezTo>
                    <a:pt x="417" y="56"/>
                    <a:pt x="417" y="60"/>
                    <a:pt x="418" y="60"/>
                  </a:cubicBezTo>
                  <a:cubicBezTo>
                    <a:pt x="419" y="61"/>
                    <a:pt x="419" y="62"/>
                    <a:pt x="420" y="63"/>
                  </a:cubicBezTo>
                  <a:cubicBezTo>
                    <a:pt x="420" y="65"/>
                    <a:pt x="417" y="64"/>
                    <a:pt x="416" y="66"/>
                  </a:cubicBezTo>
                  <a:cubicBezTo>
                    <a:pt x="415" y="68"/>
                    <a:pt x="415" y="65"/>
                    <a:pt x="413" y="64"/>
                  </a:cubicBezTo>
                  <a:cubicBezTo>
                    <a:pt x="412" y="62"/>
                    <a:pt x="410" y="60"/>
                    <a:pt x="410" y="58"/>
                  </a:cubicBezTo>
                  <a:cubicBezTo>
                    <a:pt x="410" y="57"/>
                    <a:pt x="411" y="56"/>
                    <a:pt x="412" y="56"/>
                  </a:cubicBezTo>
                  <a:cubicBezTo>
                    <a:pt x="413" y="56"/>
                    <a:pt x="412" y="55"/>
                    <a:pt x="412" y="53"/>
                  </a:cubicBezTo>
                  <a:cubicBezTo>
                    <a:pt x="412" y="51"/>
                    <a:pt x="410" y="51"/>
                    <a:pt x="409" y="49"/>
                  </a:cubicBezTo>
                  <a:cubicBezTo>
                    <a:pt x="407" y="47"/>
                    <a:pt x="405" y="47"/>
                    <a:pt x="404" y="48"/>
                  </a:cubicBezTo>
                  <a:cubicBezTo>
                    <a:pt x="403" y="49"/>
                    <a:pt x="403" y="51"/>
                    <a:pt x="402" y="52"/>
                  </a:cubicBezTo>
                  <a:cubicBezTo>
                    <a:pt x="400" y="52"/>
                    <a:pt x="401" y="55"/>
                    <a:pt x="400" y="56"/>
                  </a:cubicBezTo>
                  <a:cubicBezTo>
                    <a:pt x="398" y="56"/>
                    <a:pt x="399" y="50"/>
                    <a:pt x="398" y="50"/>
                  </a:cubicBezTo>
                  <a:cubicBezTo>
                    <a:pt x="397" y="49"/>
                    <a:pt x="397" y="48"/>
                    <a:pt x="399" y="47"/>
                  </a:cubicBezTo>
                  <a:cubicBezTo>
                    <a:pt x="400" y="47"/>
                    <a:pt x="401" y="45"/>
                    <a:pt x="400" y="45"/>
                  </a:cubicBezTo>
                  <a:cubicBezTo>
                    <a:pt x="398" y="45"/>
                    <a:pt x="396" y="44"/>
                    <a:pt x="395" y="43"/>
                  </a:cubicBezTo>
                  <a:cubicBezTo>
                    <a:pt x="394" y="43"/>
                    <a:pt x="392" y="45"/>
                    <a:pt x="391" y="44"/>
                  </a:cubicBezTo>
                  <a:cubicBezTo>
                    <a:pt x="390" y="43"/>
                    <a:pt x="391" y="41"/>
                    <a:pt x="391" y="40"/>
                  </a:cubicBezTo>
                  <a:cubicBezTo>
                    <a:pt x="391" y="39"/>
                    <a:pt x="393" y="40"/>
                    <a:pt x="394" y="39"/>
                  </a:cubicBezTo>
                  <a:cubicBezTo>
                    <a:pt x="395" y="37"/>
                    <a:pt x="391" y="37"/>
                    <a:pt x="391" y="36"/>
                  </a:cubicBezTo>
                  <a:cubicBezTo>
                    <a:pt x="391" y="34"/>
                    <a:pt x="387" y="33"/>
                    <a:pt x="386" y="33"/>
                  </a:cubicBezTo>
                  <a:cubicBezTo>
                    <a:pt x="385" y="32"/>
                    <a:pt x="387" y="29"/>
                    <a:pt x="387" y="28"/>
                  </a:cubicBezTo>
                  <a:cubicBezTo>
                    <a:pt x="386" y="27"/>
                    <a:pt x="382" y="23"/>
                    <a:pt x="380" y="24"/>
                  </a:cubicBezTo>
                  <a:cubicBezTo>
                    <a:pt x="378" y="24"/>
                    <a:pt x="378" y="21"/>
                    <a:pt x="379" y="21"/>
                  </a:cubicBezTo>
                  <a:cubicBezTo>
                    <a:pt x="380" y="22"/>
                    <a:pt x="381" y="21"/>
                    <a:pt x="382" y="19"/>
                  </a:cubicBezTo>
                  <a:cubicBezTo>
                    <a:pt x="384" y="17"/>
                    <a:pt x="385" y="16"/>
                    <a:pt x="383" y="15"/>
                  </a:cubicBezTo>
                  <a:cubicBezTo>
                    <a:pt x="382" y="15"/>
                    <a:pt x="381" y="14"/>
                    <a:pt x="384" y="14"/>
                  </a:cubicBezTo>
                  <a:cubicBezTo>
                    <a:pt x="386" y="14"/>
                    <a:pt x="390" y="15"/>
                    <a:pt x="392" y="14"/>
                  </a:cubicBezTo>
                  <a:cubicBezTo>
                    <a:pt x="393" y="13"/>
                    <a:pt x="397" y="7"/>
                    <a:pt x="399" y="4"/>
                  </a:cubicBezTo>
                  <a:cubicBezTo>
                    <a:pt x="401" y="2"/>
                    <a:pt x="398" y="2"/>
                    <a:pt x="394" y="2"/>
                  </a:cubicBezTo>
                  <a:cubicBezTo>
                    <a:pt x="390" y="2"/>
                    <a:pt x="389" y="1"/>
                    <a:pt x="385" y="0"/>
                  </a:cubicBezTo>
                  <a:cubicBezTo>
                    <a:pt x="382" y="0"/>
                    <a:pt x="375" y="1"/>
                    <a:pt x="375" y="2"/>
                  </a:cubicBezTo>
                  <a:cubicBezTo>
                    <a:pt x="374" y="3"/>
                    <a:pt x="376" y="4"/>
                    <a:pt x="376" y="5"/>
                  </a:cubicBezTo>
                  <a:cubicBezTo>
                    <a:pt x="376" y="6"/>
                    <a:pt x="374" y="4"/>
                    <a:pt x="373" y="5"/>
                  </a:cubicBezTo>
                  <a:cubicBezTo>
                    <a:pt x="372" y="5"/>
                    <a:pt x="373" y="7"/>
                    <a:pt x="373" y="11"/>
                  </a:cubicBezTo>
                  <a:cubicBezTo>
                    <a:pt x="372" y="15"/>
                    <a:pt x="373" y="15"/>
                    <a:pt x="375" y="16"/>
                  </a:cubicBezTo>
                  <a:cubicBezTo>
                    <a:pt x="376" y="18"/>
                    <a:pt x="375" y="20"/>
                    <a:pt x="375" y="22"/>
                  </a:cubicBezTo>
                  <a:cubicBezTo>
                    <a:pt x="375" y="25"/>
                    <a:pt x="373" y="25"/>
                    <a:pt x="372" y="25"/>
                  </a:cubicBezTo>
                  <a:cubicBezTo>
                    <a:pt x="371" y="26"/>
                    <a:pt x="374" y="27"/>
                    <a:pt x="374" y="28"/>
                  </a:cubicBezTo>
                  <a:cubicBezTo>
                    <a:pt x="373" y="30"/>
                    <a:pt x="371" y="27"/>
                    <a:pt x="370" y="28"/>
                  </a:cubicBezTo>
                  <a:cubicBezTo>
                    <a:pt x="368" y="28"/>
                    <a:pt x="367" y="32"/>
                    <a:pt x="369" y="33"/>
                  </a:cubicBezTo>
                  <a:cubicBezTo>
                    <a:pt x="370" y="35"/>
                    <a:pt x="371" y="34"/>
                    <a:pt x="370" y="36"/>
                  </a:cubicBezTo>
                  <a:cubicBezTo>
                    <a:pt x="368" y="37"/>
                    <a:pt x="367" y="39"/>
                    <a:pt x="370" y="42"/>
                  </a:cubicBezTo>
                  <a:cubicBezTo>
                    <a:pt x="373" y="44"/>
                    <a:pt x="378" y="44"/>
                    <a:pt x="380" y="45"/>
                  </a:cubicBezTo>
                  <a:cubicBezTo>
                    <a:pt x="383" y="47"/>
                    <a:pt x="379" y="46"/>
                    <a:pt x="380" y="48"/>
                  </a:cubicBezTo>
                  <a:cubicBezTo>
                    <a:pt x="381" y="50"/>
                    <a:pt x="378" y="50"/>
                    <a:pt x="379" y="52"/>
                  </a:cubicBezTo>
                  <a:cubicBezTo>
                    <a:pt x="379" y="53"/>
                    <a:pt x="380" y="53"/>
                    <a:pt x="381" y="50"/>
                  </a:cubicBezTo>
                  <a:cubicBezTo>
                    <a:pt x="382" y="48"/>
                    <a:pt x="383" y="51"/>
                    <a:pt x="383" y="53"/>
                  </a:cubicBezTo>
                  <a:cubicBezTo>
                    <a:pt x="383" y="55"/>
                    <a:pt x="381" y="54"/>
                    <a:pt x="380" y="56"/>
                  </a:cubicBezTo>
                  <a:cubicBezTo>
                    <a:pt x="378" y="58"/>
                    <a:pt x="377" y="58"/>
                    <a:pt x="375" y="58"/>
                  </a:cubicBezTo>
                  <a:cubicBezTo>
                    <a:pt x="373" y="58"/>
                    <a:pt x="374" y="61"/>
                    <a:pt x="375" y="63"/>
                  </a:cubicBezTo>
                  <a:cubicBezTo>
                    <a:pt x="376" y="65"/>
                    <a:pt x="375" y="66"/>
                    <a:pt x="372" y="65"/>
                  </a:cubicBezTo>
                  <a:cubicBezTo>
                    <a:pt x="370" y="64"/>
                    <a:pt x="368" y="63"/>
                    <a:pt x="369" y="61"/>
                  </a:cubicBezTo>
                  <a:cubicBezTo>
                    <a:pt x="371" y="59"/>
                    <a:pt x="371" y="57"/>
                    <a:pt x="370" y="57"/>
                  </a:cubicBezTo>
                  <a:cubicBezTo>
                    <a:pt x="369" y="57"/>
                    <a:pt x="365" y="57"/>
                    <a:pt x="364" y="55"/>
                  </a:cubicBezTo>
                  <a:cubicBezTo>
                    <a:pt x="363" y="53"/>
                    <a:pt x="365" y="54"/>
                    <a:pt x="368" y="55"/>
                  </a:cubicBezTo>
                  <a:cubicBezTo>
                    <a:pt x="371" y="55"/>
                    <a:pt x="368" y="52"/>
                    <a:pt x="371" y="52"/>
                  </a:cubicBezTo>
                  <a:cubicBezTo>
                    <a:pt x="373" y="52"/>
                    <a:pt x="375" y="54"/>
                    <a:pt x="376" y="52"/>
                  </a:cubicBezTo>
                  <a:cubicBezTo>
                    <a:pt x="378" y="50"/>
                    <a:pt x="375" y="47"/>
                    <a:pt x="374" y="48"/>
                  </a:cubicBezTo>
                  <a:cubicBezTo>
                    <a:pt x="372" y="48"/>
                    <a:pt x="370" y="49"/>
                    <a:pt x="370" y="47"/>
                  </a:cubicBezTo>
                  <a:cubicBezTo>
                    <a:pt x="370" y="46"/>
                    <a:pt x="372" y="47"/>
                    <a:pt x="374" y="46"/>
                  </a:cubicBezTo>
                  <a:cubicBezTo>
                    <a:pt x="375" y="46"/>
                    <a:pt x="373" y="44"/>
                    <a:pt x="371" y="45"/>
                  </a:cubicBezTo>
                  <a:cubicBezTo>
                    <a:pt x="368" y="45"/>
                    <a:pt x="367" y="45"/>
                    <a:pt x="365" y="43"/>
                  </a:cubicBezTo>
                  <a:cubicBezTo>
                    <a:pt x="363" y="41"/>
                    <a:pt x="360" y="40"/>
                    <a:pt x="359" y="45"/>
                  </a:cubicBezTo>
                  <a:cubicBezTo>
                    <a:pt x="358" y="49"/>
                    <a:pt x="355" y="47"/>
                    <a:pt x="354" y="48"/>
                  </a:cubicBezTo>
                  <a:cubicBezTo>
                    <a:pt x="353" y="50"/>
                    <a:pt x="355" y="51"/>
                    <a:pt x="358" y="51"/>
                  </a:cubicBezTo>
                  <a:cubicBezTo>
                    <a:pt x="362" y="51"/>
                    <a:pt x="364" y="54"/>
                    <a:pt x="362" y="54"/>
                  </a:cubicBezTo>
                  <a:cubicBezTo>
                    <a:pt x="361" y="54"/>
                    <a:pt x="362" y="56"/>
                    <a:pt x="360" y="55"/>
                  </a:cubicBezTo>
                  <a:cubicBezTo>
                    <a:pt x="358" y="54"/>
                    <a:pt x="357" y="55"/>
                    <a:pt x="358" y="57"/>
                  </a:cubicBezTo>
                  <a:cubicBezTo>
                    <a:pt x="359" y="58"/>
                    <a:pt x="357" y="58"/>
                    <a:pt x="358" y="60"/>
                  </a:cubicBezTo>
                  <a:cubicBezTo>
                    <a:pt x="358" y="61"/>
                    <a:pt x="355" y="60"/>
                    <a:pt x="353" y="60"/>
                  </a:cubicBezTo>
                  <a:cubicBezTo>
                    <a:pt x="350" y="60"/>
                    <a:pt x="346" y="60"/>
                    <a:pt x="343" y="61"/>
                  </a:cubicBezTo>
                  <a:cubicBezTo>
                    <a:pt x="340" y="62"/>
                    <a:pt x="336" y="61"/>
                    <a:pt x="335" y="59"/>
                  </a:cubicBezTo>
                  <a:cubicBezTo>
                    <a:pt x="333" y="58"/>
                    <a:pt x="332" y="58"/>
                    <a:pt x="329" y="58"/>
                  </a:cubicBezTo>
                  <a:cubicBezTo>
                    <a:pt x="327" y="58"/>
                    <a:pt x="328" y="56"/>
                    <a:pt x="325" y="56"/>
                  </a:cubicBezTo>
                  <a:cubicBezTo>
                    <a:pt x="322" y="55"/>
                    <a:pt x="322" y="53"/>
                    <a:pt x="322" y="51"/>
                  </a:cubicBezTo>
                  <a:cubicBezTo>
                    <a:pt x="322" y="50"/>
                    <a:pt x="316" y="50"/>
                    <a:pt x="314" y="52"/>
                  </a:cubicBezTo>
                  <a:cubicBezTo>
                    <a:pt x="312" y="53"/>
                    <a:pt x="307" y="53"/>
                    <a:pt x="306" y="55"/>
                  </a:cubicBezTo>
                  <a:cubicBezTo>
                    <a:pt x="305" y="58"/>
                    <a:pt x="307" y="57"/>
                    <a:pt x="309" y="57"/>
                  </a:cubicBezTo>
                  <a:cubicBezTo>
                    <a:pt x="310" y="57"/>
                    <a:pt x="310" y="55"/>
                    <a:pt x="313" y="56"/>
                  </a:cubicBezTo>
                  <a:cubicBezTo>
                    <a:pt x="316" y="56"/>
                    <a:pt x="319" y="52"/>
                    <a:pt x="320" y="54"/>
                  </a:cubicBezTo>
                  <a:cubicBezTo>
                    <a:pt x="321" y="55"/>
                    <a:pt x="315" y="58"/>
                    <a:pt x="312" y="58"/>
                  </a:cubicBezTo>
                  <a:cubicBezTo>
                    <a:pt x="309" y="59"/>
                    <a:pt x="309" y="61"/>
                    <a:pt x="312" y="65"/>
                  </a:cubicBezTo>
                  <a:cubicBezTo>
                    <a:pt x="315" y="69"/>
                    <a:pt x="311" y="67"/>
                    <a:pt x="311" y="69"/>
                  </a:cubicBezTo>
                  <a:cubicBezTo>
                    <a:pt x="311" y="71"/>
                    <a:pt x="306" y="68"/>
                    <a:pt x="308" y="68"/>
                  </a:cubicBezTo>
                  <a:cubicBezTo>
                    <a:pt x="310" y="67"/>
                    <a:pt x="309" y="65"/>
                    <a:pt x="307" y="63"/>
                  </a:cubicBezTo>
                  <a:cubicBezTo>
                    <a:pt x="306" y="62"/>
                    <a:pt x="304" y="63"/>
                    <a:pt x="305" y="62"/>
                  </a:cubicBezTo>
                  <a:cubicBezTo>
                    <a:pt x="305" y="61"/>
                    <a:pt x="303" y="62"/>
                    <a:pt x="301" y="61"/>
                  </a:cubicBezTo>
                  <a:cubicBezTo>
                    <a:pt x="300" y="60"/>
                    <a:pt x="299" y="59"/>
                    <a:pt x="297" y="60"/>
                  </a:cubicBezTo>
                  <a:cubicBezTo>
                    <a:pt x="295" y="61"/>
                    <a:pt x="292" y="61"/>
                    <a:pt x="287" y="61"/>
                  </a:cubicBezTo>
                  <a:cubicBezTo>
                    <a:pt x="283" y="62"/>
                    <a:pt x="274" y="62"/>
                    <a:pt x="272" y="60"/>
                  </a:cubicBezTo>
                  <a:cubicBezTo>
                    <a:pt x="271" y="59"/>
                    <a:pt x="276" y="56"/>
                    <a:pt x="278" y="56"/>
                  </a:cubicBezTo>
                  <a:cubicBezTo>
                    <a:pt x="280" y="57"/>
                    <a:pt x="279" y="55"/>
                    <a:pt x="276" y="52"/>
                  </a:cubicBezTo>
                  <a:cubicBezTo>
                    <a:pt x="273" y="50"/>
                    <a:pt x="268" y="49"/>
                    <a:pt x="268" y="50"/>
                  </a:cubicBezTo>
                  <a:cubicBezTo>
                    <a:pt x="268" y="52"/>
                    <a:pt x="265" y="51"/>
                    <a:pt x="260" y="50"/>
                  </a:cubicBezTo>
                  <a:cubicBezTo>
                    <a:pt x="256" y="49"/>
                    <a:pt x="256" y="47"/>
                    <a:pt x="253" y="47"/>
                  </a:cubicBezTo>
                  <a:cubicBezTo>
                    <a:pt x="250" y="47"/>
                    <a:pt x="246" y="46"/>
                    <a:pt x="243" y="44"/>
                  </a:cubicBezTo>
                  <a:cubicBezTo>
                    <a:pt x="240" y="41"/>
                    <a:pt x="232" y="42"/>
                    <a:pt x="231" y="44"/>
                  </a:cubicBezTo>
                  <a:cubicBezTo>
                    <a:pt x="230" y="47"/>
                    <a:pt x="228" y="47"/>
                    <a:pt x="225" y="47"/>
                  </a:cubicBezTo>
                  <a:cubicBezTo>
                    <a:pt x="223" y="47"/>
                    <a:pt x="227" y="44"/>
                    <a:pt x="226" y="43"/>
                  </a:cubicBezTo>
                  <a:cubicBezTo>
                    <a:pt x="224" y="43"/>
                    <a:pt x="226" y="40"/>
                    <a:pt x="224" y="39"/>
                  </a:cubicBezTo>
                  <a:cubicBezTo>
                    <a:pt x="222" y="39"/>
                    <a:pt x="220" y="47"/>
                    <a:pt x="217" y="47"/>
                  </a:cubicBezTo>
                  <a:cubicBezTo>
                    <a:pt x="214" y="46"/>
                    <a:pt x="212" y="38"/>
                    <a:pt x="209" y="36"/>
                  </a:cubicBezTo>
                  <a:cubicBezTo>
                    <a:pt x="206" y="34"/>
                    <a:pt x="204" y="34"/>
                    <a:pt x="206" y="37"/>
                  </a:cubicBezTo>
                  <a:cubicBezTo>
                    <a:pt x="209" y="40"/>
                    <a:pt x="204" y="38"/>
                    <a:pt x="204" y="40"/>
                  </a:cubicBezTo>
                  <a:cubicBezTo>
                    <a:pt x="205" y="42"/>
                    <a:pt x="201" y="45"/>
                    <a:pt x="201" y="44"/>
                  </a:cubicBezTo>
                  <a:cubicBezTo>
                    <a:pt x="201" y="42"/>
                    <a:pt x="198" y="41"/>
                    <a:pt x="196" y="44"/>
                  </a:cubicBezTo>
                  <a:cubicBezTo>
                    <a:pt x="193" y="47"/>
                    <a:pt x="191" y="47"/>
                    <a:pt x="191" y="46"/>
                  </a:cubicBezTo>
                  <a:cubicBezTo>
                    <a:pt x="191" y="45"/>
                    <a:pt x="182" y="49"/>
                    <a:pt x="183" y="50"/>
                  </a:cubicBezTo>
                  <a:cubicBezTo>
                    <a:pt x="183" y="52"/>
                    <a:pt x="182" y="53"/>
                    <a:pt x="179" y="52"/>
                  </a:cubicBezTo>
                  <a:cubicBezTo>
                    <a:pt x="177" y="52"/>
                    <a:pt x="179" y="51"/>
                    <a:pt x="181" y="50"/>
                  </a:cubicBezTo>
                  <a:cubicBezTo>
                    <a:pt x="183" y="49"/>
                    <a:pt x="188" y="44"/>
                    <a:pt x="191" y="44"/>
                  </a:cubicBezTo>
                  <a:cubicBezTo>
                    <a:pt x="193" y="44"/>
                    <a:pt x="198" y="41"/>
                    <a:pt x="199" y="40"/>
                  </a:cubicBezTo>
                  <a:cubicBezTo>
                    <a:pt x="199" y="39"/>
                    <a:pt x="196" y="40"/>
                    <a:pt x="194" y="40"/>
                  </a:cubicBezTo>
                  <a:cubicBezTo>
                    <a:pt x="192" y="39"/>
                    <a:pt x="189" y="41"/>
                    <a:pt x="186" y="43"/>
                  </a:cubicBezTo>
                  <a:cubicBezTo>
                    <a:pt x="183" y="44"/>
                    <a:pt x="180" y="44"/>
                    <a:pt x="180" y="45"/>
                  </a:cubicBezTo>
                  <a:cubicBezTo>
                    <a:pt x="181" y="47"/>
                    <a:pt x="178" y="45"/>
                    <a:pt x="177" y="46"/>
                  </a:cubicBezTo>
                  <a:cubicBezTo>
                    <a:pt x="176" y="48"/>
                    <a:pt x="175" y="46"/>
                    <a:pt x="176" y="46"/>
                  </a:cubicBezTo>
                  <a:cubicBezTo>
                    <a:pt x="177" y="45"/>
                    <a:pt x="173" y="44"/>
                    <a:pt x="173" y="44"/>
                  </a:cubicBezTo>
                  <a:cubicBezTo>
                    <a:pt x="173" y="45"/>
                    <a:pt x="172" y="46"/>
                    <a:pt x="170" y="46"/>
                  </a:cubicBezTo>
                  <a:cubicBezTo>
                    <a:pt x="167" y="46"/>
                    <a:pt x="164" y="48"/>
                    <a:pt x="166" y="50"/>
                  </a:cubicBezTo>
                  <a:cubicBezTo>
                    <a:pt x="168" y="51"/>
                    <a:pt x="169" y="52"/>
                    <a:pt x="168" y="52"/>
                  </a:cubicBezTo>
                  <a:cubicBezTo>
                    <a:pt x="167" y="53"/>
                    <a:pt x="164" y="50"/>
                    <a:pt x="160" y="50"/>
                  </a:cubicBezTo>
                  <a:cubicBezTo>
                    <a:pt x="156" y="51"/>
                    <a:pt x="148" y="46"/>
                    <a:pt x="148" y="45"/>
                  </a:cubicBezTo>
                  <a:cubicBezTo>
                    <a:pt x="148" y="44"/>
                    <a:pt x="143" y="45"/>
                    <a:pt x="139" y="44"/>
                  </a:cubicBezTo>
                  <a:cubicBezTo>
                    <a:pt x="138" y="44"/>
                    <a:pt x="137" y="44"/>
                    <a:pt x="137" y="44"/>
                  </a:cubicBezTo>
                  <a:cubicBezTo>
                    <a:pt x="133" y="42"/>
                    <a:pt x="128" y="40"/>
                    <a:pt x="126" y="41"/>
                  </a:cubicBezTo>
                  <a:cubicBezTo>
                    <a:pt x="123" y="41"/>
                    <a:pt x="118" y="42"/>
                    <a:pt x="116" y="41"/>
                  </a:cubicBezTo>
                  <a:cubicBezTo>
                    <a:pt x="114" y="40"/>
                    <a:pt x="112" y="39"/>
                    <a:pt x="108" y="40"/>
                  </a:cubicBezTo>
                  <a:cubicBezTo>
                    <a:pt x="104" y="40"/>
                    <a:pt x="102" y="38"/>
                    <a:pt x="97" y="37"/>
                  </a:cubicBezTo>
                  <a:cubicBezTo>
                    <a:pt x="92" y="36"/>
                    <a:pt x="86" y="37"/>
                    <a:pt x="84" y="38"/>
                  </a:cubicBezTo>
                  <a:cubicBezTo>
                    <a:pt x="83" y="38"/>
                    <a:pt x="83" y="36"/>
                    <a:pt x="81" y="36"/>
                  </a:cubicBezTo>
                  <a:cubicBezTo>
                    <a:pt x="79" y="36"/>
                    <a:pt x="80" y="35"/>
                    <a:pt x="79" y="34"/>
                  </a:cubicBezTo>
                  <a:cubicBezTo>
                    <a:pt x="78" y="32"/>
                    <a:pt x="72" y="33"/>
                    <a:pt x="70" y="34"/>
                  </a:cubicBezTo>
                  <a:cubicBezTo>
                    <a:pt x="68" y="34"/>
                    <a:pt x="68" y="33"/>
                    <a:pt x="68" y="32"/>
                  </a:cubicBezTo>
                  <a:cubicBezTo>
                    <a:pt x="68" y="31"/>
                    <a:pt x="66" y="31"/>
                    <a:pt x="65" y="32"/>
                  </a:cubicBezTo>
                  <a:cubicBezTo>
                    <a:pt x="65" y="34"/>
                    <a:pt x="62" y="34"/>
                    <a:pt x="61" y="33"/>
                  </a:cubicBezTo>
                  <a:cubicBezTo>
                    <a:pt x="60" y="32"/>
                    <a:pt x="63" y="32"/>
                    <a:pt x="63" y="31"/>
                  </a:cubicBezTo>
                  <a:cubicBezTo>
                    <a:pt x="63" y="30"/>
                    <a:pt x="60" y="29"/>
                    <a:pt x="59" y="29"/>
                  </a:cubicBezTo>
                  <a:cubicBezTo>
                    <a:pt x="58" y="28"/>
                    <a:pt x="56" y="30"/>
                    <a:pt x="54" y="32"/>
                  </a:cubicBezTo>
                  <a:cubicBezTo>
                    <a:pt x="52" y="34"/>
                    <a:pt x="48" y="34"/>
                    <a:pt x="46" y="34"/>
                  </a:cubicBezTo>
                  <a:cubicBezTo>
                    <a:pt x="44" y="34"/>
                    <a:pt x="41" y="34"/>
                    <a:pt x="41" y="35"/>
                  </a:cubicBezTo>
                  <a:cubicBezTo>
                    <a:pt x="41" y="36"/>
                    <a:pt x="44" y="36"/>
                    <a:pt x="42" y="38"/>
                  </a:cubicBezTo>
                  <a:cubicBezTo>
                    <a:pt x="41" y="40"/>
                    <a:pt x="40" y="36"/>
                    <a:pt x="39" y="37"/>
                  </a:cubicBezTo>
                  <a:cubicBezTo>
                    <a:pt x="37" y="39"/>
                    <a:pt x="32" y="39"/>
                    <a:pt x="31" y="39"/>
                  </a:cubicBezTo>
                  <a:cubicBezTo>
                    <a:pt x="30" y="39"/>
                    <a:pt x="26" y="43"/>
                    <a:pt x="25" y="44"/>
                  </a:cubicBezTo>
                  <a:cubicBezTo>
                    <a:pt x="24" y="45"/>
                    <a:pt x="26" y="46"/>
                    <a:pt x="23" y="49"/>
                  </a:cubicBezTo>
                  <a:cubicBezTo>
                    <a:pt x="20" y="53"/>
                    <a:pt x="12" y="52"/>
                    <a:pt x="10" y="52"/>
                  </a:cubicBezTo>
                  <a:cubicBezTo>
                    <a:pt x="8" y="52"/>
                    <a:pt x="9" y="54"/>
                    <a:pt x="9" y="55"/>
                  </a:cubicBezTo>
                  <a:cubicBezTo>
                    <a:pt x="8" y="56"/>
                    <a:pt x="10" y="57"/>
                    <a:pt x="14" y="59"/>
                  </a:cubicBezTo>
                  <a:cubicBezTo>
                    <a:pt x="19" y="60"/>
                    <a:pt x="22" y="66"/>
                    <a:pt x="23" y="68"/>
                  </a:cubicBezTo>
                  <a:cubicBezTo>
                    <a:pt x="23" y="69"/>
                    <a:pt x="29" y="67"/>
                    <a:pt x="31" y="68"/>
                  </a:cubicBezTo>
                  <a:cubicBezTo>
                    <a:pt x="34" y="68"/>
                    <a:pt x="31" y="71"/>
                    <a:pt x="33" y="72"/>
                  </a:cubicBezTo>
                  <a:cubicBezTo>
                    <a:pt x="35" y="73"/>
                    <a:pt x="38" y="72"/>
                    <a:pt x="38" y="73"/>
                  </a:cubicBezTo>
                  <a:cubicBezTo>
                    <a:pt x="39" y="75"/>
                    <a:pt x="35" y="73"/>
                    <a:pt x="32" y="75"/>
                  </a:cubicBezTo>
                  <a:cubicBezTo>
                    <a:pt x="30" y="77"/>
                    <a:pt x="29" y="78"/>
                    <a:pt x="28" y="76"/>
                  </a:cubicBezTo>
                  <a:cubicBezTo>
                    <a:pt x="27" y="75"/>
                    <a:pt x="23" y="76"/>
                    <a:pt x="21" y="76"/>
                  </a:cubicBezTo>
                  <a:cubicBezTo>
                    <a:pt x="19" y="76"/>
                    <a:pt x="21" y="74"/>
                    <a:pt x="21" y="73"/>
                  </a:cubicBezTo>
                  <a:cubicBezTo>
                    <a:pt x="22" y="71"/>
                    <a:pt x="19" y="71"/>
                    <a:pt x="15" y="73"/>
                  </a:cubicBezTo>
                  <a:cubicBezTo>
                    <a:pt x="11" y="75"/>
                    <a:pt x="13" y="74"/>
                    <a:pt x="12" y="76"/>
                  </a:cubicBezTo>
                  <a:cubicBezTo>
                    <a:pt x="12" y="78"/>
                    <a:pt x="10" y="75"/>
                    <a:pt x="8" y="76"/>
                  </a:cubicBezTo>
                  <a:cubicBezTo>
                    <a:pt x="5" y="78"/>
                    <a:pt x="2" y="79"/>
                    <a:pt x="1" y="80"/>
                  </a:cubicBezTo>
                  <a:cubicBezTo>
                    <a:pt x="0" y="82"/>
                    <a:pt x="6" y="83"/>
                    <a:pt x="8" y="83"/>
                  </a:cubicBezTo>
                  <a:cubicBezTo>
                    <a:pt x="11" y="84"/>
                    <a:pt x="6" y="85"/>
                    <a:pt x="7" y="86"/>
                  </a:cubicBezTo>
                  <a:cubicBezTo>
                    <a:pt x="9" y="86"/>
                    <a:pt x="8" y="88"/>
                    <a:pt x="11" y="89"/>
                  </a:cubicBezTo>
                  <a:cubicBezTo>
                    <a:pt x="14" y="91"/>
                    <a:pt x="20" y="89"/>
                    <a:pt x="22" y="89"/>
                  </a:cubicBezTo>
                  <a:cubicBezTo>
                    <a:pt x="24" y="89"/>
                    <a:pt x="25" y="91"/>
                    <a:pt x="27" y="90"/>
                  </a:cubicBezTo>
                  <a:cubicBezTo>
                    <a:pt x="28" y="89"/>
                    <a:pt x="33" y="84"/>
                    <a:pt x="36" y="87"/>
                  </a:cubicBezTo>
                  <a:cubicBezTo>
                    <a:pt x="38" y="89"/>
                    <a:pt x="33" y="89"/>
                    <a:pt x="34" y="90"/>
                  </a:cubicBezTo>
                  <a:cubicBezTo>
                    <a:pt x="36" y="92"/>
                    <a:pt x="37" y="95"/>
                    <a:pt x="35" y="97"/>
                  </a:cubicBezTo>
                  <a:cubicBezTo>
                    <a:pt x="32" y="99"/>
                    <a:pt x="30" y="98"/>
                    <a:pt x="29" y="98"/>
                  </a:cubicBezTo>
                  <a:cubicBezTo>
                    <a:pt x="27" y="98"/>
                    <a:pt x="28" y="100"/>
                    <a:pt x="26" y="102"/>
                  </a:cubicBezTo>
                  <a:cubicBezTo>
                    <a:pt x="24" y="104"/>
                    <a:pt x="22" y="100"/>
                    <a:pt x="19" y="100"/>
                  </a:cubicBezTo>
                  <a:cubicBezTo>
                    <a:pt x="17" y="100"/>
                    <a:pt x="17" y="104"/>
                    <a:pt x="17" y="105"/>
                  </a:cubicBezTo>
                  <a:cubicBezTo>
                    <a:pt x="18" y="107"/>
                    <a:pt x="13" y="105"/>
                    <a:pt x="12" y="109"/>
                  </a:cubicBezTo>
                  <a:cubicBezTo>
                    <a:pt x="11" y="113"/>
                    <a:pt x="7" y="110"/>
                    <a:pt x="10" y="114"/>
                  </a:cubicBezTo>
                  <a:cubicBezTo>
                    <a:pt x="13" y="117"/>
                    <a:pt x="12" y="115"/>
                    <a:pt x="14" y="117"/>
                  </a:cubicBezTo>
                  <a:cubicBezTo>
                    <a:pt x="17" y="118"/>
                    <a:pt x="12" y="121"/>
                    <a:pt x="14" y="121"/>
                  </a:cubicBezTo>
                  <a:cubicBezTo>
                    <a:pt x="17" y="122"/>
                    <a:pt x="19" y="126"/>
                    <a:pt x="21" y="127"/>
                  </a:cubicBezTo>
                  <a:cubicBezTo>
                    <a:pt x="22" y="129"/>
                    <a:pt x="24" y="127"/>
                    <a:pt x="27" y="127"/>
                  </a:cubicBezTo>
                  <a:cubicBezTo>
                    <a:pt x="29" y="126"/>
                    <a:pt x="28" y="123"/>
                    <a:pt x="29" y="124"/>
                  </a:cubicBezTo>
                  <a:cubicBezTo>
                    <a:pt x="31" y="126"/>
                    <a:pt x="33" y="129"/>
                    <a:pt x="31" y="130"/>
                  </a:cubicBezTo>
                  <a:cubicBezTo>
                    <a:pt x="30" y="131"/>
                    <a:pt x="31" y="134"/>
                    <a:pt x="31" y="135"/>
                  </a:cubicBezTo>
                  <a:cubicBezTo>
                    <a:pt x="31" y="137"/>
                    <a:pt x="36" y="136"/>
                    <a:pt x="36" y="135"/>
                  </a:cubicBezTo>
                  <a:cubicBezTo>
                    <a:pt x="37" y="133"/>
                    <a:pt x="41" y="133"/>
                    <a:pt x="43" y="135"/>
                  </a:cubicBezTo>
                  <a:cubicBezTo>
                    <a:pt x="46" y="138"/>
                    <a:pt x="47" y="138"/>
                    <a:pt x="47" y="136"/>
                  </a:cubicBezTo>
                  <a:cubicBezTo>
                    <a:pt x="47" y="134"/>
                    <a:pt x="49" y="132"/>
                    <a:pt x="49" y="134"/>
                  </a:cubicBezTo>
                  <a:cubicBezTo>
                    <a:pt x="49" y="135"/>
                    <a:pt x="51" y="136"/>
                    <a:pt x="54" y="134"/>
                  </a:cubicBezTo>
                  <a:cubicBezTo>
                    <a:pt x="58" y="133"/>
                    <a:pt x="56" y="134"/>
                    <a:pt x="54" y="137"/>
                  </a:cubicBezTo>
                  <a:cubicBezTo>
                    <a:pt x="52" y="140"/>
                    <a:pt x="54" y="144"/>
                    <a:pt x="53" y="145"/>
                  </a:cubicBezTo>
                  <a:cubicBezTo>
                    <a:pt x="51" y="145"/>
                    <a:pt x="49" y="150"/>
                    <a:pt x="46" y="150"/>
                  </a:cubicBezTo>
                  <a:cubicBezTo>
                    <a:pt x="43" y="150"/>
                    <a:pt x="38" y="156"/>
                    <a:pt x="38" y="157"/>
                  </a:cubicBezTo>
                  <a:cubicBezTo>
                    <a:pt x="37" y="158"/>
                    <a:pt x="31" y="155"/>
                    <a:pt x="30" y="158"/>
                  </a:cubicBezTo>
                  <a:cubicBezTo>
                    <a:pt x="29" y="160"/>
                    <a:pt x="25" y="162"/>
                    <a:pt x="26" y="163"/>
                  </a:cubicBezTo>
                  <a:cubicBezTo>
                    <a:pt x="27" y="164"/>
                    <a:pt x="32" y="161"/>
                    <a:pt x="32" y="160"/>
                  </a:cubicBezTo>
                  <a:cubicBezTo>
                    <a:pt x="32" y="159"/>
                    <a:pt x="33" y="159"/>
                    <a:pt x="34" y="160"/>
                  </a:cubicBezTo>
                  <a:cubicBezTo>
                    <a:pt x="35" y="161"/>
                    <a:pt x="37" y="159"/>
                    <a:pt x="38" y="159"/>
                  </a:cubicBezTo>
                  <a:cubicBezTo>
                    <a:pt x="39" y="158"/>
                    <a:pt x="41" y="158"/>
                    <a:pt x="42" y="158"/>
                  </a:cubicBezTo>
                  <a:cubicBezTo>
                    <a:pt x="43" y="158"/>
                    <a:pt x="43" y="157"/>
                    <a:pt x="46" y="156"/>
                  </a:cubicBezTo>
                  <a:cubicBezTo>
                    <a:pt x="50" y="156"/>
                    <a:pt x="49" y="155"/>
                    <a:pt x="50" y="153"/>
                  </a:cubicBezTo>
                  <a:cubicBezTo>
                    <a:pt x="50" y="152"/>
                    <a:pt x="57" y="148"/>
                    <a:pt x="59" y="148"/>
                  </a:cubicBezTo>
                  <a:cubicBezTo>
                    <a:pt x="60" y="148"/>
                    <a:pt x="59" y="145"/>
                    <a:pt x="61" y="145"/>
                  </a:cubicBezTo>
                  <a:cubicBezTo>
                    <a:pt x="62" y="145"/>
                    <a:pt x="65" y="143"/>
                    <a:pt x="67" y="142"/>
                  </a:cubicBezTo>
                  <a:cubicBezTo>
                    <a:pt x="68" y="140"/>
                    <a:pt x="69" y="141"/>
                    <a:pt x="70" y="140"/>
                  </a:cubicBezTo>
                  <a:cubicBezTo>
                    <a:pt x="72" y="140"/>
                    <a:pt x="71" y="137"/>
                    <a:pt x="72" y="136"/>
                  </a:cubicBezTo>
                  <a:cubicBezTo>
                    <a:pt x="74" y="136"/>
                    <a:pt x="75" y="135"/>
                    <a:pt x="75" y="134"/>
                  </a:cubicBezTo>
                  <a:cubicBezTo>
                    <a:pt x="75" y="133"/>
                    <a:pt x="71" y="133"/>
                    <a:pt x="71" y="132"/>
                  </a:cubicBezTo>
                  <a:cubicBezTo>
                    <a:pt x="70" y="131"/>
                    <a:pt x="74" y="128"/>
                    <a:pt x="75" y="128"/>
                  </a:cubicBezTo>
                  <a:cubicBezTo>
                    <a:pt x="76" y="128"/>
                    <a:pt x="78" y="127"/>
                    <a:pt x="78" y="125"/>
                  </a:cubicBezTo>
                  <a:cubicBezTo>
                    <a:pt x="78" y="123"/>
                    <a:pt x="80" y="123"/>
                    <a:pt x="82" y="121"/>
                  </a:cubicBezTo>
                  <a:cubicBezTo>
                    <a:pt x="83" y="120"/>
                    <a:pt x="83" y="118"/>
                    <a:pt x="84" y="118"/>
                  </a:cubicBezTo>
                  <a:cubicBezTo>
                    <a:pt x="86" y="118"/>
                    <a:pt x="87" y="116"/>
                    <a:pt x="89" y="115"/>
                  </a:cubicBezTo>
                  <a:cubicBezTo>
                    <a:pt x="90" y="114"/>
                    <a:pt x="89" y="116"/>
                    <a:pt x="92" y="116"/>
                  </a:cubicBezTo>
                  <a:cubicBezTo>
                    <a:pt x="95" y="117"/>
                    <a:pt x="94" y="119"/>
                    <a:pt x="92" y="118"/>
                  </a:cubicBezTo>
                  <a:cubicBezTo>
                    <a:pt x="90" y="117"/>
                    <a:pt x="89" y="117"/>
                    <a:pt x="87" y="119"/>
                  </a:cubicBezTo>
                  <a:cubicBezTo>
                    <a:pt x="85" y="121"/>
                    <a:pt x="86" y="122"/>
                    <a:pt x="85" y="124"/>
                  </a:cubicBezTo>
                  <a:cubicBezTo>
                    <a:pt x="83" y="126"/>
                    <a:pt x="83" y="128"/>
                    <a:pt x="85" y="128"/>
                  </a:cubicBezTo>
                  <a:cubicBezTo>
                    <a:pt x="87" y="128"/>
                    <a:pt x="85" y="130"/>
                    <a:pt x="83" y="130"/>
                  </a:cubicBezTo>
                  <a:cubicBezTo>
                    <a:pt x="81" y="131"/>
                    <a:pt x="83" y="132"/>
                    <a:pt x="85" y="132"/>
                  </a:cubicBezTo>
                  <a:cubicBezTo>
                    <a:pt x="88" y="132"/>
                    <a:pt x="92" y="128"/>
                    <a:pt x="95" y="126"/>
                  </a:cubicBezTo>
                  <a:cubicBezTo>
                    <a:pt x="99" y="124"/>
                    <a:pt x="102" y="126"/>
                    <a:pt x="103" y="126"/>
                  </a:cubicBezTo>
                  <a:cubicBezTo>
                    <a:pt x="104" y="126"/>
                    <a:pt x="101" y="124"/>
                    <a:pt x="103" y="123"/>
                  </a:cubicBezTo>
                  <a:cubicBezTo>
                    <a:pt x="104" y="123"/>
                    <a:pt x="101" y="122"/>
                    <a:pt x="100" y="120"/>
                  </a:cubicBezTo>
                  <a:cubicBezTo>
                    <a:pt x="100" y="118"/>
                    <a:pt x="102" y="119"/>
                    <a:pt x="102" y="118"/>
                  </a:cubicBezTo>
                  <a:cubicBezTo>
                    <a:pt x="103" y="116"/>
                    <a:pt x="104" y="117"/>
                    <a:pt x="105" y="117"/>
                  </a:cubicBezTo>
                  <a:cubicBezTo>
                    <a:pt x="106" y="118"/>
                    <a:pt x="108" y="117"/>
                    <a:pt x="109" y="119"/>
                  </a:cubicBezTo>
                  <a:cubicBezTo>
                    <a:pt x="110" y="121"/>
                    <a:pt x="111" y="118"/>
                    <a:pt x="113" y="120"/>
                  </a:cubicBezTo>
                  <a:cubicBezTo>
                    <a:pt x="115" y="121"/>
                    <a:pt x="112" y="121"/>
                    <a:pt x="110" y="121"/>
                  </a:cubicBezTo>
                  <a:cubicBezTo>
                    <a:pt x="109" y="122"/>
                    <a:pt x="110" y="125"/>
                    <a:pt x="111" y="123"/>
                  </a:cubicBezTo>
                  <a:cubicBezTo>
                    <a:pt x="112" y="122"/>
                    <a:pt x="114" y="121"/>
                    <a:pt x="115" y="122"/>
                  </a:cubicBezTo>
                  <a:cubicBezTo>
                    <a:pt x="116" y="124"/>
                    <a:pt x="117" y="123"/>
                    <a:pt x="118" y="122"/>
                  </a:cubicBezTo>
                  <a:cubicBezTo>
                    <a:pt x="119" y="121"/>
                    <a:pt x="119" y="122"/>
                    <a:pt x="119" y="123"/>
                  </a:cubicBezTo>
                  <a:cubicBezTo>
                    <a:pt x="119" y="124"/>
                    <a:pt x="122" y="124"/>
                    <a:pt x="125" y="125"/>
                  </a:cubicBezTo>
                  <a:cubicBezTo>
                    <a:pt x="128" y="125"/>
                    <a:pt x="135" y="125"/>
                    <a:pt x="136" y="125"/>
                  </a:cubicBezTo>
                  <a:cubicBezTo>
                    <a:pt x="138" y="124"/>
                    <a:pt x="137" y="127"/>
                    <a:pt x="141" y="128"/>
                  </a:cubicBezTo>
                  <a:cubicBezTo>
                    <a:pt x="144" y="128"/>
                    <a:pt x="145" y="124"/>
                    <a:pt x="147" y="126"/>
                  </a:cubicBezTo>
                  <a:cubicBezTo>
                    <a:pt x="149" y="127"/>
                    <a:pt x="147" y="128"/>
                    <a:pt x="146" y="129"/>
                  </a:cubicBezTo>
                  <a:cubicBezTo>
                    <a:pt x="145" y="130"/>
                    <a:pt x="147" y="130"/>
                    <a:pt x="148" y="131"/>
                  </a:cubicBezTo>
                  <a:cubicBezTo>
                    <a:pt x="150" y="131"/>
                    <a:pt x="153" y="132"/>
                    <a:pt x="154" y="133"/>
                  </a:cubicBezTo>
                  <a:cubicBezTo>
                    <a:pt x="156" y="135"/>
                    <a:pt x="157" y="137"/>
                    <a:pt x="160" y="138"/>
                  </a:cubicBezTo>
                  <a:cubicBezTo>
                    <a:pt x="164" y="140"/>
                    <a:pt x="161" y="134"/>
                    <a:pt x="163" y="136"/>
                  </a:cubicBezTo>
                  <a:cubicBezTo>
                    <a:pt x="166" y="138"/>
                    <a:pt x="165" y="136"/>
                    <a:pt x="168" y="138"/>
                  </a:cubicBezTo>
                  <a:cubicBezTo>
                    <a:pt x="170" y="140"/>
                    <a:pt x="169" y="137"/>
                    <a:pt x="168" y="134"/>
                  </a:cubicBezTo>
                  <a:cubicBezTo>
                    <a:pt x="167" y="130"/>
                    <a:pt x="169" y="133"/>
                    <a:pt x="170" y="134"/>
                  </a:cubicBezTo>
                  <a:cubicBezTo>
                    <a:pt x="171" y="136"/>
                    <a:pt x="171" y="139"/>
                    <a:pt x="170" y="141"/>
                  </a:cubicBezTo>
                  <a:cubicBezTo>
                    <a:pt x="170" y="143"/>
                    <a:pt x="166" y="141"/>
                    <a:pt x="167" y="140"/>
                  </a:cubicBezTo>
                  <a:cubicBezTo>
                    <a:pt x="167" y="139"/>
                    <a:pt x="163" y="139"/>
                    <a:pt x="163" y="141"/>
                  </a:cubicBezTo>
                  <a:cubicBezTo>
                    <a:pt x="163" y="143"/>
                    <a:pt x="165" y="146"/>
                    <a:pt x="167" y="146"/>
                  </a:cubicBezTo>
                  <a:cubicBezTo>
                    <a:pt x="169" y="146"/>
                    <a:pt x="168" y="149"/>
                    <a:pt x="169" y="149"/>
                  </a:cubicBezTo>
                  <a:cubicBezTo>
                    <a:pt x="170" y="150"/>
                    <a:pt x="170" y="153"/>
                    <a:pt x="171" y="152"/>
                  </a:cubicBezTo>
                  <a:cubicBezTo>
                    <a:pt x="172" y="152"/>
                    <a:pt x="172" y="148"/>
                    <a:pt x="171" y="147"/>
                  </a:cubicBezTo>
                  <a:cubicBezTo>
                    <a:pt x="170" y="145"/>
                    <a:pt x="170" y="143"/>
                    <a:pt x="172" y="143"/>
                  </a:cubicBezTo>
                  <a:cubicBezTo>
                    <a:pt x="173" y="144"/>
                    <a:pt x="172" y="146"/>
                    <a:pt x="172" y="147"/>
                  </a:cubicBezTo>
                  <a:cubicBezTo>
                    <a:pt x="173" y="148"/>
                    <a:pt x="174" y="146"/>
                    <a:pt x="175" y="145"/>
                  </a:cubicBezTo>
                  <a:cubicBezTo>
                    <a:pt x="177" y="144"/>
                    <a:pt x="175" y="142"/>
                    <a:pt x="175" y="141"/>
                  </a:cubicBezTo>
                  <a:cubicBezTo>
                    <a:pt x="176" y="139"/>
                    <a:pt x="178" y="142"/>
                    <a:pt x="178" y="144"/>
                  </a:cubicBezTo>
                  <a:cubicBezTo>
                    <a:pt x="179" y="146"/>
                    <a:pt x="177" y="146"/>
                    <a:pt x="177" y="148"/>
                  </a:cubicBezTo>
                  <a:cubicBezTo>
                    <a:pt x="177" y="149"/>
                    <a:pt x="174" y="148"/>
                    <a:pt x="174" y="149"/>
                  </a:cubicBezTo>
                  <a:cubicBezTo>
                    <a:pt x="173" y="150"/>
                    <a:pt x="173" y="154"/>
                    <a:pt x="174" y="154"/>
                  </a:cubicBezTo>
                  <a:cubicBezTo>
                    <a:pt x="175" y="154"/>
                    <a:pt x="176" y="150"/>
                    <a:pt x="176" y="152"/>
                  </a:cubicBezTo>
                  <a:cubicBezTo>
                    <a:pt x="177" y="154"/>
                    <a:pt x="179" y="150"/>
                    <a:pt x="180" y="152"/>
                  </a:cubicBezTo>
                  <a:cubicBezTo>
                    <a:pt x="180" y="154"/>
                    <a:pt x="183" y="156"/>
                    <a:pt x="184" y="155"/>
                  </a:cubicBezTo>
                  <a:cubicBezTo>
                    <a:pt x="185" y="155"/>
                    <a:pt x="184" y="153"/>
                    <a:pt x="182" y="153"/>
                  </a:cubicBezTo>
                  <a:cubicBezTo>
                    <a:pt x="180" y="153"/>
                    <a:pt x="181" y="150"/>
                    <a:pt x="182" y="150"/>
                  </a:cubicBezTo>
                  <a:cubicBezTo>
                    <a:pt x="184" y="150"/>
                    <a:pt x="186" y="154"/>
                    <a:pt x="186" y="155"/>
                  </a:cubicBezTo>
                  <a:cubicBezTo>
                    <a:pt x="186" y="156"/>
                    <a:pt x="185" y="156"/>
                    <a:pt x="183" y="158"/>
                  </a:cubicBezTo>
                  <a:cubicBezTo>
                    <a:pt x="182" y="159"/>
                    <a:pt x="180" y="155"/>
                    <a:pt x="179" y="155"/>
                  </a:cubicBezTo>
                  <a:cubicBezTo>
                    <a:pt x="178" y="155"/>
                    <a:pt x="179" y="158"/>
                    <a:pt x="180" y="159"/>
                  </a:cubicBezTo>
                  <a:cubicBezTo>
                    <a:pt x="180" y="161"/>
                    <a:pt x="178" y="163"/>
                    <a:pt x="180" y="164"/>
                  </a:cubicBezTo>
                  <a:cubicBezTo>
                    <a:pt x="182" y="166"/>
                    <a:pt x="181" y="164"/>
                    <a:pt x="181" y="163"/>
                  </a:cubicBezTo>
                  <a:cubicBezTo>
                    <a:pt x="182" y="162"/>
                    <a:pt x="183" y="163"/>
                    <a:pt x="184" y="164"/>
                  </a:cubicBezTo>
                  <a:cubicBezTo>
                    <a:pt x="185" y="164"/>
                    <a:pt x="185" y="162"/>
                    <a:pt x="185" y="161"/>
                  </a:cubicBezTo>
                  <a:cubicBezTo>
                    <a:pt x="185" y="160"/>
                    <a:pt x="187" y="160"/>
                    <a:pt x="188" y="162"/>
                  </a:cubicBezTo>
                  <a:cubicBezTo>
                    <a:pt x="189" y="163"/>
                    <a:pt x="189" y="160"/>
                    <a:pt x="190" y="160"/>
                  </a:cubicBezTo>
                  <a:cubicBezTo>
                    <a:pt x="192" y="161"/>
                    <a:pt x="191" y="163"/>
                    <a:pt x="191" y="164"/>
                  </a:cubicBezTo>
                  <a:cubicBezTo>
                    <a:pt x="191" y="165"/>
                    <a:pt x="193" y="163"/>
                    <a:pt x="193" y="164"/>
                  </a:cubicBezTo>
                  <a:cubicBezTo>
                    <a:pt x="193" y="165"/>
                    <a:pt x="193" y="165"/>
                    <a:pt x="193" y="165"/>
                  </a:cubicBezTo>
                  <a:cubicBezTo>
                    <a:pt x="193" y="166"/>
                    <a:pt x="194" y="167"/>
                    <a:pt x="195" y="168"/>
                  </a:cubicBezTo>
                  <a:cubicBezTo>
                    <a:pt x="197" y="169"/>
                    <a:pt x="193" y="169"/>
                    <a:pt x="194" y="170"/>
                  </a:cubicBezTo>
                  <a:cubicBezTo>
                    <a:pt x="195" y="171"/>
                    <a:pt x="194" y="172"/>
                    <a:pt x="195" y="174"/>
                  </a:cubicBezTo>
                  <a:cubicBezTo>
                    <a:pt x="196" y="175"/>
                    <a:pt x="198" y="174"/>
                    <a:pt x="199" y="173"/>
                  </a:cubicBezTo>
                  <a:cubicBezTo>
                    <a:pt x="200" y="172"/>
                    <a:pt x="201" y="175"/>
                    <a:pt x="200" y="176"/>
                  </a:cubicBezTo>
                  <a:cubicBezTo>
                    <a:pt x="199" y="178"/>
                    <a:pt x="201" y="179"/>
                    <a:pt x="202" y="178"/>
                  </a:cubicBezTo>
                  <a:cubicBezTo>
                    <a:pt x="203" y="177"/>
                    <a:pt x="206" y="180"/>
                    <a:pt x="207" y="181"/>
                  </a:cubicBezTo>
                  <a:cubicBezTo>
                    <a:pt x="208" y="181"/>
                    <a:pt x="209" y="183"/>
                    <a:pt x="207" y="183"/>
                  </a:cubicBezTo>
                  <a:cubicBezTo>
                    <a:pt x="205" y="183"/>
                    <a:pt x="206" y="186"/>
                    <a:pt x="207" y="186"/>
                  </a:cubicBezTo>
                  <a:cubicBezTo>
                    <a:pt x="208" y="186"/>
                    <a:pt x="208" y="188"/>
                    <a:pt x="208" y="189"/>
                  </a:cubicBezTo>
                  <a:cubicBezTo>
                    <a:pt x="208" y="190"/>
                    <a:pt x="212" y="191"/>
                    <a:pt x="213" y="191"/>
                  </a:cubicBezTo>
                  <a:cubicBezTo>
                    <a:pt x="215" y="190"/>
                    <a:pt x="216" y="192"/>
                    <a:pt x="217" y="193"/>
                  </a:cubicBezTo>
                  <a:cubicBezTo>
                    <a:pt x="218" y="194"/>
                    <a:pt x="220" y="195"/>
                    <a:pt x="221" y="194"/>
                  </a:cubicBezTo>
                  <a:cubicBezTo>
                    <a:pt x="222" y="193"/>
                    <a:pt x="223" y="196"/>
                    <a:pt x="223" y="197"/>
                  </a:cubicBezTo>
                  <a:cubicBezTo>
                    <a:pt x="223" y="199"/>
                    <a:pt x="226" y="198"/>
                    <a:pt x="227" y="198"/>
                  </a:cubicBezTo>
                  <a:cubicBezTo>
                    <a:pt x="228" y="198"/>
                    <a:pt x="229" y="200"/>
                    <a:pt x="230" y="199"/>
                  </a:cubicBezTo>
                  <a:cubicBezTo>
                    <a:pt x="232" y="199"/>
                    <a:pt x="233" y="202"/>
                    <a:pt x="234" y="204"/>
                  </a:cubicBezTo>
                  <a:cubicBezTo>
                    <a:pt x="234" y="204"/>
                    <a:pt x="234" y="205"/>
                    <a:pt x="235" y="205"/>
                  </a:cubicBezTo>
                  <a:cubicBezTo>
                    <a:pt x="236" y="207"/>
                    <a:pt x="235" y="208"/>
                    <a:pt x="235" y="210"/>
                  </a:cubicBezTo>
                  <a:cubicBezTo>
                    <a:pt x="236" y="212"/>
                    <a:pt x="236" y="215"/>
                    <a:pt x="234" y="215"/>
                  </a:cubicBezTo>
                  <a:cubicBezTo>
                    <a:pt x="232" y="215"/>
                    <a:pt x="232" y="213"/>
                    <a:pt x="233" y="213"/>
                  </a:cubicBezTo>
                  <a:cubicBezTo>
                    <a:pt x="234" y="212"/>
                    <a:pt x="234" y="210"/>
                    <a:pt x="233" y="210"/>
                  </a:cubicBezTo>
                  <a:cubicBezTo>
                    <a:pt x="232" y="210"/>
                    <a:pt x="232" y="209"/>
                    <a:pt x="232" y="208"/>
                  </a:cubicBezTo>
                  <a:cubicBezTo>
                    <a:pt x="232" y="207"/>
                    <a:pt x="232" y="206"/>
                    <a:pt x="232" y="206"/>
                  </a:cubicBezTo>
                  <a:cubicBezTo>
                    <a:pt x="233" y="204"/>
                    <a:pt x="230" y="205"/>
                    <a:pt x="229" y="204"/>
                  </a:cubicBezTo>
                  <a:cubicBezTo>
                    <a:pt x="227" y="202"/>
                    <a:pt x="224" y="202"/>
                    <a:pt x="223" y="201"/>
                  </a:cubicBezTo>
                  <a:cubicBezTo>
                    <a:pt x="222" y="199"/>
                    <a:pt x="219" y="194"/>
                    <a:pt x="217" y="194"/>
                  </a:cubicBezTo>
                  <a:cubicBezTo>
                    <a:pt x="215" y="194"/>
                    <a:pt x="213" y="194"/>
                    <a:pt x="210" y="193"/>
                  </a:cubicBezTo>
                  <a:cubicBezTo>
                    <a:pt x="208" y="191"/>
                    <a:pt x="207" y="191"/>
                    <a:pt x="205" y="192"/>
                  </a:cubicBezTo>
                  <a:cubicBezTo>
                    <a:pt x="203" y="193"/>
                    <a:pt x="207" y="193"/>
                    <a:pt x="207" y="194"/>
                  </a:cubicBezTo>
                  <a:cubicBezTo>
                    <a:pt x="206" y="195"/>
                    <a:pt x="208" y="196"/>
                    <a:pt x="209" y="196"/>
                  </a:cubicBezTo>
                  <a:cubicBezTo>
                    <a:pt x="210" y="196"/>
                    <a:pt x="211" y="198"/>
                    <a:pt x="212" y="199"/>
                  </a:cubicBezTo>
                  <a:cubicBezTo>
                    <a:pt x="214" y="199"/>
                    <a:pt x="214" y="201"/>
                    <a:pt x="216" y="201"/>
                  </a:cubicBezTo>
                  <a:cubicBezTo>
                    <a:pt x="217" y="201"/>
                    <a:pt x="218" y="203"/>
                    <a:pt x="219" y="204"/>
                  </a:cubicBezTo>
                  <a:cubicBezTo>
                    <a:pt x="219" y="205"/>
                    <a:pt x="221" y="204"/>
                    <a:pt x="221" y="205"/>
                  </a:cubicBezTo>
                  <a:cubicBezTo>
                    <a:pt x="221" y="206"/>
                    <a:pt x="223" y="207"/>
                    <a:pt x="223" y="208"/>
                  </a:cubicBezTo>
                  <a:cubicBezTo>
                    <a:pt x="224" y="208"/>
                    <a:pt x="224" y="208"/>
                    <a:pt x="224" y="208"/>
                  </a:cubicBezTo>
                  <a:cubicBezTo>
                    <a:pt x="224" y="209"/>
                    <a:pt x="224" y="213"/>
                    <a:pt x="226" y="215"/>
                  </a:cubicBezTo>
                  <a:cubicBezTo>
                    <a:pt x="228" y="217"/>
                    <a:pt x="227" y="219"/>
                    <a:pt x="228" y="220"/>
                  </a:cubicBezTo>
                  <a:cubicBezTo>
                    <a:pt x="230" y="221"/>
                    <a:pt x="230" y="222"/>
                    <a:pt x="228" y="221"/>
                  </a:cubicBezTo>
                  <a:cubicBezTo>
                    <a:pt x="227" y="221"/>
                    <a:pt x="228" y="223"/>
                    <a:pt x="227" y="226"/>
                  </a:cubicBezTo>
                  <a:cubicBezTo>
                    <a:pt x="227" y="229"/>
                    <a:pt x="227" y="236"/>
                    <a:pt x="227" y="239"/>
                  </a:cubicBezTo>
                  <a:cubicBezTo>
                    <a:pt x="226" y="241"/>
                    <a:pt x="224" y="244"/>
                    <a:pt x="225" y="247"/>
                  </a:cubicBezTo>
                  <a:cubicBezTo>
                    <a:pt x="227" y="249"/>
                    <a:pt x="228" y="252"/>
                    <a:pt x="227" y="255"/>
                  </a:cubicBezTo>
                  <a:cubicBezTo>
                    <a:pt x="226" y="258"/>
                    <a:pt x="226" y="259"/>
                    <a:pt x="228" y="262"/>
                  </a:cubicBezTo>
                  <a:cubicBezTo>
                    <a:pt x="229" y="264"/>
                    <a:pt x="228" y="267"/>
                    <a:pt x="229" y="268"/>
                  </a:cubicBezTo>
                  <a:cubicBezTo>
                    <a:pt x="230" y="269"/>
                    <a:pt x="232" y="271"/>
                    <a:pt x="233" y="273"/>
                  </a:cubicBezTo>
                  <a:cubicBezTo>
                    <a:pt x="234" y="275"/>
                    <a:pt x="235" y="273"/>
                    <a:pt x="236" y="276"/>
                  </a:cubicBezTo>
                  <a:cubicBezTo>
                    <a:pt x="236" y="278"/>
                    <a:pt x="236" y="278"/>
                    <a:pt x="238" y="279"/>
                  </a:cubicBezTo>
                  <a:cubicBezTo>
                    <a:pt x="239" y="279"/>
                    <a:pt x="238" y="282"/>
                    <a:pt x="238" y="283"/>
                  </a:cubicBezTo>
                  <a:cubicBezTo>
                    <a:pt x="238" y="284"/>
                    <a:pt x="241" y="286"/>
                    <a:pt x="244" y="288"/>
                  </a:cubicBezTo>
                  <a:cubicBezTo>
                    <a:pt x="247" y="291"/>
                    <a:pt x="244" y="293"/>
                    <a:pt x="246" y="293"/>
                  </a:cubicBezTo>
                  <a:cubicBezTo>
                    <a:pt x="248" y="293"/>
                    <a:pt x="250" y="294"/>
                    <a:pt x="253" y="296"/>
                  </a:cubicBezTo>
                  <a:cubicBezTo>
                    <a:pt x="255" y="297"/>
                    <a:pt x="255" y="296"/>
                    <a:pt x="257" y="297"/>
                  </a:cubicBezTo>
                  <a:cubicBezTo>
                    <a:pt x="258" y="297"/>
                    <a:pt x="261" y="300"/>
                    <a:pt x="262" y="302"/>
                  </a:cubicBezTo>
                  <a:cubicBezTo>
                    <a:pt x="262" y="303"/>
                    <a:pt x="262" y="304"/>
                    <a:pt x="263" y="306"/>
                  </a:cubicBezTo>
                  <a:cubicBezTo>
                    <a:pt x="263" y="307"/>
                    <a:pt x="264" y="308"/>
                    <a:pt x="266" y="310"/>
                  </a:cubicBezTo>
                  <a:cubicBezTo>
                    <a:pt x="268" y="313"/>
                    <a:pt x="270" y="318"/>
                    <a:pt x="270" y="320"/>
                  </a:cubicBezTo>
                  <a:cubicBezTo>
                    <a:pt x="270" y="322"/>
                    <a:pt x="273" y="323"/>
                    <a:pt x="276" y="325"/>
                  </a:cubicBezTo>
                  <a:cubicBezTo>
                    <a:pt x="279" y="327"/>
                    <a:pt x="279" y="331"/>
                    <a:pt x="279" y="332"/>
                  </a:cubicBezTo>
                  <a:cubicBezTo>
                    <a:pt x="278" y="333"/>
                    <a:pt x="275" y="331"/>
                    <a:pt x="275" y="332"/>
                  </a:cubicBezTo>
                  <a:cubicBezTo>
                    <a:pt x="274" y="333"/>
                    <a:pt x="279" y="337"/>
                    <a:pt x="281" y="337"/>
                  </a:cubicBezTo>
                  <a:cubicBezTo>
                    <a:pt x="283" y="337"/>
                    <a:pt x="284" y="338"/>
                    <a:pt x="287" y="340"/>
                  </a:cubicBezTo>
                  <a:cubicBezTo>
                    <a:pt x="289" y="343"/>
                    <a:pt x="289" y="346"/>
                    <a:pt x="288" y="347"/>
                  </a:cubicBezTo>
                  <a:cubicBezTo>
                    <a:pt x="287" y="348"/>
                    <a:pt x="290" y="349"/>
                    <a:pt x="294" y="352"/>
                  </a:cubicBezTo>
                  <a:cubicBezTo>
                    <a:pt x="298" y="354"/>
                    <a:pt x="299" y="357"/>
                    <a:pt x="299" y="358"/>
                  </a:cubicBezTo>
                  <a:cubicBezTo>
                    <a:pt x="300" y="360"/>
                    <a:pt x="301" y="359"/>
                    <a:pt x="302" y="357"/>
                  </a:cubicBezTo>
                  <a:cubicBezTo>
                    <a:pt x="302" y="355"/>
                    <a:pt x="301" y="355"/>
                    <a:pt x="301" y="353"/>
                  </a:cubicBezTo>
                  <a:cubicBezTo>
                    <a:pt x="301" y="351"/>
                    <a:pt x="298" y="351"/>
                    <a:pt x="296" y="351"/>
                  </a:cubicBezTo>
                  <a:cubicBezTo>
                    <a:pt x="295" y="351"/>
                    <a:pt x="297" y="348"/>
                    <a:pt x="295" y="346"/>
                  </a:cubicBezTo>
                  <a:cubicBezTo>
                    <a:pt x="294" y="345"/>
                    <a:pt x="293" y="342"/>
                    <a:pt x="292" y="339"/>
                  </a:cubicBezTo>
                  <a:cubicBezTo>
                    <a:pt x="291" y="337"/>
                    <a:pt x="288" y="334"/>
                    <a:pt x="286" y="331"/>
                  </a:cubicBezTo>
                  <a:cubicBezTo>
                    <a:pt x="285" y="329"/>
                    <a:pt x="283" y="327"/>
                    <a:pt x="282" y="326"/>
                  </a:cubicBezTo>
                  <a:cubicBezTo>
                    <a:pt x="281" y="325"/>
                    <a:pt x="284" y="324"/>
                    <a:pt x="283" y="323"/>
                  </a:cubicBezTo>
                  <a:cubicBezTo>
                    <a:pt x="282" y="322"/>
                    <a:pt x="280" y="322"/>
                    <a:pt x="279" y="321"/>
                  </a:cubicBezTo>
                  <a:cubicBezTo>
                    <a:pt x="277" y="321"/>
                    <a:pt x="276" y="319"/>
                    <a:pt x="276" y="317"/>
                  </a:cubicBezTo>
                  <a:cubicBezTo>
                    <a:pt x="276" y="316"/>
                    <a:pt x="275" y="311"/>
                    <a:pt x="274" y="310"/>
                  </a:cubicBezTo>
                  <a:cubicBezTo>
                    <a:pt x="274" y="308"/>
                    <a:pt x="275" y="309"/>
                    <a:pt x="276" y="309"/>
                  </a:cubicBezTo>
                  <a:cubicBezTo>
                    <a:pt x="277" y="310"/>
                    <a:pt x="277" y="311"/>
                    <a:pt x="278" y="310"/>
                  </a:cubicBezTo>
                  <a:cubicBezTo>
                    <a:pt x="279" y="310"/>
                    <a:pt x="280" y="310"/>
                    <a:pt x="281" y="311"/>
                  </a:cubicBezTo>
                  <a:cubicBezTo>
                    <a:pt x="281" y="313"/>
                    <a:pt x="283" y="311"/>
                    <a:pt x="284" y="312"/>
                  </a:cubicBezTo>
                  <a:cubicBezTo>
                    <a:pt x="285" y="313"/>
                    <a:pt x="282" y="313"/>
                    <a:pt x="285" y="319"/>
                  </a:cubicBezTo>
                  <a:cubicBezTo>
                    <a:pt x="288" y="324"/>
                    <a:pt x="286" y="321"/>
                    <a:pt x="286" y="324"/>
                  </a:cubicBezTo>
                  <a:cubicBezTo>
                    <a:pt x="286" y="328"/>
                    <a:pt x="288" y="326"/>
                    <a:pt x="288" y="326"/>
                  </a:cubicBezTo>
                  <a:cubicBezTo>
                    <a:pt x="289" y="325"/>
                    <a:pt x="290" y="327"/>
                    <a:pt x="292" y="329"/>
                  </a:cubicBezTo>
                  <a:cubicBezTo>
                    <a:pt x="293" y="330"/>
                    <a:pt x="296" y="331"/>
                    <a:pt x="296" y="332"/>
                  </a:cubicBezTo>
                  <a:cubicBezTo>
                    <a:pt x="296" y="333"/>
                    <a:pt x="297" y="335"/>
                    <a:pt x="299" y="335"/>
                  </a:cubicBezTo>
                  <a:cubicBezTo>
                    <a:pt x="300" y="335"/>
                    <a:pt x="301" y="337"/>
                    <a:pt x="302" y="338"/>
                  </a:cubicBezTo>
                  <a:cubicBezTo>
                    <a:pt x="303" y="338"/>
                    <a:pt x="304" y="339"/>
                    <a:pt x="303" y="341"/>
                  </a:cubicBezTo>
                  <a:cubicBezTo>
                    <a:pt x="302" y="342"/>
                    <a:pt x="303" y="343"/>
                    <a:pt x="306" y="345"/>
                  </a:cubicBezTo>
                  <a:cubicBezTo>
                    <a:pt x="309" y="346"/>
                    <a:pt x="308" y="346"/>
                    <a:pt x="310" y="349"/>
                  </a:cubicBezTo>
                  <a:cubicBezTo>
                    <a:pt x="313" y="351"/>
                    <a:pt x="320" y="359"/>
                    <a:pt x="321" y="361"/>
                  </a:cubicBezTo>
                  <a:cubicBezTo>
                    <a:pt x="323" y="363"/>
                    <a:pt x="323" y="365"/>
                    <a:pt x="324" y="366"/>
                  </a:cubicBezTo>
                  <a:cubicBezTo>
                    <a:pt x="324" y="368"/>
                    <a:pt x="323" y="369"/>
                    <a:pt x="324" y="370"/>
                  </a:cubicBezTo>
                  <a:cubicBezTo>
                    <a:pt x="324" y="371"/>
                    <a:pt x="322" y="371"/>
                    <a:pt x="322" y="372"/>
                  </a:cubicBezTo>
                  <a:cubicBezTo>
                    <a:pt x="322" y="373"/>
                    <a:pt x="324" y="378"/>
                    <a:pt x="326" y="378"/>
                  </a:cubicBezTo>
                  <a:cubicBezTo>
                    <a:pt x="328" y="379"/>
                    <a:pt x="331" y="382"/>
                    <a:pt x="333" y="383"/>
                  </a:cubicBezTo>
                  <a:cubicBezTo>
                    <a:pt x="335" y="385"/>
                    <a:pt x="338" y="385"/>
                    <a:pt x="342" y="386"/>
                  </a:cubicBezTo>
                  <a:cubicBezTo>
                    <a:pt x="345" y="387"/>
                    <a:pt x="347" y="390"/>
                    <a:pt x="352" y="391"/>
                  </a:cubicBezTo>
                  <a:cubicBezTo>
                    <a:pt x="356" y="392"/>
                    <a:pt x="360" y="394"/>
                    <a:pt x="363" y="396"/>
                  </a:cubicBezTo>
                  <a:cubicBezTo>
                    <a:pt x="366" y="398"/>
                    <a:pt x="370" y="397"/>
                    <a:pt x="374" y="395"/>
                  </a:cubicBezTo>
                  <a:cubicBezTo>
                    <a:pt x="378" y="394"/>
                    <a:pt x="381" y="396"/>
                    <a:pt x="383" y="397"/>
                  </a:cubicBezTo>
                  <a:cubicBezTo>
                    <a:pt x="384" y="397"/>
                    <a:pt x="386" y="399"/>
                    <a:pt x="388" y="401"/>
                  </a:cubicBezTo>
                  <a:cubicBezTo>
                    <a:pt x="388" y="401"/>
                    <a:pt x="388" y="401"/>
                    <a:pt x="388" y="401"/>
                  </a:cubicBezTo>
                  <a:cubicBezTo>
                    <a:pt x="407" y="400"/>
                    <a:pt x="407" y="400"/>
                    <a:pt x="407" y="400"/>
                  </a:cubicBezTo>
                  <a:cubicBezTo>
                    <a:pt x="436" y="401"/>
                    <a:pt x="436" y="401"/>
                    <a:pt x="436" y="401"/>
                  </a:cubicBezTo>
                  <a:cubicBezTo>
                    <a:pt x="436" y="398"/>
                    <a:pt x="433" y="399"/>
                    <a:pt x="431" y="397"/>
                  </a:cubicBezTo>
                  <a:cubicBezTo>
                    <a:pt x="428" y="394"/>
                    <a:pt x="423" y="395"/>
                    <a:pt x="420" y="397"/>
                  </a:cubicBezTo>
                  <a:cubicBezTo>
                    <a:pt x="417" y="398"/>
                    <a:pt x="413" y="395"/>
                    <a:pt x="410" y="397"/>
                  </a:cubicBezTo>
                  <a:cubicBezTo>
                    <a:pt x="410" y="397"/>
                    <a:pt x="410" y="397"/>
                    <a:pt x="410" y="397"/>
                  </a:cubicBezTo>
                  <a:cubicBezTo>
                    <a:pt x="408" y="398"/>
                    <a:pt x="408" y="397"/>
                    <a:pt x="408" y="396"/>
                  </a:cubicBezTo>
                  <a:cubicBezTo>
                    <a:pt x="408" y="395"/>
                    <a:pt x="409" y="394"/>
                    <a:pt x="410" y="393"/>
                  </a:cubicBezTo>
                  <a:cubicBezTo>
                    <a:pt x="412" y="392"/>
                    <a:pt x="409" y="385"/>
                    <a:pt x="411" y="385"/>
                  </a:cubicBezTo>
                  <a:cubicBezTo>
                    <a:pt x="412" y="385"/>
                    <a:pt x="412" y="385"/>
                    <a:pt x="412" y="384"/>
                  </a:cubicBezTo>
                  <a:cubicBezTo>
                    <a:pt x="414" y="383"/>
                    <a:pt x="414" y="380"/>
                    <a:pt x="414" y="377"/>
                  </a:cubicBezTo>
                  <a:cubicBezTo>
                    <a:pt x="415" y="374"/>
                    <a:pt x="414" y="373"/>
                    <a:pt x="415" y="371"/>
                  </a:cubicBezTo>
                  <a:cubicBezTo>
                    <a:pt x="417" y="370"/>
                    <a:pt x="419" y="370"/>
                    <a:pt x="418" y="367"/>
                  </a:cubicBezTo>
                  <a:cubicBezTo>
                    <a:pt x="418" y="365"/>
                    <a:pt x="416" y="367"/>
                    <a:pt x="414" y="366"/>
                  </a:cubicBezTo>
                  <a:cubicBezTo>
                    <a:pt x="412" y="365"/>
                    <a:pt x="410" y="366"/>
                    <a:pt x="406" y="366"/>
                  </a:cubicBezTo>
                  <a:cubicBezTo>
                    <a:pt x="401" y="367"/>
                    <a:pt x="399" y="369"/>
                    <a:pt x="399" y="372"/>
                  </a:cubicBezTo>
                  <a:cubicBezTo>
                    <a:pt x="399" y="376"/>
                    <a:pt x="398" y="374"/>
                    <a:pt x="398" y="377"/>
                  </a:cubicBezTo>
                  <a:cubicBezTo>
                    <a:pt x="398" y="380"/>
                    <a:pt x="394" y="380"/>
                    <a:pt x="394" y="382"/>
                  </a:cubicBezTo>
                  <a:cubicBezTo>
                    <a:pt x="395" y="383"/>
                    <a:pt x="391" y="382"/>
                    <a:pt x="390" y="381"/>
                  </a:cubicBezTo>
                  <a:cubicBezTo>
                    <a:pt x="390" y="381"/>
                    <a:pt x="380" y="384"/>
                    <a:pt x="378" y="384"/>
                  </a:cubicBezTo>
                  <a:cubicBezTo>
                    <a:pt x="377" y="384"/>
                    <a:pt x="375" y="381"/>
                    <a:pt x="373" y="381"/>
                  </a:cubicBezTo>
                  <a:cubicBezTo>
                    <a:pt x="371" y="381"/>
                    <a:pt x="370" y="378"/>
                    <a:pt x="370" y="376"/>
                  </a:cubicBezTo>
                  <a:cubicBezTo>
                    <a:pt x="369" y="373"/>
                    <a:pt x="366" y="371"/>
                    <a:pt x="364" y="369"/>
                  </a:cubicBezTo>
                  <a:cubicBezTo>
                    <a:pt x="363" y="367"/>
                    <a:pt x="362" y="362"/>
                    <a:pt x="362" y="359"/>
                  </a:cubicBezTo>
                  <a:cubicBezTo>
                    <a:pt x="362" y="356"/>
                    <a:pt x="362" y="351"/>
                    <a:pt x="364" y="345"/>
                  </a:cubicBezTo>
                  <a:cubicBezTo>
                    <a:pt x="364" y="344"/>
                    <a:pt x="364" y="343"/>
                    <a:pt x="364" y="343"/>
                  </a:cubicBezTo>
                  <a:cubicBezTo>
                    <a:pt x="364" y="342"/>
                    <a:pt x="364" y="342"/>
                    <a:pt x="363" y="342"/>
                  </a:cubicBezTo>
                  <a:cubicBezTo>
                    <a:pt x="364" y="342"/>
                    <a:pt x="364" y="342"/>
                    <a:pt x="364" y="343"/>
                  </a:cubicBezTo>
                  <a:cubicBezTo>
                    <a:pt x="365" y="339"/>
                    <a:pt x="361" y="338"/>
                    <a:pt x="363" y="336"/>
                  </a:cubicBezTo>
                  <a:cubicBezTo>
                    <a:pt x="366" y="334"/>
                    <a:pt x="363" y="332"/>
                    <a:pt x="364" y="331"/>
                  </a:cubicBezTo>
                  <a:cubicBezTo>
                    <a:pt x="366" y="330"/>
                    <a:pt x="368" y="329"/>
                    <a:pt x="368" y="328"/>
                  </a:cubicBezTo>
                  <a:cubicBezTo>
                    <a:pt x="368" y="327"/>
                    <a:pt x="369" y="327"/>
                    <a:pt x="371" y="327"/>
                  </a:cubicBezTo>
                  <a:cubicBezTo>
                    <a:pt x="373" y="327"/>
                    <a:pt x="376" y="324"/>
                    <a:pt x="376" y="323"/>
                  </a:cubicBezTo>
                  <a:cubicBezTo>
                    <a:pt x="376" y="321"/>
                    <a:pt x="376" y="321"/>
                    <a:pt x="379" y="322"/>
                  </a:cubicBezTo>
                  <a:cubicBezTo>
                    <a:pt x="381" y="322"/>
                    <a:pt x="380" y="319"/>
                    <a:pt x="382" y="320"/>
                  </a:cubicBezTo>
                  <a:cubicBezTo>
                    <a:pt x="383" y="320"/>
                    <a:pt x="384" y="321"/>
                    <a:pt x="384" y="320"/>
                  </a:cubicBezTo>
                  <a:cubicBezTo>
                    <a:pt x="384" y="319"/>
                    <a:pt x="386" y="319"/>
                    <a:pt x="387" y="320"/>
                  </a:cubicBezTo>
                  <a:cubicBezTo>
                    <a:pt x="388" y="322"/>
                    <a:pt x="391" y="322"/>
                    <a:pt x="391" y="321"/>
                  </a:cubicBezTo>
                  <a:cubicBezTo>
                    <a:pt x="391" y="319"/>
                    <a:pt x="393" y="321"/>
                    <a:pt x="394" y="322"/>
                  </a:cubicBezTo>
                  <a:cubicBezTo>
                    <a:pt x="396" y="324"/>
                    <a:pt x="397" y="323"/>
                    <a:pt x="399" y="323"/>
                  </a:cubicBezTo>
                  <a:cubicBezTo>
                    <a:pt x="401" y="323"/>
                    <a:pt x="401" y="323"/>
                    <a:pt x="401" y="322"/>
                  </a:cubicBezTo>
                  <a:cubicBezTo>
                    <a:pt x="401" y="320"/>
                    <a:pt x="403" y="325"/>
                    <a:pt x="406" y="325"/>
                  </a:cubicBezTo>
                  <a:cubicBezTo>
                    <a:pt x="408" y="325"/>
                    <a:pt x="406" y="323"/>
                    <a:pt x="404" y="322"/>
                  </a:cubicBezTo>
                  <a:cubicBezTo>
                    <a:pt x="403" y="321"/>
                    <a:pt x="405" y="320"/>
                    <a:pt x="403" y="319"/>
                  </a:cubicBezTo>
                  <a:cubicBezTo>
                    <a:pt x="402" y="318"/>
                    <a:pt x="405" y="317"/>
                    <a:pt x="408" y="317"/>
                  </a:cubicBezTo>
                  <a:cubicBezTo>
                    <a:pt x="411" y="317"/>
                    <a:pt x="410" y="318"/>
                    <a:pt x="411" y="316"/>
                  </a:cubicBezTo>
                  <a:cubicBezTo>
                    <a:pt x="412" y="315"/>
                    <a:pt x="413" y="316"/>
                    <a:pt x="413" y="318"/>
                  </a:cubicBezTo>
                  <a:cubicBezTo>
                    <a:pt x="413" y="319"/>
                    <a:pt x="418" y="317"/>
                    <a:pt x="420" y="317"/>
                  </a:cubicBezTo>
                  <a:cubicBezTo>
                    <a:pt x="423" y="317"/>
                    <a:pt x="425" y="319"/>
                    <a:pt x="425" y="320"/>
                  </a:cubicBezTo>
                  <a:cubicBezTo>
                    <a:pt x="425" y="322"/>
                    <a:pt x="427" y="322"/>
                    <a:pt x="429" y="321"/>
                  </a:cubicBezTo>
                  <a:cubicBezTo>
                    <a:pt x="430" y="319"/>
                    <a:pt x="432" y="318"/>
                    <a:pt x="433" y="319"/>
                  </a:cubicBezTo>
                  <a:cubicBezTo>
                    <a:pt x="435" y="321"/>
                    <a:pt x="436" y="323"/>
                    <a:pt x="438" y="325"/>
                  </a:cubicBezTo>
                  <a:cubicBezTo>
                    <a:pt x="440" y="327"/>
                    <a:pt x="438" y="329"/>
                    <a:pt x="439" y="331"/>
                  </a:cubicBezTo>
                  <a:cubicBezTo>
                    <a:pt x="440" y="332"/>
                    <a:pt x="438" y="334"/>
                    <a:pt x="441" y="336"/>
                  </a:cubicBezTo>
                  <a:cubicBezTo>
                    <a:pt x="443" y="337"/>
                    <a:pt x="441" y="341"/>
                    <a:pt x="443" y="341"/>
                  </a:cubicBezTo>
                  <a:cubicBezTo>
                    <a:pt x="445" y="342"/>
                    <a:pt x="446" y="344"/>
                    <a:pt x="446" y="346"/>
                  </a:cubicBezTo>
                  <a:cubicBezTo>
                    <a:pt x="446" y="347"/>
                    <a:pt x="450" y="348"/>
                    <a:pt x="450" y="346"/>
                  </a:cubicBezTo>
                  <a:cubicBezTo>
                    <a:pt x="450" y="344"/>
                    <a:pt x="452" y="342"/>
                    <a:pt x="452" y="340"/>
                  </a:cubicBezTo>
                  <a:cubicBezTo>
                    <a:pt x="453" y="338"/>
                    <a:pt x="451" y="332"/>
                    <a:pt x="450" y="330"/>
                  </a:cubicBezTo>
                  <a:cubicBezTo>
                    <a:pt x="448" y="328"/>
                    <a:pt x="450" y="327"/>
                    <a:pt x="448" y="325"/>
                  </a:cubicBezTo>
                  <a:cubicBezTo>
                    <a:pt x="446" y="323"/>
                    <a:pt x="445" y="318"/>
                    <a:pt x="445" y="315"/>
                  </a:cubicBezTo>
                  <a:cubicBezTo>
                    <a:pt x="445" y="312"/>
                    <a:pt x="449" y="306"/>
                    <a:pt x="451" y="304"/>
                  </a:cubicBezTo>
                  <a:cubicBezTo>
                    <a:pt x="453" y="303"/>
                    <a:pt x="455" y="304"/>
                    <a:pt x="456" y="302"/>
                  </a:cubicBezTo>
                  <a:cubicBezTo>
                    <a:pt x="456" y="300"/>
                    <a:pt x="459" y="298"/>
                    <a:pt x="460" y="298"/>
                  </a:cubicBezTo>
                  <a:cubicBezTo>
                    <a:pt x="461" y="298"/>
                    <a:pt x="463" y="298"/>
                    <a:pt x="463" y="296"/>
                  </a:cubicBezTo>
                  <a:cubicBezTo>
                    <a:pt x="463" y="295"/>
                    <a:pt x="466" y="293"/>
                    <a:pt x="468" y="293"/>
                  </a:cubicBezTo>
                  <a:cubicBezTo>
                    <a:pt x="471" y="292"/>
                    <a:pt x="470" y="291"/>
                    <a:pt x="469" y="289"/>
                  </a:cubicBezTo>
                  <a:cubicBezTo>
                    <a:pt x="468" y="288"/>
                    <a:pt x="470" y="287"/>
                    <a:pt x="470" y="288"/>
                  </a:cubicBezTo>
                  <a:cubicBezTo>
                    <a:pt x="471" y="288"/>
                    <a:pt x="473" y="289"/>
                    <a:pt x="474" y="288"/>
                  </a:cubicBezTo>
                  <a:cubicBezTo>
                    <a:pt x="475" y="287"/>
                    <a:pt x="477" y="285"/>
                    <a:pt x="475" y="285"/>
                  </a:cubicBezTo>
                  <a:cubicBezTo>
                    <a:pt x="472" y="285"/>
                    <a:pt x="472" y="284"/>
                    <a:pt x="473" y="283"/>
                  </a:cubicBezTo>
                  <a:cubicBezTo>
                    <a:pt x="475" y="282"/>
                    <a:pt x="474" y="280"/>
                    <a:pt x="472" y="279"/>
                  </a:cubicBezTo>
                  <a:cubicBezTo>
                    <a:pt x="470" y="279"/>
                    <a:pt x="470" y="278"/>
                    <a:pt x="471" y="277"/>
                  </a:cubicBezTo>
                  <a:cubicBezTo>
                    <a:pt x="473" y="276"/>
                    <a:pt x="470" y="274"/>
                    <a:pt x="468" y="273"/>
                  </a:cubicBezTo>
                  <a:cubicBezTo>
                    <a:pt x="467" y="272"/>
                    <a:pt x="469" y="271"/>
                    <a:pt x="470" y="271"/>
                  </a:cubicBezTo>
                  <a:cubicBezTo>
                    <a:pt x="471" y="271"/>
                    <a:pt x="470" y="265"/>
                    <a:pt x="471" y="264"/>
                  </a:cubicBezTo>
                  <a:cubicBezTo>
                    <a:pt x="472" y="263"/>
                    <a:pt x="473" y="263"/>
                    <a:pt x="473" y="264"/>
                  </a:cubicBezTo>
                  <a:cubicBezTo>
                    <a:pt x="472" y="265"/>
                    <a:pt x="471" y="267"/>
                    <a:pt x="472" y="269"/>
                  </a:cubicBezTo>
                  <a:cubicBezTo>
                    <a:pt x="474" y="271"/>
                    <a:pt x="474" y="273"/>
                    <a:pt x="474" y="275"/>
                  </a:cubicBezTo>
                  <a:cubicBezTo>
                    <a:pt x="473" y="278"/>
                    <a:pt x="474" y="277"/>
                    <a:pt x="476" y="274"/>
                  </a:cubicBezTo>
                  <a:cubicBezTo>
                    <a:pt x="478" y="270"/>
                    <a:pt x="478" y="267"/>
                    <a:pt x="477" y="267"/>
                  </a:cubicBezTo>
                  <a:cubicBezTo>
                    <a:pt x="476" y="267"/>
                    <a:pt x="476" y="263"/>
                    <a:pt x="477" y="265"/>
                  </a:cubicBezTo>
                  <a:cubicBezTo>
                    <a:pt x="478" y="267"/>
                    <a:pt x="479" y="267"/>
                    <a:pt x="481" y="265"/>
                  </a:cubicBezTo>
                  <a:cubicBezTo>
                    <a:pt x="482" y="263"/>
                    <a:pt x="484" y="259"/>
                    <a:pt x="483" y="258"/>
                  </a:cubicBezTo>
                  <a:cubicBezTo>
                    <a:pt x="482" y="258"/>
                    <a:pt x="484" y="257"/>
                    <a:pt x="486" y="257"/>
                  </a:cubicBezTo>
                  <a:cubicBezTo>
                    <a:pt x="488" y="257"/>
                    <a:pt x="493" y="256"/>
                    <a:pt x="494" y="255"/>
                  </a:cubicBezTo>
                  <a:cubicBezTo>
                    <a:pt x="495" y="253"/>
                    <a:pt x="486" y="256"/>
                    <a:pt x="486" y="255"/>
                  </a:cubicBezTo>
                  <a:cubicBezTo>
                    <a:pt x="486" y="253"/>
                    <a:pt x="491" y="252"/>
                    <a:pt x="494" y="252"/>
                  </a:cubicBezTo>
                  <a:cubicBezTo>
                    <a:pt x="497" y="252"/>
                    <a:pt x="495" y="248"/>
                    <a:pt x="497" y="250"/>
                  </a:cubicBezTo>
                  <a:cubicBezTo>
                    <a:pt x="498" y="251"/>
                    <a:pt x="499" y="251"/>
                    <a:pt x="501" y="250"/>
                  </a:cubicBezTo>
                  <a:cubicBezTo>
                    <a:pt x="502" y="249"/>
                    <a:pt x="501" y="247"/>
                    <a:pt x="499" y="246"/>
                  </a:cubicBezTo>
                  <a:cubicBezTo>
                    <a:pt x="498" y="246"/>
                    <a:pt x="501" y="245"/>
                    <a:pt x="500" y="244"/>
                  </a:cubicBezTo>
                  <a:cubicBezTo>
                    <a:pt x="500" y="243"/>
                    <a:pt x="501" y="239"/>
                    <a:pt x="503" y="238"/>
                  </a:cubicBezTo>
                  <a:cubicBezTo>
                    <a:pt x="506" y="238"/>
                    <a:pt x="505" y="236"/>
                    <a:pt x="506" y="236"/>
                  </a:cubicBezTo>
                  <a:cubicBezTo>
                    <a:pt x="508" y="236"/>
                    <a:pt x="509" y="234"/>
                    <a:pt x="510" y="233"/>
                  </a:cubicBezTo>
                  <a:cubicBezTo>
                    <a:pt x="512" y="231"/>
                    <a:pt x="514" y="235"/>
                    <a:pt x="516" y="233"/>
                  </a:cubicBezTo>
                  <a:cubicBezTo>
                    <a:pt x="517" y="232"/>
                    <a:pt x="519" y="231"/>
                    <a:pt x="520" y="230"/>
                  </a:cubicBezTo>
                  <a:cubicBezTo>
                    <a:pt x="522" y="229"/>
                    <a:pt x="524" y="228"/>
                    <a:pt x="526" y="228"/>
                  </a:cubicBezTo>
                  <a:cubicBezTo>
                    <a:pt x="528" y="228"/>
                    <a:pt x="531" y="225"/>
                    <a:pt x="532" y="223"/>
                  </a:cubicBezTo>
                  <a:cubicBezTo>
                    <a:pt x="533" y="222"/>
                    <a:pt x="534" y="225"/>
                    <a:pt x="532" y="225"/>
                  </a:cubicBezTo>
                  <a:cubicBezTo>
                    <a:pt x="530" y="226"/>
                    <a:pt x="533" y="227"/>
                    <a:pt x="537" y="227"/>
                  </a:cubicBezTo>
                  <a:cubicBezTo>
                    <a:pt x="540" y="227"/>
                    <a:pt x="535" y="228"/>
                    <a:pt x="533" y="228"/>
                  </a:cubicBezTo>
                  <a:cubicBezTo>
                    <a:pt x="530" y="228"/>
                    <a:pt x="529" y="229"/>
                    <a:pt x="526" y="232"/>
                  </a:cubicBezTo>
                  <a:cubicBezTo>
                    <a:pt x="523" y="235"/>
                    <a:pt x="524" y="236"/>
                    <a:pt x="526" y="237"/>
                  </a:cubicBezTo>
                  <a:cubicBezTo>
                    <a:pt x="527" y="239"/>
                    <a:pt x="530" y="238"/>
                    <a:pt x="532" y="236"/>
                  </a:cubicBezTo>
                  <a:cubicBezTo>
                    <a:pt x="535" y="234"/>
                    <a:pt x="535" y="232"/>
                    <a:pt x="537" y="232"/>
                  </a:cubicBezTo>
                  <a:cubicBezTo>
                    <a:pt x="540" y="232"/>
                    <a:pt x="546" y="230"/>
                    <a:pt x="549" y="229"/>
                  </a:cubicBezTo>
                  <a:cubicBezTo>
                    <a:pt x="548" y="218"/>
                    <a:pt x="548" y="218"/>
                    <a:pt x="548" y="218"/>
                  </a:cubicBezTo>
                  <a:cubicBezTo>
                    <a:pt x="554" y="195"/>
                    <a:pt x="554" y="195"/>
                    <a:pt x="554" y="195"/>
                  </a:cubicBezTo>
                  <a:cubicBezTo>
                    <a:pt x="553" y="195"/>
                    <a:pt x="551" y="195"/>
                    <a:pt x="547" y="195"/>
                  </a:cubicBezTo>
                  <a:moveTo>
                    <a:pt x="398" y="386"/>
                  </a:moveTo>
                  <a:cubicBezTo>
                    <a:pt x="398" y="386"/>
                    <a:pt x="398" y="386"/>
                    <a:pt x="398" y="386"/>
                  </a:cubicBezTo>
                  <a:cubicBezTo>
                    <a:pt x="398" y="386"/>
                    <a:pt x="398" y="386"/>
                    <a:pt x="398" y="386"/>
                  </a:cubicBezTo>
                  <a:moveTo>
                    <a:pt x="406" y="390"/>
                  </a:moveTo>
                  <a:cubicBezTo>
                    <a:pt x="406" y="390"/>
                    <a:pt x="406" y="390"/>
                    <a:pt x="406" y="390"/>
                  </a:cubicBezTo>
                  <a:close/>
                  <a:moveTo>
                    <a:pt x="398" y="386"/>
                  </a:moveTo>
                  <a:cubicBezTo>
                    <a:pt x="397" y="386"/>
                    <a:pt x="397" y="386"/>
                    <a:pt x="397" y="386"/>
                  </a:cubicBezTo>
                  <a:cubicBezTo>
                    <a:pt x="397" y="386"/>
                    <a:pt x="397" y="386"/>
                    <a:pt x="398" y="386"/>
                  </a:cubicBezTo>
                  <a:moveTo>
                    <a:pt x="363" y="342"/>
                  </a:moveTo>
                  <a:cubicBezTo>
                    <a:pt x="363" y="342"/>
                    <a:pt x="362" y="342"/>
                    <a:pt x="362" y="342"/>
                  </a:cubicBezTo>
                  <a:cubicBezTo>
                    <a:pt x="362" y="342"/>
                    <a:pt x="363" y="342"/>
                    <a:pt x="363" y="342"/>
                  </a:cubicBezTo>
                  <a:moveTo>
                    <a:pt x="363" y="342"/>
                  </a:moveTo>
                  <a:cubicBezTo>
                    <a:pt x="363" y="342"/>
                    <a:pt x="363" y="342"/>
                    <a:pt x="363" y="342"/>
                  </a:cubicBezTo>
                  <a:cubicBezTo>
                    <a:pt x="363" y="342"/>
                    <a:pt x="363" y="342"/>
                    <a:pt x="363" y="342"/>
                  </a:cubicBezTo>
                  <a:moveTo>
                    <a:pt x="411" y="217"/>
                  </a:moveTo>
                  <a:cubicBezTo>
                    <a:pt x="409" y="217"/>
                    <a:pt x="413" y="212"/>
                    <a:pt x="409" y="214"/>
                  </a:cubicBezTo>
                  <a:cubicBezTo>
                    <a:pt x="406" y="216"/>
                    <a:pt x="400" y="221"/>
                    <a:pt x="398" y="219"/>
                  </a:cubicBezTo>
                  <a:cubicBezTo>
                    <a:pt x="395" y="217"/>
                    <a:pt x="393" y="220"/>
                    <a:pt x="391" y="218"/>
                  </a:cubicBezTo>
                  <a:cubicBezTo>
                    <a:pt x="389" y="216"/>
                    <a:pt x="397" y="211"/>
                    <a:pt x="401" y="211"/>
                  </a:cubicBezTo>
                  <a:cubicBezTo>
                    <a:pt x="402" y="211"/>
                    <a:pt x="403" y="211"/>
                    <a:pt x="404" y="210"/>
                  </a:cubicBezTo>
                  <a:cubicBezTo>
                    <a:pt x="406" y="208"/>
                    <a:pt x="408" y="204"/>
                    <a:pt x="411" y="204"/>
                  </a:cubicBezTo>
                  <a:cubicBezTo>
                    <a:pt x="414" y="204"/>
                    <a:pt x="421" y="205"/>
                    <a:pt x="422" y="208"/>
                  </a:cubicBezTo>
                  <a:cubicBezTo>
                    <a:pt x="422" y="212"/>
                    <a:pt x="427" y="209"/>
                    <a:pt x="427" y="212"/>
                  </a:cubicBezTo>
                  <a:cubicBezTo>
                    <a:pt x="427" y="215"/>
                    <a:pt x="430" y="218"/>
                    <a:pt x="430" y="219"/>
                  </a:cubicBezTo>
                  <a:cubicBezTo>
                    <a:pt x="430" y="220"/>
                    <a:pt x="430" y="220"/>
                    <a:pt x="429" y="220"/>
                  </a:cubicBezTo>
                  <a:cubicBezTo>
                    <a:pt x="427" y="222"/>
                    <a:pt x="428" y="218"/>
                    <a:pt x="424" y="218"/>
                  </a:cubicBezTo>
                  <a:cubicBezTo>
                    <a:pt x="421" y="218"/>
                    <a:pt x="418" y="221"/>
                    <a:pt x="415" y="220"/>
                  </a:cubicBezTo>
                  <a:cubicBezTo>
                    <a:pt x="412" y="219"/>
                    <a:pt x="414" y="217"/>
                    <a:pt x="411" y="217"/>
                  </a:cubicBezTo>
                  <a:moveTo>
                    <a:pt x="433" y="237"/>
                  </a:moveTo>
                  <a:cubicBezTo>
                    <a:pt x="433" y="234"/>
                    <a:pt x="437" y="232"/>
                    <a:pt x="435" y="228"/>
                  </a:cubicBezTo>
                  <a:cubicBezTo>
                    <a:pt x="432" y="224"/>
                    <a:pt x="428" y="224"/>
                    <a:pt x="427" y="227"/>
                  </a:cubicBezTo>
                  <a:cubicBezTo>
                    <a:pt x="426" y="230"/>
                    <a:pt x="423" y="229"/>
                    <a:pt x="422" y="231"/>
                  </a:cubicBezTo>
                  <a:cubicBezTo>
                    <a:pt x="420" y="233"/>
                    <a:pt x="419" y="238"/>
                    <a:pt x="420" y="242"/>
                  </a:cubicBezTo>
                  <a:cubicBezTo>
                    <a:pt x="421" y="245"/>
                    <a:pt x="420" y="247"/>
                    <a:pt x="417" y="249"/>
                  </a:cubicBezTo>
                  <a:cubicBezTo>
                    <a:pt x="413" y="251"/>
                    <a:pt x="411" y="246"/>
                    <a:pt x="413" y="240"/>
                  </a:cubicBezTo>
                  <a:cubicBezTo>
                    <a:pt x="414" y="235"/>
                    <a:pt x="416" y="231"/>
                    <a:pt x="414" y="231"/>
                  </a:cubicBezTo>
                  <a:cubicBezTo>
                    <a:pt x="412" y="231"/>
                    <a:pt x="417" y="225"/>
                    <a:pt x="422" y="224"/>
                  </a:cubicBezTo>
                  <a:cubicBezTo>
                    <a:pt x="426" y="223"/>
                    <a:pt x="432" y="223"/>
                    <a:pt x="432" y="222"/>
                  </a:cubicBezTo>
                  <a:cubicBezTo>
                    <a:pt x="432" y="222"/>
                    <a:pt x="432" y="222"/>
                    <a:pt x="433" y="221"/>
                  </a:cubicBezTo>
                  <a:cubicBezTo>
                    <a:pt x="434" y="221"/>
                    <a:pt x="438" y="222"/>
                    <a:pt x="441" y="223"/>
                  </a:cubicBezTo>
                  <a:cubicBezTo>
                    <a:pt x="444" y="224"/>
                    <a:pt x="449" y="221"/>
                    <a:pt x="450" y="225"/>
                  </a:cubicBezTo>
                  <a:cubicBezTo>
                    <a:pt x="452" y="229"/>
                    <a:pt x="455" y="232"/>
                    <a:pt x="452" y="232"/>
                  </a:cubicBezTo>
                  <a:cubicBezTo>
                    <a:pt x="449" y="232"/>
                    <a:pt x="445" y="228"/>
                    <a:pt x="445" y="230"/>
                  </a:cubicBezTo>
                  <a:cubicBezTo>
                    <a:pt x="446" y="233"/>
                    <a:pt x="444" y="232"/>
                    <a:pt x="444" y="235"/>
                  </a:cubicBezTo>
                  <a:cubicBezTo>
                    <a:pt x="444" y="238"/>
                    <a:pt x="441" y="243"/>
                    <a:pt x="440" y="243"/>
                  </a:cubicBezTo>
                  <a:cubicBezTo>
                    <a:pt x="440" y="243"/>
                    <a:pt x="440" y="243"/>
                    <a:pt x="440" y="243"/>
                  </a:cubicBezTo>
                  <a:cubicBezTo>
                    <a:pt x="439" y="242"/>
                    <a:pt x="441" y="237"/>
                    <a:pt x="438" y="236"/>
                  </a:cubicBezTo>
                  <a:cubicBezTo>
                    <a:pt x="435" y="235"/>
                    <a:pt x="432" y="240"/>
                    <a:pt x="433" y="237"/>
                  </a:cubicBezTo>
                  <a:moveTo>
                    <a:pt x="445" y="251"/>
                  </a:moveTo>
                  <a:cubicBezTo>
                    <a:pt x="441" y="253"/>
                    <a:pt x="435" y="252"/>
                    <a:pt x="435" y="249"/>
                  </a:cubicBezTo>
                  <a:cubicBezTo>
                    <a:pt x="435" y="245"/>
                    <a:pt x="438" y="246"/>
                    <a:pt x="439" y="247"/>
                  </a:cubicBezTo>
                  <a:cubicBezTo>
                    <a:pt x="439" y="248"/>
                    <a:pt x="440" y="248"/>
                    <a:pt x="441" y="247"/>
                  </a:cubicBezTo>
                  <a:cubicBezTo>
                    <a:pt x="443" y="246"/>
                    <a:pt x="445" y="243"/>
                    <a:pt x="447" y="244"/>
                  </a:cubicBezTo>
                  <a:cubicBezTo>
                    <a:pt x="451" y="244"/>
                    <a:pt x="451" y="246"/>
                    <a:pt x="454" y="244"/>
                  </a:cubicBezTo>
                  <a:cubicBezTo>
                    <a:pt x="456" y="243"/>
                    <a:pt x="456" y="242"/>
                    <a:pt x="457" y="243"/>
                  </a:cubicBezTo>
                  <a:cubicBezTo>
                    <a:pt x="457" y="243"/>
                    <a:pt x="457" y="243"/>
                    <a:pt x="457" y="244"/>
                  </a:cubicBezTo>
                  <a:cubicBezTo>
                    <a:pt x="456" y="245"/>
                    <a:pt x="449" y="249"/>
                    <a:pt x="445" y="251"/>
                  </a:cubicBezTo>
                  <a:moveTo>
                    <a:pt x="462" y="240"/>
                  </a:moveTo>
                  <a:cubicBezTo>
                    <a:pt x="460" y="240"/>
                    <a:pt x="459" y="240"/>
                    <a:pt x="458" y="240"/>
                  </a:cubicBezTo>
                  <a:cubicBezTo>
                    <a:pt x="456" y="241"/>
                    <a:pt x="455" y="241"/>
                    <a:pt x="454" y="239"/>
                  </a:cubicBezTo>
                  <a:cubicBezTo>
                    <a:pt x="454" y="237"/>
                    <a:pt x="461" y="235"/>
                    <a:pt x="465" y="235"/>
                  </a:cubicBezTo>
                  <a:cubicBezTo>
                    <a:pt x="468" y="236"/>
                    <a:pt x="471" y="233"/>
                    <a:pt x="472" y="235"/>
                  </a:cubicBezTo>
                  <a:cubicBezTo>
                    <a:pt x="472" y="235"/>
                    <a:pt x="472" y="235"/>
                    <a:pt x="472" y="235"/>
                  </a:cubicBezTo>
                  <a:cubicBezTo>
                    <a:pt x="474" y="238"/>
                    <a:pt x="468" y="240"/>
                    <a:pt x="462" y="24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8" name="Freeform 41"/>
            <p:cNvSpPr>
              <a:spLocks/>
            </p:cNvSpPr>
            <p:nvPr userDrawn="1"/>
          </p:nvSpPr>
          <p:spPr bwMode="auto">
            <a:xfrm>
              <a:off x="15338425" y="2598738"/>
              <a:ext cx="26988" cy="17463"/>
            </a:xfrm>
            <a:custGeom>
              <a:avLst/>
              <a:gdLst>
                <a:gd name="T0" fmla="*/ 6 w 10"/>
                <a:gd name="T1" fmla="*/ 2 h 6"/>
                <a:gd name="T2" fmla="*/ 1 w 10"/>
                <a:gd name="T3" fmla="*/ 3 h 6"/>
                <a:gd name="T4" fmla="*/ 8 w 10"/>
                <a:gd name="T5" fmla="*/ 5 h 6"/>
                <a:gd name="T6" fmla="*/ 9 w 10"/>
                <a:gd name="T7" fmla="*/ 2 h 6"/>
                <a:gd name="T8" fmla="*/ 6 w 10"/>
                <a:gd name="T9" fmla="*/ 2 h 6"/>
              </a:gdLst>
              <a:ahLst/>
              <a:cxnLst>
                <a:cxn ang="0">
                  <a:pos x="T0" y="T1"/>
                </a:cxn>
                <a:cxn ang="0">
                  <a:pos x="T2" y="T3"/>
                </a:cxn>
                <a:cxn ang="0">
                  <a:pos x="T4" y="T5"/>
                </a:cxn>
                <a:cxn ang="0">
                  <a:pos x="T6" y="T7"/>
                </a:cxn>
                <a:cxn ang="0">
                  <a:pos x="T8" y="T9"/>
                </a:cxn>
              </a:cxnLst>
              <a:rect l="0" t="0" r="r" b="b"/>
              <a:pathLst>
                <a:path w="10" h="6">
                  <a:moveTo>
                    <a:pt x="6" y="2"/>
                  </a:moveTo>
                  <a:cubicBezTo>
                    <a:pt x="5" y="0"/>
                    <a:pt x="0" y="2"/>
                    <a:pt x="1" y="3"/>
                  </a:cubicBezTo>
                  <a:cubicBezTo>
                    <a:pt x="2" y="5"/>
                    <a:pt x="6" y="6"/>
                    <a:pt x="8" y="5"/>
                  </a:cubicBezTo>
                  <a:cubicBezTo>
                    <a:pt x="10" y="5"/>
                    <a:pt x="10" y="3"/>
                    <a:pt x="9" y="2"/>
                  </a:cubicBezTo>
                  <a:cubicBezTo>
                    <a:pt x="8" y="1"/>
                    <a:pt x="6" y="4"/>
                    <a:pt x="6"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9" name="Freeform 42"/>
            <p:cNvSpPr>
              <a:spLocks/>
            </p:cNvSpPr>
            <p:nvPr userDrawn="1"/>
          </p:nvSpPr>
          <p:spPr bwMode="auto">
            <a:xfrm>
              <a:off x="15465425" y="3276600"/>
              <a:ext cx="15875" cy="11113"/>
            </a:xfrm>
            <a:custGeom>
              <a:avLst/>
              <a:gdLst>
                <a:gd name="T0" fmla="*/ 1 w 6"/>
                <a:gd name="T1" fmla="*/ 2 h 4"/>
                <a:gd name="T2" fmla="*/ 5 w 6"/>
                <a:gd name="T3" fmla="*/ 2 h 4"/>
                <a:gd name="T4" fmla="*/ 1 w 6"/>
                <a:gd name="T5" fmla="*/ 2 h 4"/>
              </a:gdLst>
              <a:ahLst/>
              <a:cxnLst>
                <a:cxn ang="0">
                  <a:pos x="T0" y="T1"/>
                </a:cxn>
                <a:cxn ang="0">
                  <a:pos x="T2" y="T3"/>
                </a:cxn>
                <a:cxn ang="0">
                  <a:pos x="T4" y="T5"/>
                </a:cxn>
              </a:cxnLst>
              <a:rect l="0" t="0" r="r" b="b"/>
              <a:pathLst>
                <a:path w="6" h="4">
                  <a:moveTo>
                    <a:pt x="1" y="2"/>
                  </a:moveTo>
                  <a:cubicBezTo>
                    <a:pt x="3" y="3"/>
                    <a:pt x="4" y="4"/>
                    <a:pt x="5" y="2"/>
                  </a:cubicBezTo>
                  <a:cubicBezTo>
                    <a:pt x="6" y="1"/>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0" name="Freeform 43"/>
            <p:cNvSpPr>
              <a:spLocks/>
            </p:cNvSpPr>
            <p:nvPr userDrawn="1"/>
          </p:nvSpPr>
          <p:spPr bwMode="auto">
            <a:xfrm>
              <a:off x="15490825" y="3287713"/>
              <a:ext cx="11113" cy="7938"/>
            </a:xfrm>
            <a:custGeom>
              <a:avLst/>
              <a:gdLst>
                <a:gd name="T0" fmla="*/ 2 w 4"/>
                <a:gd name="T1" fmla="*/ 0 h 3"/>
                <a:gd name="T2" fmla="*/ 3 w 4"/>
                <a:gd name="T3" fmla="*/ 2 h 3"/>
                <a:gd name="T4" fmla="*/ 2 w 4"/>
                <a:gd name="T5" fmla="*/ 0 h 3"/>
              </a:gdLst>
              <a:ahLst/>
              <a:cxnLst>
                <a:cxn ang="0">
                  <a:pos x="T0" y="T1"/>
                </a:cxn>
                <a:cxn ang="0">
                  <a:pos x="T2" y="T3"/>
                </a:cxn>
                <a:cxn ang="0">
                  <a:pos x="T4" y="T5"/>
                </a:cxn>
              </a:cxnLst>
              <a:rect l="0" t="0" r="r" b="b"/>
              <a:pathLst>
                <a:path w="4" h="3">
                  <a:moveTo>
                    <a:pt x="2" y="0"/>
                  </a:moveTo>
                  <a:cubicBezTo>
                    <a:pt x="0" y="0"/>
                    <a:pt x="2" y="3"/>
                    <a:pt x="3" y="2"/>
                  </a:cubicBezTo>
                  <a:cubicBezTo>
                    <a:pt x="4" y="1"/>
                    <a:pt x="4" y="0"/>
                    <a:pt x="2"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1" name="Freeform 44"/>
            <p:cNvSpPr>
              <a:spLocks/>
            </p:cNvSpPr>
            <p:nvPr userDrawn="1"/>
          </p:nvSpPr>
          <p:spPr bwMode="auto">
            <a:xfrm>
              <a:off x="15368588" y="2713038"/>
              <a:ext cx="33338" cy="11113"/>
            </a:xfrm>
            <a:custGeom>
              <a:avLst/>
              <a:gdLst>
                <a:gd name="T0" fmla="*/ 9 w 12"/>
                <a:gd name="T1" fmla="*/ 1 h 4"/>
                <a:gd name="T2" fmla="*/ 3 w 12"/>
                <a:gd name="T3" fmla="*/ 4 h 4"/>
                <a:gd name="T4" fmla="*/ 7 w 12"/>
                <a:gd name="T5" fmla="*/ 3 h 4"/>
                <a:gd name="T6" fmla="*/ 9 w 12"/>
                <a:gd name="T7" fmla="*/ 1 h 4"/>
              </a:gdLst>
              <a:ahLst/>
              <a:cxnLst>
                <a:cxn ang="0">
                  <a:pos x="T0" y="T1"/>
                </a:cxn>
                <a:cxn ang="0">
                  <a:pos x="T2" y="T3"/>
                </a:cxn>
                <a:cxn ang="0">
                  <a:pos x="T4" y="T5"/>
                </a:cxn>
                <a:cxn ang="0">
                  <a:pos x="T6" y="T7"/>
                </a:cxn>
              </a:cxnLst>
              <a:rect l="0" t="0" r="r" b="b"/>
              <a:pathLst>
                <a:path w="12" h="4">
                  <a:moveTo>
                    <a:pt x="9" y="1"/>
                  </a:moveTo>
                  <a:cubicBezTo>
                    <a:pt x="7" y="0"/>
                    <a:pt x="0" y="4"/>
                    <a:pt x="3" y="4"/>
                  </a:cubicBezTo>
                  <a:cubicBezTo>
                    <a:pt x="4" y="4"/>
                    <a:pt x="5" y="3"/>
                    <a:pt x="7" y="3"/>
                  </a:cubicBezTo>
                  <a:cubicBezTo>
                    <a:pt x="8" y="3"/>
                    <a:pt x="12" y="2"/>
                    <a:pt x="9" y="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2" name="Freeform 45"/>
            <p:cNvSpPr>
              <a:spLocks/>
            </p:cNvSpPr>
            <p:nvPr userDrawn="1"/>
          </p:nvSpPr>
          <p:spPr bwMode="auto">
            <a:xfrm>
              <a:off x="15443200" y="3265488"/>
              <a:ext cx="14288" cy="11113"/>
            </a:xfrm>
            <a:custGeom>
              <a:avLst/>
              <a:gdLst>
                <a:gd name="T0" fmla="*/ 1 w 5"/>
                <a:gd name="T1" fmla="*/ 2 h 4"/>
                <a:gd name="T2" fmla="*/ 4 w 5"/>
                <a:gd name="T3" fmla="*/ 2 h 4"/>
                <a:gd name="T4" fmla="*/ 1 w 5"/>
                <a:gd name="T5" fmla="*/ 2 h 4"/>
              </a:gdLst>
              <a:ahLst/>
              <a:cxnLst>
                <a:cxn ang="0">
                  <a:pos x="T0" y="T1"/>
                </a:cxn>
                <a:cxn ang="0">
                  <a:pos x="T2" y="T3"/>
                </a:cxn>
                <a:cxn ang="0">
                  <a:pos x="T4" y="T5"/>
                </a:cxn>
              </a:cxnLst>
              <a:rect l="0" t="0" r="r" b="b"/>
              <a:pathLst>
                <a:path w="5" h="4">
                  <a:moveTo>
                    <a:pt x="1" y="2"/>
                  </a:moveTo>
                  <a:cubicBezTo>
                    <a:pt x="3" y="4"/>
                    <a:pt x="4" y="3"/>
                    <a:pt x="4" y="2"/>
                  </a:cubicBezTo>
                  <a:cubicBezTo>
                    <a:pt x="5" y="0"/>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3" name="Freeform 46"/>
            <p:cNvSpPr>
              <a:spLocks/>
            </p:cNvSpPr>
            <p:nvPr userDrawn="1"/>
          </p:nvSpPr>
          <p:spPr bwMode="auto">
            <a:xfrm>
              <a:off x="15517813" y="2638425"/>
              <a:ext cx="41275" cy="38100"/>
            </a:xfrm>
            <a:custGeom>
              <a:avLst/>
              <a:gdLst>
                <a:gd name="T0" fmla="*/ 13 w 15"/>
                <a:gd name="T1" fmla="*/ 1 h 14"/>
                <a:gd name="T2" fmla="*/ 9 w 15"/>
                <a:gd name="T3" fmla="*/ 3 h 14"/>
                <a:gd name="T4" fmla="*/ 4 w 15"/>
                <a:gd name="T5" fmla="*/ 8 h 14"/>
                <a:gd name="T6" fmla="*/ 1 w 15"/>
                <a:gd name="T7" fmla="*/ 9 h 14"/>
                <a:gd name="T8" fmla="*/ 3 w 15"/>
                <a:gd name="T9" fmla="*/ 13 h 14"/>
                <a:gd name="T10" fmla="*/ 5 w 15"/>
                <a:gd name="T11" fmla="*/ 13 h 14"/>
                <a:gd name="T12" fmla="*/ 12 w 15"/>
                <a:gd name="T13" fmla="*/ 8 h 14"/>
                <a:gd name="T14" fmla="*/ 10 w 15"/>
                <a:gd name="T15" fmla="*/ 5 h 14"/>
                <a:gd name="T16" fmla="*/ 14 w 15"/>
                <a:gd name="T17" fmla="*/ 4 h 14"/>
                <a:gd name="T18" fmla="*/ 13 w 15"/>
                <a:gd name="T19"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4">
                  <a:moveTo>
                    <a:pt x="13" y="1"/>
                  </a:moveTo>
                  <a:cubicBezTo>
                    <a:pt x="13" y="0"/>
                    <a:pt x="11" y="0"/>
                    <a:pt x="9" y="3"/>
                  </a:cubicBezTo>
                  <a:cubicBezTo>
                    <a:pt x="7" y="5"/>
                    <a:pt x="5" y="7"/>
                    <a:pt x="4" y="8"/>
                  </a:cubicBezTo>
                  <a:cubicBezTo>
                    <a:pt x="4" y="9"/>
                    <a:pt x="1" y="8"/>
                    <a:pt x="1" y="9"/>
                  </a:cubicBezTo>
                  <a:cubicBezTo>
                    <a:pt x="0" y="11"/>
                    <a:pt x="1" y="14"/>
                    <a:pt x="3" y="13"/>
                  </a:cubicBezTo>
                  <a:cubicBezTo>
                    <a:pt x="4" y="12"/>
                    <a:pt x="4" y="13"/>
                    <a:pt x="5" y="13"/>
                  </a:cubicBezTo>
                  <a:cubicBezTo>
                    <a:pt x="6" y="13"/>
                    <a:pt x="11" y="10"/>
                    <a:pt x="12" y="8"/>
                  </a:cubicBezTo>
                  <a:cubicBezTo>
                    <a:pt x="13" y="7"/>
                    <a:pt x="10" y="6"/>
                    <a:pt x="10" y="5"/>
                  </a:cubicBezTo>
                  <a:cubicBezTo>
                    <a:pt x="10" y="4"/>
                    <a:pt x="13" y="4"/>
                    <a:pt x="14" y="4"/>
                  </a:cubicBezTo>
                  <a:cubicBezTo>
                    <a:pt x="15" y="3"/>
                    <a:pt x="13" y="2"/>
                    <a:pt x="13" y="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4" name="Freeform 47"/>
            <p:cNvSpPr>
              <a:spLocks/>
            </p:cNvSpPr>
            <p:nvPr userDrawn="1"/>
          </p:nvSpPr>
          <p:spPr bwMode="auto">
            <a:xfrm>
              <a:off x="15335250" y="2728913"/>
              <a:ext cx="15875" cy="17463"/>
            </a:xfrm>
            <a:custGeom>
              <a:avLst/>
              <a:gdLst>
                <a:gd name="T0" fmla="*/ 2 w 6"/>
                <a:gd name="T1" fmla="*/ 5 h 6"/>
                <a:gd name="T2" fmla="*/ 5 w 6"/>
                <a:gd name="T3" fmla="*/ 1 h 6"/>
                <a:gd name="T4" fmla="*/ 2 w 6"/>
                <a:gd name="T5" fmla="*/ 5 h 6"/>
              </a:gdLst>
              <a:ahLst/>
              <a:cxnLst>
                <a:cxn ang="0">
                  <a:pos x="T0" y="T1"/>
                </a:cxn>
                <a:cxn ang="0">
                  <a:pos x="T2" y="T3"/>
                </a:cxn>
                <a:cxn ang="0">
                  <a:pos x="T4" y="T5"/>
                </a:cxn>
              </a:cxnLst>
              <a:rect l="0" t="0" r="r" b="b"/>
              <a:pathLst>
                <a:path w="6" h="6">
                  <a:moveTo>
                    <a:pt x="2" y="5"/>
                  </a:moveTo>
                  <a:cubicBezTo>
                    <a:pt x="5" y="4"/>
                    <a:pt x="6" y="2"/>
                    <a:pt x="5" y="1"/>
                  </a:cubicBezTo>
                  <a:cubicBezTo>
                    <a:pt x="4" y="0"/>
                    <a:pt x="0" y="6"/>
                    <a:pt x="2"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5" name="Freeform 48"/>
            <p:cNvSpPr>
              <a:spLocks/>
            </p:cNvSpPr>
            <p:nvPr userDrawn="1"/>
          </p:nvSpPr>
          <p:spPr bwMode="auto">
            <a:xfrm>
              <a:off x="15498763" y="3298825"/>
              <a:ext cx="22225" cy="22225"/>
            </a:xfrm>
            <a:custGeom>
              <a:avLst/>
              <a:gdLst>
                <a:gd name="T0" fmla="*/ 3 w 8"/>
                <a:gd name="T1" fmla="*/ 0 h 8"/>
                <a:gd name="T2" fmla="*/ 3 w 8"/>
                <a:gd name="T3" fmla="*/ 6 h 8"/>
                <a:gd name="T4" fmla="*/ 7 w 8"/>
                <a:gd name="T5" fmla="*/ 4 h 8"/>
                <a:gd name="T6" fmla="*/ 3 w 8"/>
                <a:gd name="T7" fmla="*/ 0 h 8"/>
              </a:gdLst>
              <a:ahLst/>
              <a:cxnLst>
                <a:cxn ang="0">
                  <a:pos x="T0" y="T1"/>
                </a:cxn>
                <a:cxn ang="0">
                  <a:pos x="T2" y="T3"/>
                </a:cxn>
                <a:cxn ang="0">
                  <a:pos x="T4" y="T5"/>
                </a:cxn>
                <a:cxn ang="0">
                  <a:pos x="T6" y="T7"/>
                </a:cxn>
              </a:cxnLst>
              <a:rect l="0" t="0" r="r" b="b"/>
              <a:pathLst>
                <a:path w="8" h="8">
                  <a:moveTo>
                    <a:pt x="3" y="0"/>
                  </a:moveTo>
                  <a:cubicBezTo>
                    <a:pt x="0" y="1"/>
                    <a:pt x="2" y="8"/>
                    <a:pt x="3" y="6"/>
                  </a:cubicBezTo>
                  <a:cubicBezTo>
                    <a:pt x="4" y="6"/>
                    <a:pt x="6" y="5"/>
                    <a:pt x="7" y="4"/>
                  </a:cubicBezTo>
                  <a:cubicBezTo>
                    <a:pt x="8" y="3"/>
                    <a:pt x="6" y="0"/>
                    <a:pt x="3"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6" name="Freeform 49"/>
            <p:cNvSpPr>
              <a:spLocks/>
            </p:cNvSpPr>
            <p:nvPr userDrawn="1"/>
          </p:nvSpPr>
          <p:spPr bwMode="auto">
            <a:xfrm>
              <a:off x="17387888" y="2457450"/>
              <a:ext cx="152400" cy="77788"/>
            </a:xfrm>
            <a:custGeom>
              <a:avLst/>
              <a:gdLst>
                <a:gd name="T0" fmla="*/ 51 w 55"/>
                <a:gd name="T1" fmla="*/ 8 h 28"/>
                <a:gd name="T2" fmla="*/ 48 w 55"/>
                <a:gd name="T3" fmla="*/ 6 h 28"/>
                <a:gd name="T4" fmla="*/ 47 w 55"/>
                <a:gd name="T5" fmla="*/ 3 h 28"/>
                <a:gd name="T6" fmla="*/ 44 w 55"/>
                <a:gd name="T7" fmla="*/ 3 h 28"/>
                <a:gd name="T8" fmla="*/ 39 w 55"/>
                <a:gd name="T9" fmla="*/ 1 h 28"/>
                <a:gd name="T10" fmla="*/ 38 w 55"/>
                <a:gd name="T11" fmla="*/ 4 h 28"/>
                <a:gd name="T12" fmla="*/ 35 w 55"/>
                <a:gd name="T13" fmla="*/ 4 h 28"/>
                <a:gd name="T14" fmla="*/ 33 w 55"/>
                <a:gd name="T15" fmla="*/ 4 h 28"/>
                <a:gd name="T16" fmla="*/ 30 w 55"/>
                <a:gd name="T17" fmla="*/ 5 h 28"/>
                <a:gd name="T18" fmla="*/ 28 w 55"/>
                <a:gd name="T19" fmla="*/ 4 h 28"/>
                <a:gd name="T20" fmla="*/ 24 w 55"/>
                <a:gd name="T21" fmla="*/ 6 h 28"/>
                <a:gd name="T22" fmla="*/ 22 w 55"/>
                <a:gd name="T23" fmla="*/ 5 h 28"/>
                <a:gd name="T24" fmla="*/ 20 w 55"/>
                <a:gd name="T25" fmla="*/ 6 h 28"/>
                <a:gd name="T26" fmla="*/ 19 w 55"/>
                <a:gd name="T27" fmla="*/ 9 h 28"/>
                <a:gd name="T28" fmla="*/ 16 w 55"/>
                <a:gd name="T29" fmla="*/ 10 h 28"/>
                <a:gd name="T30" fmla="*/ 15 w 55"/>
                <a:gd name="T31" fmla="*/ 6 h 28"/>
                <a:gd name="T32" fmla="*/ 7 w 55"/>
                <a:gd name="T33" fmla="*/ 1 h 28"/>
                <a:gd name="T34" fmla="*/ 8 w 55"/>
                <a:gd name="T35" fmla="*/ 4 h 28"/>
                <a:gd name="T36" fmla="*/ 6 w 55"/>
                <a:gd name="T37" fmla="*/ 4 h 28"/>
                <a:gd name="T38" fmla="*/ 2 w 55"/>
                <a:gd name="T39" fmla="*/ 5 h 28"/>
                <a:gd name="T40" fmla="*/ 0 w 55"/>
                <a:gd name="T41" fmla="*/ 9 h 28"/>
                <a:gd name="T42" fmla="*/ 5 w 55"/>
                <a:gd name="T43" fmla="*/ 10 h 28"/>
                <a:gd name="T44" fmla="*/ 11 w 55"/>
                <a:gd name="T45" fmla="*/ 10 h 28"/>
                <a:gd name="T46" fmla="*/ 10 w 55"/>
                <a:gd name="T47" fmla="*/ 12 h 28"/>
                <a:gd name="T48" fmla="*/ 7 w 55"/>
                <a:gd name="T49" fmla="*/ 14 h 28"/>
                <a:gd name="T50" fmla="*/ 1 w 55"/>
                <a:gd name="T51" fmla="*/ 15 h 28"/>
                <a:gd name="T52" fmla="*/ 9 w 55"/>
                <a:gd name="T53" fmla="*/ 15 h 28"/>
                <a:gd name="T54" fmla="*/ 11 w 55"/>
                <a:gd name="T55" fmla="*/ 17 h 28"/>
                <a:gd name="T56" fmla="*/ 12 w 55"/>
                <a:gd name="T57" fmla="*/ 19 h 28"/>
                <a:gd name="T58" fmla="*/ 10 w 55"/>
                <a:gd name="T59" fmla="*/ 21 h 28"/>
                <a:gd name="T60" fmla="*/ 8 w 55"/>
                <a:gd name="T61" fmla="*/ 23 h 28"/>
                <a:gd name="T62" fmla="*/ 14 w 55"/>
                <a:gd name="T63" fmla="*/ 23 h 28"/>
                <a:gd name="T64" fmla="*/ 24 w 55"/>
                <a:gd name="T65" fmla="*/ 27 h 28"/>
                <a:gd name="T66" fmla="*/ 33 w 55"/>
                <a:gd name="T67" fmla="*/ 24 h 28"/>
                <a:gd name="T68" fmla="*/ 39 w 55"/>
                <a:gd name="T69" fmla="*/ 22 h 28"/>
                <a:gd name="T70" fmla="*/ 46 w 55"/>
                <a:gd name="T71" fmla="*/ 20 h 28"/>
                <a:gd name="T72" fmla="*/ 50 w 55"/>
                <a:gd name="T73" fmla="*/ 16 h 28"/>
                <a:gd name="T74" fmla="*/ 54 w 55"/>
                <a:gd name="T75" fmla="*/ 13 h 28"/>
                <a:gd name="T76" fmla="*/ 51 w 55"/>
                <a:gd name="T77" fmla="*/ 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 h="28">
                  <a:moveTo>
                    <a:pt x="51" y="8"/>
                  </a:moveTo>
                  <a:cubicBezTo>
                    <a:pt x="49" y="8"/>
                    <a:pt x="48" y="7"/>
                    <a:pt x="48" y="6"/>
                  </a:cubicBezTo>
                  <a:cubicBezTo>
                    <a:pt x="49" y="5"/>
                    <a:pt x="47" y="4"/>
                    <a:pt x="47" y="3"/>
                  </a:cubicBezTo>
                  <a:cubicBezTo>
                    <a:pt x="48" y="2"/>
                    <a:pt x="45" y="3"/>
                    <a:pt x="44" y="3"/>
                  </a:cubicBezTo>
                  <a:cubicBezTo>
                    <a:pt x="43" y="3"/>
                    <a:pt x="40" y="0"/>
                    <a:pt x="39" y="1"/>
                  </a:cubicBezTo>
                  <a:cubicBezTo>
                    <a:pt x="38" y="1"/>
                    <a:pt x="39" y="3"/>
                    <a:pt x="38" y="4"/>
                  </a:cubicBezTo>
                  <a:cubicBezTo>
                    <a:pt x="38" y="5"/>
                    <a:pt x="35" y="3"/>
                    <a:pt x="35" y="4"/>
                  </a:cubicBezTo>
                  <a:cubicBezTo>
                    <a:pt x="35" y="5"/>
                    <a:pt x="34" y="5"/>
                    <a:pt x="33" y="4"/>
                  </a:cubicBezTo>
                  <a:cubicBezTo>
                    <a:pt x="32" y="3"/>
                    <a:pt x="30" y="4"/>
                    <a:pt x="30" y="5"/>
                  </a:cubicBezTo>
                  <a:cubicBezTo>
                    <a:pt x="31" y="5"/>
                    <a:pt x="30" y="5"/>
                    <a:pt x="28" y="4"/>
                  </a:cubicBezTo>
                  <a:cubicBezTo>
                    <a:pt x="26" y="3"/>
                    <a:pt x="24" y="5"/>
                    <a:pt x="24" y="6"/>
                  </a:cubicBezTo>
                  <a:cubicBezTo>
                    <a:pt x="25" y="7"/>
                    <a:pt x="24" y="7"/>
                    <a:pt x="22" y="5"/>
                  </a:cubicBezTo>
                  <a:cubicBezTo>
                    <a:pt x="21" y="2"/>
                    <a:pt x="19" y="5"/>
                    <a:pt x="20" y="6"/>
                  </a:cubicBezTo>
                  <a:cubicBezTo>
                    <a:pt x="21" y="8"/>
                    <a:pt x="20" y="9"/>
                    <a:pt x="19" y="9"/>
                  </a:cubicBezTo>
                  <a:cubicBezTo>
                    <a:pt x="18" y="8"/>
                    <a:pt x="17" y="9"/>
                    <a:pt x="16" y="10"/>
                  </a:cubicBezTo>
                  <a:cubicBezTo>
                    <a:pt x="15" y="11"/>
                    <a:pt x="13" y="7"/>
                    <a:pt x="15" y="6"/>
                  </a:cubicBezTo>
                  <a:cubicBezTo>
                    <a:pt x="16" y="5"/>
                    <a:pt x="9" y="1"/>
                    <a:pt x="7" y="1"/>
                  </a:cubicBezTo>
                  <a:cubicBezTo>
                    <a:pt x="5" y="1"/>
                    <a:pt x="6" y="3"/>
                    <a:pt x="8" y="4"/>
                  </a:cubicBezTo>
                  <a:cubicBezTo>
                    <a:pt x="9" y="5"/>
                    <a:pt x="7" y="5"/>
                    <a:pt x="6" y="4"/>
                  </a:cubicBezTo>
                  <a:cubicBezTo>
                    <a:pt x="5" y="3"/>
                    <a:pt x="3" y="4"/>
                    <a:pt x="2" y="5"/>
                  </a:cubicBezTo>
                  <a:cubicBezTo>
                    <a:pt x="1" y="7"/>
                    <a:pt x="0" y="7"/>
                    <a:pt x="0" y="9"/>
                  </a:cubicBezTo>
                  <a:cubicBezTo>
                    <a:pt x="0" y="10"/>
                    <a:pt x="2" y="11"/>
                    <a:pt x="5" y="10"/>
                  </a:cubicBezTo>
                  <a:cubicBezTo>
                    <a:pt x="7" y="9"/>
                    <a:pt x="10" y="9"/>
                    <a:pt x="11" y="10"/>
                  </a:cubicBezTo>
                  <a:cubicBezTo>
                    <a:pt x="12" y="11"/>
                    <a:pt x="9" y="11"/>
                    <a:pt x="10" y="12"/>
                  </a:cubicBezTo>
                  <a:cubicBezTo>
                    <a:pt x="11" y="13"/>
                    <a:pt x="10" y="14"/>
                    <a:pt x="7" y="14"/>
                  </a:cubicBezTo>
                  <a:cubicBezTo>
                    <a:pt x="4" y="13"/>
                    <a:pt x="1" y="14"/>
                    <a:pt x="1" y="15"/>
                  </a:cubicBezTo>
                  <a:cubicBezTo>
                    <a:pt x="2" y="16"/>
                    <a:pt x="9" y="14"/>
                    <a:pt x="9" y="15"/>
                  </a:cubicBezTo>
                  <a:cubicBezTo>
                    <a:pt x="9" y="16"/>
                    <a:pt x="9" y="18"/>
                    <a:pt x="11" y="17"/>
                  </a:cubicBezTo>
                  <a:cubicBezTo>
                    <a:pt x="13" y="17"/>
                    <a:pt x="11" y="19"/>
                    <a:pt x="12" y="19"/>
                  </a:cubicBezTo>
                  <a:cubicBezTo>
                    <a:pt x="13" y="19"/>
                    <a:pt x="13" y="21"/>
                    <a:pt x="10" y="21"/>
                  </a:cubicBezTo>
                  <a:cubicBezTo>
                    <a:pt x="8" y="22"/>
                    <a:pt x="7" y="22"/>
                    <a:pt x="8" y="23"/>
                  </a:cubicBezTo>
                  <a:cubicBezTo>
                    <a:pt x="9" y="24"/>
                    <a:pt x="12" y="23"/>
                    <a:pt x="14" y="23"/>
                  </a:cubicBezTo>
                  <a:cubicBezTo>
                    <a:pt x="17" y="22"/>
                    <a:pt x="21" y="25"/>
                    <a:pt x="24" y="27"/>
                  </a:cubicBezTo>
                  <a:cubicBezTo>
                    <a:pt x="27" y="28"/>
                    <a:pt x="32" y="26"/>
                    <a:pt x="33" y="24"/>
                  </a:cubicBezTo>
                  <a:cubicBezTo>
                    <a:pt x="33" y="23"/>
                    <a:pt x="37" y="23"/>
                    <a:pt x="39" y="22"/>
                  </a:cubicBezTo>
                  <a:cubicBezTo>
                    <a:pt x="41" y="21"/>
                    <a:pt x="43" y="20"/>
                    <a:pt x="46" y="20"/>
                  </a:cubicBezTo>
                  <a:cubicBezTo>
                    <a:pt x="49" y="20"/>
                    <a:pt x="49" y="16"/>
                    <a:pt x="50" y="16"/>
                  </a:cubicBezTo>
                  <a:cubicBezTo>
                    <a:pt x="51" y="17"/>
                    <a:pt x="53" y="14"/>
                    <a:pt x="54" y="13"/>
                  </a:cubicBezTo>
                  <a:cubicBezTo>
                    <a:pt x="55" y="11"/>
                    <a:pt x="53" y="8"/>
                    <a:pt x="51" y="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7" name="Freeform 50"/>
            <p:cNvSpPr>
              <a:spLocks/>
            </p:cNvSpPr>
            <p:nvPr userDrawn="1"/>
          </p:nvSpPr>
          <p:spPr bwMode="auto">
            <a:xfrm>
              <a:off x="16611600" y="3217863"/>
              <a:ext cx="11113" cy="25400"/>
            </a:xfrm>
            <a:custGeom>
              <a:avLst/>
              <a:gdLst>
                <a:gd name="T0" fmla="*/ 1 w 4"/>
                <a:gd name="T1" fmla="*/ 2 h 9"/>
                <a:gd name="T2" fmla="*/ 0 w 4"/>
                <a:gd name="T3" fmla="*/ 3 h 9"/>
                <a:gd name="T4" fmla="*/ 1 w 4"/>
                <a:gd name="T5" fmla="*/ 7 h 9"/>
                <a:gd name="T6" fmla="*/ 3 w 4"/>
                <a:gd name="T7" fmla="*/ 9 h 9"/>
                <a:gd name="T8" fmla="*/ 2 w 4"/>
                <a:gd name="T9" fmla="*/ 6 h 9"/>
                <a:gd name="T10" fmla="*/ 1 w 4"/>
                <a:gd name="T11" fmla="*/ 2 h 9"/>
              </a:gdLst>
              <a:ahLst/>
              <a:cxnLst>
                <a:cxn ang="0">
                  <a:pos x="T0" y="T1"/>
                </a:cxn>
                <a:cxn ang="0">
                  <a:pos x="T2" y="T3"/>
                </a:cxn>
                <a:cxn ang="0">
                  <a:pos x="T4" y="T5"/>
                </a:cxn>
                <a:cxn ang="0">
                  <a:pos x="T6" y="T7"/>
                </a:cxn>
                <a:cxn ang="0">
                  <a:pos x="T8" y="T9"/>
                </a:cxn>
                <a:cxn ang="0">
                  <a:pos x="T10" y="T11"/>
                </a:cxn>
              </a:cxnLst>
              <a:rect l="0" t="0" r="r" b="b"/>
              <a:pathLst>
                <a:path w="4" h="9">
                  <a:moveTo>
                    <a:pt x="1" y="2"/>
                  </a:moveTo>
                  <a:cubicBezTo>
                    <a:pt x="0" y="0"/>
                    <a:pt x="0" y="1"/>
                    <a:pt x="0" y="3"/>
                  </a:cubicBezTo>
                  <a:cubicBezTo>
                    <a:pt x="0" y="5"/>
                    <a:pt x="1" y="5"/>
                    <a:pt x="1" y="7"/>
                  </a:cubicBezTo>
                  <a:cubicBezTo>
                    <a:pt x="1" y="8"/>
                    <a:pt x="3" y="9"/>
                    <a:pt x="3" y="9"/>
                  </a:cubicBezTo>
                  <a:cubicBezTo>
                    <a:pt x="4" y="8"/>
                    <a:pt x="2" y="6"/>
                    <a:pt x="2" y="6"/>
                  </a:cubicBezTo>
                  <a:cubicBezTo>
                    <a:pt x="2" y="5"/>
                    <a:pt x="2" y="4"/>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4" name="Freeform 67"/>
            <p:cNvSpPr>
              <a:spLocks noEditPoints="1"/>
            </p:cNvSpPr>
            <p:nvPr userDrawn="1"/>
          </p:nvSpPr>
          <p:spPr bwMode="auto">
            <a:xfrm>
              <a:off x="16408400" y="3005138"/>
              <a:ext cx="85725" cy="134938"/>
            </a:xfrm>
            <a:custGeom>
              <a:avLst/>
              <a:gdLst>
                <a:gd name="T0" fmla="*/ 16 w 31"/>
                <a:gd name="T1" fmla="*/ 0 h 49"/>
                <a:gd name="T2" fmla="*/ 0 w 31"/>
                <a:gd name="T3" fmla="*/ 16 h 49"/>
                <a:gd name="T4" fmla="*/ 16 w 31"/>
                <a:gd name="T5" fmla="*/ 49 h 49"/>
                <a:gd name="T6" fmla="*/ 31 w 31"/>
                <a:gd name="T7" fmla="*/ 16 h 49"/>
                <a:gd name="T8" fmla="*/ 16 w 31"/>
                <a:gd name="T9" fmla="*/ 0 h 49"/>
                <a:gd name="T10" fmla="*/ 16 w 31"/>
                <a:gd name="T11" fmla="*/ 23 h 49"/>
                <a:gd name="T12" fmla="*/ 9 w 31"/>
                <a:gd name="T13" fmla="*/ 16 h 49"/>
                <a:gd name="T14" fmla="*/ 16 w 31"/>
                <a:gd name="T15" fmla="*/ 9 h 49"/>
                <a:gd name="T16" fmla="*/ 22 w 31"/>
                <a:gd name="T17" fmla="*/ 16 h 49"/>
                <a:gd name="T18" fmla="*/ 16 w 31"/>
                <a:gd name="T19" fmla="*/ 2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49">
                  <a:moveTo>
                    <a:pt x="16" y="0"/>
                  </a:moveTo>
                  <a:cubicBezTo>
                    <a:pt x="7" y="0"/>
                    <a:pt x="0" y="7"/>
                    <a:pt x="0" y="16"/>
                  </a:cubicBezTo>
                  <a:cubicBezTo>
                    <a:pt x="0" y="25"/>
                    <a:pt x="16" y="49"/>
                    <a:pt x="16" y="49"/>
                  </a:cubicBezTo>
                  <a:cubicBezTo>
                    <a:pt x="16" y="49"/>
                    <a:pt x="31" y="25"/>
                    <a:pt x="31" y="16"/>
                  </a:cubicBezTo>
                  <a:cubicBezTo>
                    <a:pt x="31" y="7"/>
                    <a:pt x="24" y="0"/>
                    <a:pt x="16" y="0"/>
                  </a:cubicBezTo>
                  <a:moveTo>
                    <a:pt x="16" y="23"/>
                  </a:moveTo>
                  <a:cubicBezTo>
                    <a:pt x="12" y="23"/>
                    <a:pt x="9" y="20"/>
                    <a:pt x="9" y="16"/>
                  </a:cubicBezTo>
                  <a:cubicBezTo>
                    <a:pt x="9" y="12"/>
                    <a:pt x="12" y="9"/>
                    <a:pt x="16" y="9"/>
                  </a:cubicBezTo>
                  <a:cubicBezTo>
                    <a:pt x="19" y="9"/>
                    <a:pt x="22" y="12"/>
                    <a:pt x="22" y="16"/>
                  </a:cubicBezTo>
                  <a:cubicBezTo>
                    <a:pt x="22" y="20"/>
                    <a:pt x="19" y="23"/>
                    <a:pt x="16" y="23"/>
                  </a:cubicBezTo>
                </a:path>
              </a:pathLst>
            </a:custGeom>
            <a:solidFill>
              <a:srgbClr val="7FBB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grpSp>
        <p:nvGrpSpPr>
          <p:cNvPr id="98" name="Group 97"/>
          <p:cNvGrpSpPr/>
          <p:nvPr userDrawn="1"/>
        </p:nvGrpSpPr>
        <p:grpSpPr>
          <a:xfrm>
            <a:off x="18853150" y="1957388"/>
            <a:ext cx="1490663" cy="1516063"/>
            <a:chOff x="18853150" y="1957388"/>
            <a:chExt cx="1490663" cy="1516063"/>
          </a:xfrm>
        </p:grpSpPr>
        <p:sp>
          <p:nvSpPr>
            <p:cNvPr id="58" name="Freeform 51"/>
            <p:cNvSpPr>
              <a:spLocks noEditPoints="1"/>
            </p:cNvSpPr>
            <p:nvPr userDrawn="1"/>
          </p:nvSpPr>
          <p:spPr bwMode="auto">
            <a:xfrm>
              <a:off x="18875375" y="2527300"/>
              <a:ext cx="1468438" cy="909638"/>
            </a:xfrm>
            <a:custGeom>
              <a:avLst/>
              <a:gdLst>
                <a:gd name="T0" fmla="*/ 475 w 529"/>
                <a:gd name="T1" fmla="*/ 128 h 328"/>
                <a:gd name="T2" fmla="*/ 449 w 529"/>
                <a:gd name="T3" fmla="*/ 95 h 328"/>
                <a:gd name="T4" fmla="*/ 400 w 529"/>
                <a:gd name="T5" fmla="*/ 48 h 328"/>
                <a:gd name="T6" fmla="*/ 377 w 529"/>
                <a:gd name="T7" fmla="*/ 1 h 328"/>
                <a:gd name="T8" fmla="*/ 328 w 529"/>
                <a:gd name="T9" fmla="*/ 43 h 328"/>
                <a:gd name="T10" fmla="*/ 305 w 529"/>
                <a:gd name="T11" fmla="*/ 82 h 328"/>
                <a:gd name="T12" fmla="*/ 220 w 529"/>
                <a:gd name="T13" fmla="*/ 82 h 328"/>
                <a:gd name="T14" fmla="*/ 216 w 529"/>
                <a:gd name="T15" fmla="*/ 41 h 328"/>
                <a:gd name="T16" fmla="*/ 203 w 529"/>
                <a:gd name="T17" fmla="*/ 89 h 328"/>
                <a:gd name="T18" fmla="*/ 141 w 529"/>
                <a:gd name="T19" fmla="*/ 126 h 328"/>
                <a:gd name="T20" fmla="*/ 71 w 529"/>
                <a:gd name="T21" fmla="*/ 162 h 328"/>
                <a:gd name="T22" fmla="*/ 86 w 529"/>
                <a:gd name="T23" fmla="*/ 236 h 328"/>
                <a:gd name="T24" fmla="*/ 18 w 529"/>
                <a:gd name="T25" fmla="*/ 317 h 328"/>
                <a:gd name="T26" fmla="*/ 105 w 529"/>
                <a:gd name="T27" fmla="*/ 294 h 328"/>
                <a:gd name="T28" fmla="*/ 192 w 529"/>
                <a:gd name="T29" fmla="*/ 229 h 328"/>
                <a:gd name="T30" fmla="*/ 274 w 529"/>
                <a:gd name="T31" fmla="*/ 304 h 328"/>
                <a:gd name="T32" fmla="*/ 250 w 529"/>
                <a:gd name="T33" fmla="*/ 205 h 328"/>
                <a:gd name="T34" fmla="*/ 310 w 529"/>
                <a:gd name="T35" fmla="*/ 259 h 328"/>
                <a:gd name="T36" fmla="*/ 344 w 529"/>
                <a:gd name="T37" fmla="*/ 311 h 328"/>
                <a:gd name="T38" fmla="*/ 357 w 529"/>
                <a:gd name="T39" fmla="*/ 267 h 328"/>
                <a:gd name="T40" fmla="*/ 395 w 529"/>
                <a:gd name="T41" fmla="*/ 242 h 328"/>
                <a:gd name="T42" fmla="*/ 461 w 529"/>
                <a:gd name="T43" fmla="*/ 199 h 328"/>
                <a:gd name="T44" fmla="*/ 507 w 529"/>
                <a:gd name="T45" fmla="*/ 185 h 328"/>
                <a:gd name="T46" fmla="*/ 343 w 529"/>
                <a:gd name="T47" fmla="*/ 151 h 328"/>
                <a:gd name="T48" fmla="*/ 342 w 529"/>
                <a:gd name="T49" fmla="*/ 224 h 328"/>
                <a:gd name="T50" fmla="*/ 341 w 529"/>
                <a:gd name="T51" fmla="*/ 221 h 328"/>
                <a:gd name="T52" fmla="*/ 326 w 529"/>
                <a:gd name="T53" fmla="*/ 196 h 328"/>
                <a:gd name="T54" fmla="*/ 345 w 529"/>
                <a:gd name="T55" fmla="*/ 172 h 328"/>
                <a:gd name="T56" fmla="*/ 352 w 529"/>
                <a:gd name="T57" fmla="*/ 122 h 328"/>
                <a:gd name="T58" fmla="*/ 352 w 529"/>
                <a:gd name="T59" fmla="*/ 118 h 328"/>
                <a:gd name="T60" fmla="*/ 383 w 529"/>
                <a:gd name="T61" fmla="*/ 170 h 328"/>
                <a:gd name="T62" fmla="*/ 393 w 529"/>
                <a:gd name="T63" fmla="*/ 166 h 328"/>
                <a:gd name="T64" fmla="*/ 346 w 529"/>
                <a:gd name="T65" fmla="*/ 83 h 328"/>
                <a:gd name="T66" fmla="*/ 340 w 529"/>
                <a:gd name="T67" fmla="*/ 168 h 328"/>
                <a:gd name="T68" fmla="*/ 277 w 529"/>
                <a:gd name="T69" fmla="*/ 189 h 328"/>
                <a:gd name="T70" fmla="*/ 279 w 529"/>
                <a:gd name="T71" fmla="*/ 193 h 328"/>
                <a:gd name="T72" fmla="*/ 249 w 529"/>
                <a:gd name="T73" fmla="*/ 166 h 328"/>
                <a:gd name="T74" fmla="*/ 277 w 529"/>
                <a:gd name="T75" fmla="*/ 194 h 328"/>
                <a:gd name="T76" fmla="*/ 274 w 529"/>
                <a:gd name="T77" fmla="*/ 196 h 328"/>
                <a:gd name="T78" fmla="*/ 308 w 529"/>
                <a:gd name="T79" fmla="*/ 215 h 328"/>
                <a:gd name="T80" fmla="*/ 308 w 529"/>
                <a:gd name="T81" fmla="*/ 231 h 328"/>
                <a:gd name="T82" fmla="*/ 309 w 529"/>
                <a:gd name="T83" fmla="*/ 225 h 328"/>
                <a:gd name="T84" fmla="*/ 309 w 529"/>
                <a:gd name="T85" fmla="*/ 219 h 328"/>
                <a:gd name="T86" fmla="*/ 318 w 529"/>
                <a:gd name="T87" fmla="*/ 248 h 328"/>
                <a:gd name="T88" fmla="*/ 383 w 529"/>
                <a:gd name="T89" fmla="*/ 255 h 328"/>
                <a:gd name="T90" fmla="*/ 403 w 529"/>
                <a:gd name="T91" fmla="*/ 207 h 328"/>
                <a:gd name="T92" fmla="*/ 408 w 529"/>
                <a:gd name="T93" fmla="*/ 199 h 328"/>
                <a:gd name="T94" fmla="*/ 404 w 529"/>
                <a:gd name="T95" fmla="*/ 206 h 328"/>
                <a:gd name="T96" fmla="*/ 303 w 529"/>
                <a:gd name="T97" fmla="*/ 152 h 328"/>
                <a:gd name="T98" fmla="*/ 265 w 529"/>
                <a:gd name="T99" fmla="*/ 126 h 328"/>
                <a:gd name="T100" fmla="*/ 210 w 529"/>
                <a:gd name="T101" fmla="*/ 180 h 328"/>
                <a:gd name="T102" fmla="*/ 187 w 529"/>
                <a:gd name="T103" fmla="*/ 174 h 328"/>
                <a:gd name="T104" fmla="*/ 176 w 529"/>
                <a:gd name="T105" fmla="*/ 154 h 328"/>
                <a:gd name="T106" fmla="*/ 182 w 529"/>
                <a:gd name="T107" fmla="*/ 208 h 328"/>
                <a:gd name="T108" fmla="*/ 171 w 529"/>
                <a:gd name="T109" fmla="*/ 126 h 328"/>
                <a:gd name="T110" fmla="*/ 219 w 529"/>
                <a:gd name="T111" fmla="*/ 189 h 328"/>
                <a:gd name="T112" fmla="*/ 315 w 529"/>
                <a:gd name="T113" fmla="*/ 246 h 328"/>
                <a:gd name="T114" fmla="*/ 332 w 529"/>
                <a:gd name="T115" fmla="*/ 2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9" h="328">
                  <a:moveTo>
                    <a:pt x="525" y="158"/>
                  </a:moveTo>
                  <a:cubicBezTo>
                    <a:pt x="525" y="157"/>
                    <a:pt x="529" y="155"/>
                    <a:pt x="529" y="153"/>
                  </a:cubicBezTo>
                  <a:cubicBezTo>
                    <a:pt x="528" y="152"/>
                    <a:pt x="525" y="151"/>
                    <a:pt x="522" y="150"/>
                  </a:cubicBezTo>
                  <a:cubicBezTo>
                    <a:pt x="519" y="148"/>
                    <a:pt x="516" y="149"/>
                    <a:pt x="513" y="147"/>
                  </a:cubicBezTo>
                  <a:cubicBezTo>
                    <a:pt x="511" y="146"/>
                    <a:pt x="505" y="147"/>
                    <a:pt x="505" y="146"/>
                  </a:cubicBezTo>
                  <a:cubicBezTo>
                    <a:pt x="505" y="145"/>
                    <a:pt x="501" y="142"/>
                    <a:pt x="500" y="140"/>
                  </a:cubicBezTo>
                  <a:cubicBezTo>
                    <a:pt x="499" y="139"/>
                    <a:pt x="496" y="140"/>
                    <a:pt x="494" y="141"/>
                  </a:cubicBezTo>
                  <a:cubicBezTo>
                    <a:pt x="492" y="142"/>
                    <a:pt x="490" y="142"/>
                    <a:pt x="489" y="141"/>
                  </a:cubicBezTo>
                  <a:cubicBezTo>
                    <a:pt x="487" y="140"/>
                    <a:pt x="485" y="138"/>
                    <a:pt x="483" y="139"/>
                  </a:cubicBezTo>
                  <a:cubicBezTo>
                    <a:pt x="482" y="140"/>
                    <a:pt x="479" y="139"/>
                    <a:pt x="479" y="137"/>
                  </a:cubicBezTo>
                  <a:cubicBezTo>
                    <a:pt x="480" y="134"/>
                    <a:pt x="476" y="129"/>
                    <a:pt x="475" y="128"/>
                  </a:cubicBezTo>
                  <a:cubicBezTo>
                    <a:pt x="473" y="128"/>
                    <a:pt x="468" y="129"/>
                    <a:pt x="467" y="126"/>
                  </a:cubicBezTo>
                  <a:cubicBezTo>
                    <a:pt x="466" y="124"/>
                    <a:pt x="463" y="122"/>
                    <a:pt x="464" y="121"/>
                  </a:cubicBezTo>
                  <a:cubicBezTo>
                    <a:pt x="465" y="119"/>
                    <a:pt x="464" y="114"/>
                    <a:pt x="463" y="113"/>
                  </a:cubicBezTo>
                  <a:cubicBezTo>
                    <a:pt x="462" y="111"/>
                    <a:pt x="456" y="111"/>
                    <a:pt x="454" y="112"/>
                  </a:cubicBezTo>
                  <a:cubicBezTo>
                    <a:pt x="453" y="112"/>
                    <a:pt x="449" y="111"/>
                    <a:pt x="447" y="112"/>
                  </a:cubicBezTo>
                  <a:cubicBezTo>
                    <a:pt x="445" y="113"/>
                    <a:pt x="444" y="114"/>
                    <a:pt x="442" y="114"/>
                  </a:cubicBezTo>
                  <a:cubicBezTo>
                    <a:pt x="441" y="114"/>
                    <a:pt x="440" y="114"/>
                    <a:pt x="439" y="113"/>
                  </a:cubicBezTo>
                  <a:cubicBezTo>
                    <a:pt x="439" y="112"/>
                    <a:pt x="438" y="111"/>
                    <a:pt x="438" y="109"/>
                  </a:cubicBezTo>
                  <a:cubicBezTo>
                    <a:pt x="436" y="104"/>
                    <a:pt x="435" y="100"/>
                    <a:pt x="436" y="99"/>
                  </a:cubicBezTo>
                  <a:cubicBezTo>
                    <a:pt x="437" y="97"/>
                    <a:pt x="441" y="101"/>
                    <a:pt x="444" y="100"/>
                  </a:cubicBezTo>
                  <a:cubicBezTo>
                    <a:pt x="446" y="99"/>
                    <a:pt x="449" y="97"/>
                    <a:pt x="449" y="95"/>
                  </a:cubicBezTo>
                  <a:cubicBezTo>
                    <a:pt x="449" y="93"/>
                    <a:pt x="445" y="90"/>
                    <a:pt x="443" y="90"/>
                  </a:cubicBezTo>
                  <a:cubicBezTo>
                    <a:pt x="441" y="89"/>
                    <a:pt x="440" y="85"/>
                    <a:pt x="437" y="84"/>
                  </a:cubicBezTo>
                  <a:cubicBezTo>
                    <a:pt x="434" y="82"/>
                    <a:pt x="435" y="79"/>
                    <a:pt x="432" y="77"/>
                  </a:cubicBezTo>
                  <a:cubicBezTo>
                    <a:pt x="429" y="75"/>
                    <a:pt x="431" y="72"/>
                    <a:pt x="431" y="69"/>
                  </a:cubicBezTo>
                  <a:cubicBezTo>
                    <a:pt x="431" y="67"/>
                    <a:pt x="431" y="63"/>
                    <a:pt x="430" y="62"/>
                  </a:cubicBezTo>
                  <a:cubicBezTo>
                    <a:pt x="428" y="61"/>
                    <a:pt x="422" y="58"/>
                    <a:pt x="420" y="59"/>
                  </a:cubicBezTo>
                  <a:cubicBezTo>
                    <a:pt x="417" y="60"/>
                    <a:pt x="415" y="61"/>
                    <a:pt x="414" y="59"/>
                  </a:cubicBezTo>
                  <a:cubicBezTo>
                    <a:pt x="413" y="57"/>
                    <a:pt x="411" y="56"/>
                    <a:pt x="409" y="57"/>
                  </a:cubicBezTo>
                  <a:cubicBezTo>
                    <a:pt x="406" y="57"/>
                    <a:pt x="404" y="56"/>
                    <a:pt x="403" y="55"/>
                  </a:cubicBezTo>
                  <a:cubicBezTo>
                    <a:pt x="403" y="55"/>
                    <a:pt x="403" y="54"/>
                    <a:pt x="402" y="54"/>
                  </a:cubicBezTo>
                  <a:cubicBezTo>
                    <a:pt x="402" y="52"/>
                    <a:pt x="402" y="49"/>
                    <a:pt x="400" y="48"/>
                  </a:cubicBezTo>
                  <a:cubicBezTo>
                    <a:pt x="399" y="46"/>
                    <a:pt x="396" y="43"/>
                    <a:pt x="397" y="41"/>
                  </a:cubicBezTo>
                  <a:cubicBezTo>
                    <a:pt x="398" y="40"/>
                    <a:pt x="398" y="37"/>
                    <a:pt x="396" y="36"/>
                  </a:cubicBezTo>
                  <a:cubicBezTo>
                    <a:pt x="395" y="35"/>
                    <a:pt x="394" y="34"/>
                    <a:pt x="394" y="33"/>
                  </a:cubicBezTo>
                  <a:cubicBezTo>
                    <a:pt x="393" y="32"/>
                    <a:pt x="393" y="31"/>
                    <a:pt x="394" y="30"/>
                  </a:cubicBezTo>
                  <a:cubicBezTo>
                    <a:pt x="396" y="29"/>
                    <a:pt x="399" y="29"/>
                    <a:pt x="397" y="26"/>
                  </a:cubicBezTo>
                  <a:cubicBezTo>
                    <a:pt x="395" y="24"/>
                    <a:pt x="395" y="23"/>
                    <a:pt x="395" y="21"/>
                  </a:cubicBezTo>
                  <a:cubicBezTo>
                    <a:pt x="395" y="18"/>
                    <a:pt x="394" y="16"/>
                    <a:pt x="394" y="14"/>
                  </a:cubicBezTo>
                  <a:cubicBezTo>
                    <a:pt x="394" y="13"/>
                    <a:pt x="396" y="12"/>
                    <a:pt x="398" y="9"/>
                  </a:cubicBezTo>
                  <a:cubicBezTo>
                    <a:pt x="399" y="6"/>
                    <a:pt x="402" y="6"/>
                    <a:pt x="400" y="2"/>
                  </a:cubicBezTo>
                  <a:cubicBezTo>
                    <a:pt x="399" y="2"/>
                    <a:pt x="399" y="3"/>
                    <a:pt x="397" y="3"/>
                  </a:cubicBezTo>
                  <a:cubicBezTo>
                    <a:pt x="393" y="4"/>
                    <a:pt x="383" y="0"/>
                    <a:pt x="377" y="1"/>
                  </a:cubicBezTo>
                  <a:cubicBezTo>
                    <a:pt x="372" y="2"/>
                    <a:pt x="360" y="2"/>
                    <a:pt x="357" y="5"/>
                  </a:cubicBezTo>
                  <a:cubicBezTo>
                    <a:pt x="355" y="8"/>
                    <a:pt x="348" y="9"/>
                    <a:pt x="351" y="11"/>
                  </a:cubicBezTo>
                  <a:cubicBezTo>
                    <a:pt x="354" y="14"/>
                    <a:pt x="351" y="15"/>
                    <a:pt x="353" y="18"/>
                  </a:cubicBezTo>
                  <a:cubicBezTo>
                    <a:pt x="355" y="21"/>
                    <a:pt x="356" y="22"/>
                    <a:pt x="359" y="22"/>
                  </a:cubicBezTo>
                  <a:cubicBezTo>
                    <a:pt x="362" y="21"/>
                    <a:pt x="365" y="23"/>
                    <a:pt x="362" y="26"/>
                  </a:cubicBezTo>
                  <a:cubicBezTo>
                    <a:pt x="362" y="26"/>
                    <a:pt x="361" y="26"/>
                    <a:pt x="361" y="26"/>
                  </a:cubicBezTo>
                  <a:cubicBezTo>
                    <a:pt x="359" y="29"/>
                    <a:pt x="361" y="32"/>
                    <a:pt x="360" y="37"/>
                  </a:cubicBezTo>
                  <a:cubicBezTo>
                    <a:pt x="360" y="42"/>
                    <a:pt x="355" y="41"/>
                    <a:pt x="352" y="41"/>
                  </a:cubicBezTo>
                  <a:cubicBezTo>
                    <a:pt x="349" y="41"/>
                    <a:pt x="344" y="32"/>
                    <a:pt x="342" y="30"/>
                  </a:cubicBezTo>
                  <a:cubicBezTo>
                    <a:pt x="341" y="28"/>
                    <a:pt x="336" y="32"/>
                    <a:pt x="332" y="34"/>
                  </a:cubicBezTo>
                  <a:cubicBezTo>
                    <a:pt x="328" y="37"/>
                    <a:pt x="330" y="41"/>
                    <a:pt x="328" y="43"/>
                  </a:cubicBezTo>
                  <a:cubicBezTo>
                    <a:pt x="325" y="45"/>
                    <a:pt x="324" y="48"/>
                    <a:pt x="326" y="53"/>
                  </a:cubicBezTo>
                  <a:cubicBezTo>
                    <a:pt x="326" y="53"/>
                    <a:pt x="326" y="53"/>
                    <a:pt x="326" y="54"/>
                  </a:cubicBezTo>
                  <a:cubicBezTo>
                    <a:pt x="329" y="58"/>
                    <a:pt x="328" y="62"/>
                    <a:pt x="325" y="65"/>
                  </a:cubicBezTo>
                  <a:cubicBezTo>
                    <a:pt x="324" y="67"/>
                    <a:pt x="325" y="67"/>
                    <a:pt x="326" y="68"/>
                  </a:cubicBezTo>
                  <a:cubicBezTo>
                    <a:pt x="329" y="68"/>
                    <a:pt x="331" y="67"/>
                    <a:pt x="332" y="69"/>
                  </a:cubicBezTo>
                  <a:cubicBezTo>
                    <a:pt x="334" y="70"/>
                    <a:pt x="337" y="72"/>
                    <a:pt x="339" y="71"/>
                  </a:cubicBezTo>
                  <a:cubicBezTo>
                    <a:pt x="340" y="70"/>
                    <a:pt x="345" y="73"/>
                    <a:pt x="345" y="75"/>
                  </a:cubicBezTo>
                  <a:cubicBezTo>
                    <a:pt x="345" y="76"/>
                    <a:pt x="344" y="80"/>
                    <a:pt x="344" y="82"/>
                  </a:cubicBezTo>
                  <a:cubicBezTo>
                    <a:pt x="337" y="83"/>
                    <a:pt x="318" y="81"/>
                    <a:pt x="317" y="81"/>
                  </a:cubicBezTo>
                  <a:cubicBezTo>
                    <a:pt x="316" y="80"/>
                    <a:pt x="313" y="79"/>
                    <a:pt x="311" y="79"/>
                  </a:cubicBezTo>
                  <a:cubicBezTo>
                    <a:pt x="310" y="80"/>
                    <a:pt x="308" y="82"/>
                    <a:pt x="305" y="82"/>
                  </a:cubicBezTo>
                  <a:cubicBezTo>
                    <a:pt x="301" y="82"/>
                    <a:pt x="300" y="77"/>
                    <a:pt x="300" y="75"/>
                  </a:cubicBezTo>
                  <a:cubicBezTo>
                    <a:pt x="300" y="73"/>
                    <a:pt x="282" y="77"/>
                    <a:pt x="277" y="82"/>
                  </a:cubicBezTo>
                  <a:cubicBezTo>
                    <a:pt x="272" y="86"/>
                    <a:pt x="261" y="85"/>
                    <a:pt x="260" y="87"/>
                  </a:cubicBezTo>
                  <a:cubicBezTo>
                    <a:pt x="260" y="89"/>
                    <a:pt x="258" y="90"/>
                    <a:pt x="257" y="90"/>
                  </a:cubicBezTo>
                  <a:cubicBezTo>
                    <a:pt x="257" y="89"/>
                    <a:pt x="257" y="89"/>
                    <a:pt x="256" y="88"/>
                  </a:cubicBezTo>
                  <a:cubicBezTo>
                    <a:pt x="256" y="86"/>
                    <a:pt x="254" y="85"/>
                    <a:pt x="250" y="85"/>
                  </a:cubicBezTo>
                  <a:cubicBezTo>
                    <a:pt x="246" y="85"/>
                    <a:pt x="253" y="81"/>
                    <a:pt x="251" y="79"/>
                  </a:cubicBezTo>
                  <a:cubicBezTo>
                    <a:pt x="249" y="77"/>
                    <a:pt x="245" y="83"/>
                    <a:pt x="242" y="81"/>
                  </a:cubicBezTo>
                  <a:cubicBezTo>
                    <a:pt x="238" y="80"/>
                    <a:pt x="233" y="86"/>
                    <a:pt x="230" y="88"/>
                  </a:cubicBezTo>
                  <a:cubicBezTo>
                    <a:pt x="226" y="91"/>
                    <a:pt x="222" y="88"/>
                    <a:pt x="224" y="84"/>
                  </a:cubicBezTo>
                  <a:cubicBezTo>
                    <a:pt x="227" y="80"/>
                    <a:pt x="224" y="81"/>
                    <a:pt x="220" y="82"/>
                  </a:cubicBezTo>
                  <a:cubicBezTo>
                    <a:pt x="216" y="84"/>
                    <a:pt x="212" y="82"/>
                    <a:pt x="212" y="78"/>
                  </a:cubicBezTo>
                  <a:cubicBezTo>
                    <a:pt x="212" y="78"/>
                    <a:pt x="212" y="77"/>
                    <a:pt x="212" y="76"/>
                  </a:cubicBezTo>
                  <a:cubicBezTo>
                    <a:pt x="210" y="74"/>
                    <a:pt x="207" y="72"/>
                    <a:pt x="207" y="70"/>
                  </a:cubicBezTo>
                  <a:cubicBezTo>
                    <a:pt x="208" y="68"/>
                    <a:pt x="211" y="69"/>
                    <a:pt x="213" y="71"/>
                  </a:cubicBezTo>
                  <a:cubicBezTo>
                    <a:pt x="215" y="73"/>
                    <a:pt x="220" y="74"/>
                    <a:pt x="221" y="71"/>
                  </a:cubicBezTo>
                  <a:cubicBezTo>
                    <a:pt x="221" y="70"/>
                    <a:pt x="220" y="63"/>
                    <a:pt x="217" y="65"/>
                  </a:cubicBezTo>
                  <a:cubicBezTo>
                    <a:pt x="214" y="66"/>
                    <a:pt x="213" y="65"/>
                    <a:pt x="212" y="64"/>
                  </a:cubicBezTo>
                  <a:cubicBezTo>
                    <a:pt x="211" y="62"/>
                    <a:pt x="214" y="60"/>
                    <a:pt x="215" y="57"/>
                  </a:cubicBezTo>
                  <a:cubicBezTo>
                    <a:pt x="216" y="55"/>
                    <a:pt x="221" y="56"/>
                    <a:pt x="222" y="54"/>
                  </a:cubicBezTo>
                  <a:cubicBezTo>
                    <a:pt x="222" y="52"/>
                    <a:pt x="218" y="49"/>
                    <a:pt x="217" y="49"/>
                  </a:cubicBezTo>
                  <a:cubicBezTo>
                    <a:pt x="215" y="48"/>
                    <a:pt x="214" y="43"/>
                    <a:pt x="216" y="41"/>
                  </a:cubicBezTo>
                  <a:cubicBezTo>
                    <a:pt x="218" y="40"/>
                    <a:pt x="219" y="34"/>
                    <a:pt x="217" y="32"/>
                  </a:cubicBezTo>
                  <a:cubicBezTo>
                    <a:pt x="216" y="30"/>
                    <a:pt x="210" y="32"/>
                    <a:pt x="210" y="36"/>
                  </a:cubicBezTo>
                  <a:cubicBezTo>
                    <a:pt x="209" y="41"/>
                    <a:pt x="205" y="39"/>
                    <a:pt x="203" y="40"/>
                  </a:cubicBezTo>
                  <a:cubicBezTo>
                    <a:pt x="202" y="41"/>
                    <a:pt x="206" y="42"/>
                    <a:pt x="204" y="44"/>
                  </a:cubicBezTo>
                  <a:cubicBezTo>
                    <a:pt x="202" y="46"/>
                    <a:pt x="201" y="41"/>
                    <a:pt x="198" y="41"/>
                  </a:cubicBezTo>
                  <a:cubicBezTo>
                    <a:pt x="194" y="41"/>
                    <a:pt x="194" y="46"/>
                    <a:pt x="192" y="49"/>
                  </a:cubicBezTo>
                  <a:cubicBezTo>
                    <a:pt x="191" y="52"/>
                    <a:pt x="192" y="57"/>
                    <a:pt x="192" y="61"/>
                  </a:cubicBezTo>
                  <a:cubicBezTo>
                    <a:pt x="193" y="65"/>
                    <a:pt x="198" y="67"/>
                    <a:pt x="196" y="70"/>
                  </a:cubicBezTo>
                  <a:cubicBezTo>
                    <a:pt x="196" y="72"/>
                    <a:pt x="197" y="73"/>
                    <a:pt x="198" y="75"/>
                  </a:cubicBezTo>
                  <a:cubicBezTo>
                    <a:pt x="199" y="77"/>
                    <a:pt x="201" y="79"/>
                    <a:pt x="200" y="80"/>
                  </a:cubicBezTo>
                  <a:cubicBezTo>
                    <a:pt x="198" y="83"/>
                    <a:pt x="201" y="85"/>
                    <a:pt x="203" y="89"/>
                  </a:cubicBezTo>
                  <a:cubicBezTo>
                    <a:pt x="205" y="93"/>
                    <a:pt x="198" y="91"/>
                    <a:pt x="198" y="94"/>
                  </a:cubicBezTo>
                  <a:cubicBezTo>
                    <a:pt x="198" y="96"/>
                    <a:pt x="192" y="93"/>
                    <a:pt x="190" y="92"/>
                  </a:cubicBezTo>
                  <a:cubicBezTo>
                    <a:pt x="188" y="92"/>
                    <a:pt x="182" y="92"/>
                    <a:pt x="182" y="94"/>
                  </a:cubicBezTo>
                  <a:cubicBezTo>
                    <a:pt x="182" y="94"/>
                    <a:pt x="182" y="95"/>
                    <a:pt x="182" y="96"/>
                  </a:cubicBezTo>
                  <a:cubicBezTo>
                    <a:pt x="181" y="97"/>
                    <a:pt x="181" y="98"/>
                    <a:pt x="179" y="97"/>
                  </a:cubicBezTo>
                  <a:cubicBezTo>
                    <a:pt x="177" y="96"/>
                    <a:pt x="173" y="96"/>
                    <a:pt x="168" y="97"/>
                  </a:cubicBezTo>
                  <a:cubicBezTo>
                    <a:pt x="164" y="98"/>
                    <a:pt x="162" y="103"/>
                    <a:pt x="164" y="105"/>
                  </a:cubicBezTo>
                  <a:cubicBezTo>
                    <a:pt x="166" y="107"/>
                    <a:pt x="159" y="108"/>
                    <a:pt x="159" y="105"/>
                  </a:cubicBezTo>
                  <a:cubicBezTo>
                    <a:pt x="159" y="103"/>
                    <a:pt x="154" y="104"/>
                    <a:pt x="154" y="108"/>
                  </a:cubicBezTo>
                  <a:cubicBezTo>
                    <a:pt x="154" y="111"/>
                    <a:pt x="149" y="112"/>
                    <a:pt x="149" y="116"/>
                  </a:cubicBezTo>
                  <a:cubicBezTo>
                    <a:pt x="150" y="120"/>
                    <a:pt x="144" y="124"/>
                    <a:pt x="141" y="126"/>
                  </a:cubicBezTo>
                  <a:cubicBezTo>
                    <a:pt x="140" y="127"/>
                    <a:pt x="140" y="127"/>
                    <a:pt x="139" y="127"/>
                  </a:cubicBezTo>
                  <a:cubicBezTo>
                    <a:pt x="137" y="129"/>
                    <a:pt x="134" y="130"/>
                    <a:pt x="132" y="130"/>
                  </a:cubicBezTo>
                  <a:cubicBezTo>
                    <a:pt x="131" y="130"/>
                    <a:pt x="130" y="131"/>
                    <a:pt x="129" y="131"/>
                  </a:cubicBezTo>
                  <a:cubicBezTo>
                    <a:pt x="126" y="130"/>
                    <a:pt x="122" y="133"/>
                    <a:pt x="123" y="140"/>
                  </a:cubicBezTo>
                  <a:cubicBezTo>
                    <a:pt x="124" y="146"/>
                    <a:pt x="118" y="147"/>
                    <a:pt x="112" y="147"/>
                  </a:cubicBezTo>
                  <a:cubicBezTo>
                    <a:pt x="105" y="148"/>
                    <a:pt x="108" y="153"/>
                    <a:pt x="105" y="155"/>
                  </a:cubicBezTo>
                  <a:cubicBezTo>
                    <a:pt x="102" y="157"/>
                    <a:pt x="93" y="154"/>
                    <a:pt x="92" y="150"/>
                  </a:cubicBezTo>
                  <a:cubicBezTo>
                    <a:pt x="90" y="147"/>
                    <a:pt x="82" y="150"/>
                    <a:pt x="85" y="154"/>
                  </a:cubicBezTo>
                  <a:cubicBezTo>
                    <a:pt x="89" y="158"/>
                    <a:pt x="89" y="164"/>
                    <a:pt x="87" y="166"/>
                  </a:cubicBezTo>
                  <a:cubicBezTo>
                    <a:pt x="85" y="167"/>
                    <a:pt x="80" y="163"/>
                    <a:pt x="78" y="165"/>
                  </a:cubicBezTo>
                  <a:cubicBezTo>
                    <a:pt x="75" y="167"/>
                    <a:pt x="75" y="163"/>
                    <a:pt x="71" y="162"/>
                  </a:cubicBezTo>
                  <a:cubicBezTo>
                    <a:pt x="68" y="161"/>
                    <a:pt x="66" y="164"/>
                    <a:pt x="61" y="163"/>
                  </a:cubicBezTo>
                  <a:cubicBezTo>
                    <a:pt x="55" y="163"/>
                    <a:pt x="52" y="166"/>
                    <a:pt x="54" y="168"/>
                  </a:cubicBezTo>
                  <a:cubicBezTo>
                    <a:pt x="56" y="170"/>
                    <a:pt x="54" y="173"/>
                    <a:pt x="55" y="175"/>
                  </a:cubicBezTo>
                  <a:cubicBezTo>
                    <a:pt x="57" y="177"/>
                    <a:pt x="64" y="176"/>
                    <a:pt x="69" y="179"/>
                  </a:cubicBezTo>
                  <a:cubicBezTo>
                    <a:pt x="75" y="182"/>
                    <a:pt x="76" y="180"/>
                    <a:pt x="79" y="182"/>
                  </a:cubicBezTo>
                  <a:cubicBezTo>
                    <a:pt x="81" y="184"/>
                    <a:pt x="82" y="183"/>
                    <a:pt x="82" y="187"/>
                  </a:cubicBezTo>
                  <a:cubicBezTo>
                    <a:pt x="82" y="191"/>
                    <a:pt x="85" y="194"/>
                    <a:pt x="91" y="196"/>
                  </a:cubicBezTo>
                  <a:cubicBezTo>
                    <a:pt x="96" y="197"/>
                    <a:pt x="92" y="201"/>
                    <a:pt x="93" y="204"/>
                  </a:cubicBezTo>
                  <a:cubicBezTo>
                    <a:pt x="95" y="208"/>
                    <a:pt x="91" y="213"/>
                    <a:pt x="92" y="217"/>
                  </a:cubicBezTo>
                  <a:cubicBezTo>
                    <a:pt x="93" y="221"/>
                    <a:pt x="89" y="235"/>
                    <a:pt x="87" y="236"/>
                  </a:cubicBezTo>
                  <a:cubicBezTo>
                    <a:pt x="87" y="236"/>
                    <a:pt x="86" y="236"/>
                    <a:pt x="86" y="236"/>
                  </a:cubicBezTo>
                  <a:cubicBezTo>
                    <a:pt x="83" y="237"/>
                    <a:pt x="74" y="234"/>
                    <a:pt x="68" y="234"/>
                  </a:cubicBezTo>
                  <a:cubicBezTo>
                    <a:pt x="61" y="235"/>
                    <a:pt x="41" y="233"/>
                    <a:pt x="33" y="234"/>
                  </a:cubicBezTo>
                  <a:cubicBezTo>
                    <a:pt x="24" y="235"/>
                    <a:pt x="24" y="231"/>
                    <a:pt x="20" y="231"/>
                  </a:cubicBezTo>
                  <a:cubicBezTo>
                    <a:pt x="15" y="231"/>
                    <a:pt x="17" y="236"/>
                    <a:pt x="11" y="236"/>
                  </a:cubicBezTo>
                  <a:cubicBezTo>
                    <a:pt x="4" y="236"/>
                    <a:pt x="4" y="240"/>
                    <a:pt x="8" y="244"/>
                  </a:cubicBezTo>
                  <a:cubicBezTo>
                    <a:pt x="11" y="246"/>
                    <a:pt x="11" y="250"/>
                    <a:pt x="10" y="254"/>
                  </a:cubicBezTo>
                  <a:cubicBezTo>
                    <a:pt x="10" y="257"/>
                    <a:pt x="10" y="260"/>
                    <a:pt x="11" y="262"/>
                  </a:cubicBezTo>
                  <a:cubicBezTo>
                    <a:pt x="13" y="265"/>
                    <a:pt x="8" y="282"/>
                    <a:pt x="4" y="287"/>
                  </a:cubicBezTo>
                  <a:cubicBezTo>
                    <a:pt x="0" y="292"/>
                    <a:pt x="4" y="293"/>
                    <a:pt x="8" y="296"/>
                  </a:cubicBezTo>
                  <a:cubicBezTo>
                    <a:pt x="12" y="300"/>
                    <a:pt x="9" y="312"/>
                    <a:pt x="9" y="315"/>
                  </a:cubicBezTo>
                  <a:cubicBezTo>
                    <a:pt x="9" y="317"/>
                    <a:pt x="13" y="317"/>
                    <a:pt x="18" y="317"/>
                  </a:cubicBezTo>
                  <a:cubicBezTo>
                    <a:pt x="20" y="317"/>
                    <a:pt x="23" y="316"/>
                    <a:pt x="26" y="315"/>
                  </a:cubicBezTo>
                  <a:cubicBezTo>
                    <a:pt x="28" y="315"/>
                    <a:pt x="30" y="315"/>
                    <a:pt x="32" y="315"/>
                  </a:cubicBezTo>
                  <a:cubicBezTo>
                    <a:pt x="36" y="317"/>
                    <a:pt x="39" y="328"/>
                    <a:pt x="45" y="328"/>
                  </a:cubicBezTo>
                  <a:cubicBezTo>
                    <a:pt x="47" y="327"/>
                    <a:pt x="46" y="326"/>
                    <a:pt x="47" y="324"/>
                  </a:cubicBezTo>
                  <a:cubicBezTo>
                    <a:pt x="49" y="323"/>
                    <a:pt x="51" y="324"/>
                    <a:pt x="54" y="324"/>
                  </a:cubicBezTo>
                  <a:cubicBezTo>
                    <a:pt x="56" y="324"/>
                    <a:pt x="57" y="320"/>
                    <a:pt x="63" y="320"/>
                  </a:cubicBezTo>
                  <a:cubicBezTo>
                    <a:pt x="69" y="320"/>
                    <a:pt x="73" y="320"/>
                    <a:pt x="77" y="320"/>
                  </a:cubicBezTo>
                  <a:cubicBezTo>
                    <a:pt x="81" y="320"/>
                    <a:pt x="84" y="319"/>
                    <a:pt x="85" y="316"/>
                  </a:cubicBezTo>
                  <a:cubicBezTo>
                    <a:pt x="86" y="313"/>
                    <a:pt x="89" y="311"/>
                    <a:pt x="93" y="310"/>
                  </a:cubicBezTo>
                  <a:cubicBezTo>
                    <a:pt x="97" y="310"/>
                    <a:pt x="97" y="305"/>
                    <a:pt x="97" y="303"/>
                  </a:cubicBezTo>
                  <a:cubicBezTo>
                    <a:pt x="97" y="300"/>
                    <a:pt x="104" y="296"/>
                    <a:pt x="105" y="294"/>
                  </a:cubicBezTo>
                  <a:cubicBezTo>
                    <a:pt x="105" y="293"/>
                    <a:pt x="101" y="285"/>
                    <a:pt x="105" y="279"/>
                  </a:cubicBezTo>
                  <a:cubicBezTo>
                    <a:pt x="109" y="272"/>
                    <a:pt x="114" y="272"/>
                    <a:pt x="114" y="268"/>
                  </a:cubicBezTo>
                  <a:cubicBezTo>
                    <a:pt x="114" y="265"/>
                    <a:pt x="118" y="264"/>
                    <a:pt x="124" y="263"/>
                  </a:cubicBezTo>
                  <a:cubicBezTo>
                    <a:pt x="129" y="263"/>
                    <a:pt x="131" y="259"/>
                    <a:pt x="135" y="257"/>
                  </a:cubicBezTo>
                  <a:cubicBezTo>
                    <a:pt x="139" y="255"/>
                    <a:pt x="141" y="253"/>
                    <a:pt x="140" y="248"/>
                  </a:cubicBezTo>
                  <a:cubicBezTo>
                    <a:pt x="140" y="247"/>
                    <a:pt x="139" y="246"/>
                    <a:pt x="139" y="245"/>
                  </a:cubicBezTo>
                  <a:cubicBezTo>
                    <a:pt x="137" y="239"/>
                    <a:pt x="143" y="236"/>
                    <a:pt x="148" y="235"/>
                  </a:cubicBezTo>
                  <a:cubicBezTo>
                    <a:pt x="153" y="234"/>
                    <a:pt x="165" y="237"/>
                    <a:pt x="168" y="239"/>
                  </a:cubicBezTo>
                  <a:cubicBezTo>
                    <a:pt x="171" y="241"/>
                    <a:pt x="175" y="240"/>
                    <a:pt x="180" y="235"/>
                  </a:cubicBezTo>
                  <a:cubicBezTo>
                    <a:pt x="182" y="232"/>
                    <a:pt x="185" y="231"/>
                    <a:pt x="187" y="231"/>
                  </a:cubicBezTo>
                  <a:cubicBezTo>
                    <a:pt x="188" y="230"/>
                    <a:pt x="190" y="230"/>
                    <a:pt x="192" y="229"/>
                  </a:cubicBezTo>
                  <a:cubicBezTo>
                    <a:pt x="195" y="227"/>
                    <a:pt x="194" y="224"/>
                    <a:pt x="199" y="223"/>
                  </a:cubicBezTo>
                  <a:cubicBezTo>
                    <a:pt x="205" y="221"/>
                    <a:pt x="212" y="226"/>
                    <a:pt x="214" y="229"/>
                  </a:cubicBezTo>
                  <a:cubicBezTo>
                    <a:pt x="216" y="232"/>
                    <a:pt x="217" y="233"/>
                    <a:pt x="217" y="235"/>
                  </a:cubicBezTo>
                  <a:cubicBezTo>
                    <a:pt x="218" y="238"/>
                    <a:pt x="220" y="243"/>
                    <a:pt x="228" y="248"/>
                  </a:cubicBezTo>
                  <a:cubicBezTo>
                    <a:pt x="235" y="253"/>
                    <a:pt x="238" y="259"/>
                    <a:pt x="242" y="261"/>
                  </a:cubicBezTo>
                  <a:cubicBezTo>
                    <a:pt x="246" y="263"/>
                    <a:pt x="250" y="262"/>
                    <a:pt x="252" y="265"/>
                  </a:cubicBezTo>
                  <a:cubicBezTo>
                    <a:pt x="255" y="268"/>
                    <a:pt x="258" y="270"/>
                    <a:pt x="262" y="271"/>
                  </a:cubicBezTo>
                  <a:cubicBezTo>
                    <a:pt x="265" y="273"/>
                    <a:pt x="266" y="277"/>
                    <a:pt x="269" y="278"/>
                  </a:cubicBezTo>
                  <a:cubicBezTo>
                    <a:pt x="273" y="278"/>
                    <a:pt x="270" y="281"/>
                    <a:pt x="273" y="284"/>
                  </a:cubicBezTo>
                  <a:cubicBezTo>
                    <a:pt x="275" y="287"/>
                    <a:pt x="276" y="292"/>
                    <a:pt x="273" y="296"/>
                  </a:cubicBezTo>
                  <a:cubicBezTo>
                    <a:pt x="271" y="299"/>
                    <a:pt x="272" y="304"/>
                    <a:pt x="274" y="304"/>
                  </a:cubicBezTo>
                  <a:cubicBezTo>
                    <a:pt x="275" y="304"/>
                    <a:pt x="279" y="298"/>
                    <a:pt x="279" y="295"/>
                  </a:cubicBezTo>
                  <a:cubicBezTo>
                    <a:pt x="279" y="292"/>
                    <a:pt x="283" y="292"/>
                    <a:pt x="285" y="289"/>
                  </a:cubicBezTo>
                  <a:cubicBezTo>
                    <a:pt x="288" y="286"/>
                    <a:pt x="281" y="285"/>
                    <a:pt x="280" y="281"/>
                  </a:cubicBezTo>
                  <a:cubicBezTo>
                    <a:pt x="279" y="276"/>
                    <a:pt x="285" y="272"/>
                    <a:pt x="291" y="276"/>
                  </a:cubicBezTo>
                  <a:cubicBezTo>
                    <a:pt x="296" y="279"/>
                    <a:pt x="298" y="282"/>
                    <a:pt x="299" y="276"/>
                  </a:cubicBezTo>
                  <a:cubicBezTo>
                    <a:pt x="299" y="271"/>
                    <a:pt x="282" y="264"/>
                    <a:pt x="277" y="261"/>
                  </a:cubicBezTo>
                  <a:cubicBezTo>
                    <a:pt x="273" y="259"/>
                    <a:pt x="276" y="255"/>
                    <a:pt x="270" y="255"/>
                  </a:cubicBezTo>
                  <a:cubicBezTo>
                    <a:pt x="263" y="255"/>
                    <a:pt x="255" y="247"/>
                    <a:pt x="253" y="238"/>
                  </a:cubicBezTo>
                  <a:cubicBezTo>
                    <a:pt x="251" y="229"/>
                    <a:pt x="240" y="228"/>
                    <a:pt x="238" y="223"/>
                  </a:cubicBezTo>
                  <a:cubicBezTo>
                    <a:pt x="235" y="217"/>
                    <a:pt x="240" y="217"/>
                    <a:pt x="238" y="212"/>
                  </a:cubicBezTo>
                  <a:cubicBezTo>
                    <a:pt x="236" y="207"/>
                    <a:pt x="246" y="204"/>
                    <a:pt x="250" y="205"/>
                  </a:cubicBezTo>
                  <a:cubicBezTo>
                    <a:pt x="251" y="206"/>
                    <a:pt x="251" y="207"/>
                    <a:pt x="251" y="208"/>
                  </a:cubicBezTo>
                  <a:cubicBezTo>
                    <a:pt x="252" y="210"/>
                    <a:pt x="252" y="213"/>
                    <a:pt x="253" y="213"/>
                  </a:cubicBezTo>
                  <a:cubicBezTo>
                    <a:pt x="256" y="213"/>
                    <a:pt x="261" y="212"/>
                    <a:pt x="262" y="216"/>
                  </a:cubicBezTo>
                  <a:cubicBezTo>
                    <a:pt x="262" y="220"/>
                    <a:pt x="269" y="228"/>
                    <a:pt x="271" y="231"/>
                  </a:cubicBezTo>
                  <a:cubicBezTo>
                    <a:pt x="274" y="234"/>
                    <a:pt x="279" y="233"/>
                    <a:pt x="280" y="236"/>
                  </a:cubicBezTo>
                  <a:cubicBezTo>
                    <a:pt x="280" y="238"/>
                    <a:pt x="284" y="240"/>
                    <a:pt x="289" y="241"/>
                  </a:cubicBezTo>
                  <a:cubicBezTo>
                    <a:pt x="290" y="241"/>
                    <a:pt x="292" y="242"/>
                    <a:pt x="293" y="243"/>
                  </a:cubicBezTo>
                  <a:cubicBezTo>
                    <a:pt x="295" y="244"/>
                    <a:pt x="297" y="245"/>
                    <a:pt x="299" y="247"/>
                  </a:cubicBezTo>
                  <a:cubicBezTo>
                    <a:pt x="302" y="249"/>
                    <a:pt x="304" y="251"/>
                    <a:pt x="306" y="252"/>
                  </a:cubicBezTo>
                  <a:cubicBezTo>
                    <a:pt x="307" y="252"/>
                    <a:pt x="307" y="252"/>
                    <a:pt x="307" y="253"/>
                  </a:cubicBezTo>
                  <a:cubicBezTo>
                    <a:pt x="311" y="255"/>
                    <a:pt x="313" y="256"/>
                    <a:pt x="310" y="259"/>
                  </a:cubicBezTo>
                  <a:cubicBezTo>
                    <a:pt x="307" y="262"/>
                    <a:pt x="306" y="272"/>
                    <a:pt x="309" y="275"/>
                  </a:cubicBezTo>
                  <a:cubicBezTo>
                    <a:pt x="313" y="278"/>
                    <a:pt x="314" y="283"/>
                    <a:pt x="317" y="284"/>
                  </a:cubicBezTo>
                  <a:cubicBezTo>
                    <a:pt x="317" y="284"/>
                    <a:pt x="317" y="284"/>
                    <a:pt x="317" y="284"/>
                  </a:cubicBezTo>
                  <a:cubicBezTo>
                    <a:pt x="321" y="285"/>
                    <a:pt x="323" y="290"/>
                    <a:pt x="323" y="293"/>
                  </a:cubicBezTo>
                  <a:cubicBezTo>
                    <a:pt x="322" y="297"/>
                    <a:pt x="328" y="299"/>
                    <a:pt x="330" y="296"/>
                  </a:cubicBezTo>
                  <a:cubicBezTo>
                    <a:pt x="333" y="293"/>
                    <a:pt x="340" y="298"/>
                    <a:pt x="340" y="299"/>
                  </a:cubicBezTo>
                  <a:cubicBezTo>
                    <a:pt x="340" y="301"/>
                    <a:pt x="333" y="297"/>
                    <a:pt x="329" y="300"/>
                  </a:cubicBezTo>
                  <a:cubicBezTo>
                    <a:pt x="324" y="303"/>
                    <a:pt x="332" y="306"/>
                    <a:pt x="331" y="309"/>
                  </a:cubicBezTo>
                  <a:cubicBezTo>
                    <a:pt x="330" y="313"/>
                    <a:pt x="333" y="317"/>
                    <a:pt x="336" y="317"/>
                  </a:cubicBezTo>
                  <a:cubicBezTo>
                    <a:pt x="340" y="317"/>
                    <a:pt x="344" y="323"/>
                    <a:pt x="346" y="322"/>
                  </a:cubicBezTo>
                  <a:cubicBezTo>
                    <a:pt x="348" y="320"/>
                    <a:pt x="344" y="312"/>
                    <a:pt x="344" y="311"/>
                  </a:cubicBezTo>
                  <a:cubicBezTo>
                    <a:pt x="345" y="310"/>
                    <a:pt x="350" y="313"/>
                    <a:pt x="352" y="311"/>
                  </a:cubicBezTo>
                  <a:cubicBezTo>
                    <a:pt x="354" y="308"/>
                    <a:pt x="350" y="306"/>
                    <a:pt x="347" y="306"/>
                  </a:cubicBezTo>
                  <a:cubicBezTo>
                    <a:pt x="344" y="306"/>
                    <a:pt x="347" y="302"/>
                    <a:pt x="351" y="304"/>
                  </a:cubicBezTo>
                  <a:cubicBezTo>
                    <a:pt x="355" y="307"/>
                    <a:pt x="357" y="304"/>
                    <a:pt x="358" y="303"/>
                  </a:cubicBezTo>
                  <a:cubicBezTo>
                    <a:pt x="360" y="303"/>
                    <a:pt x="361" y="296"/>
                    <a:pt x="355" y="295"/>
                  </a:cubicBezTo>
                  <a:cubicBezTo>
                    <a:pt x="349" y="293"/>
                    <a:pt x="350" y="299"/>
                    <a:pt x="346" y="295"/>
                  </a:cubicBezTo>
                  <a:cubicBezTo>
                    <a:pt x="342" y="291"/>
                    <a:pt x="350" y="293"/>
                    <a:pt x="350" y="289"/>
                  </a:cubicBezTo>
                  <a:cubicBezTo>
                    <a:pt x="350" y="286"/>
                    <a:pt x="344" y="281"/>
                    <a:pt x="341" y="277"/>
                  </a:cubicBezTo>
                  <a:cubicBezTo>
                    <a:pt x="338" y="273"/>
                    <a:pt x="345" y="271"/>
                    <a:pt x="346" y="274"/>
                  </a:cubicBezTo>
                  <a:cubicBezTo>
                    <a:pt x="348" y="277"/>
                    <a:pt x="352" y="277"/>
                    <a:pt x="355" y="275"/>
                  </a:cubicBezTo>
                  <a:cubicBezTo>
                    <a:pt x="358" y="274"/>
                    <a:pt x="352" y="269"/>
                    <a:pt x="357" y="267"/>
                  </a:cubicBezTo>
                  <a:cubicBezTo>
                    <a:pt x="362" y="266"/>
                    <a:pt x="362" y="269"/>
                    <a:pt x="363" y="269"/>
                  </a:cubicBezTo>
                  <a:cubicBezTo>
                    <a:pt x="365" y="270"/>
                    <a:pt x="366" y="266"/>
                    <a:pt x="372" y="266"/>
                  </a:cubicBezTo>
                  <a:cubicBezTo>
                    <a:pt x="374" y="266"/>
                    <a:pt x="376" y="267"/>
                    <a:pt x="379" y="269"/>
                  </a:cubicBezTo>
                  <a:cubicBezTo>
                    <a:pt x="381" y="270"/>
                    <a:pt x="383" y="272"/>
                    <a:pt x="385" y="272"/>
                  </a:cubicBezTo>
                  <a:cubicBezTo>
                    <a:pt x="386" y="272"/>
                    <a:pt x="387" y="272"/>
                    <a:pt x="388" y="271"/>
                  </a:cubicBezTo>
                  <a:cubicBezTo>
                    <a:pt x="407" y="265"/>
                    <a:pt x="407" y="265"/>
                    <a:pt x="407" y="265"/>
                  </a:cubicBezTo>
                  <a:cubicBezTo>
                    <a:pt x="408" y="265"/>
                    <a:pt x="409" y="265"/>
                    <a:pt x="409" y="264"/>
                  </a:cubicBezTo>
                  <a:cubicBezTo>
                    <a:pt x="411" y="263"/>
                    <a:pt x="404" y="260"/>
                    <a:pt x="401" y="258"/>
                  </a:cubicBezTo>
                  <a:cubicBezTo>
                    <a:pt x="400" y="257"/>
                    <a:pt x="399" y="254"/>
                    <a:pt x="399" y="252"/>
                  </a:cubicBezTo>
                  <a:cubicBezTo>
                    <a:pt x="398" y="251"/>
                    <a:pt x="398" y="250"/>
                    <a:pt x="397" y="250"/>
                  </a:cubicBezTo>
                  <a:cubicBezTo>
                    <a:pt x="395" y="250"/>
                    <a:pt x="393" y="242"/>
                    <a:pt x="395" y="242"/>
                  </a:cubicBezTo>
                  <a:cubicBezTo>
                    <a:pt x="397" y="241"/>
                    <a:pt x="400" y="234"/>
                    <a:pt x="403" y="233"/>
                  </a:cubicBezTo>
                  <a:cubicBezTo>
                    <a:pt x="405" y="232"/>
                    <a:pt x="405" y="231"/>
                    <a:pt x="406" y="230"/>
                  </a:cubicBezTo>
                  <a:cubicBezTo>
                    <a:pt x="406" y="229"/>
                    <a:pt x="406" y="227"/>
                    <a:pt x="406" y="225"/>
                  </a:cubicBezTo>
                  <a:cubicBezTo>
                    <a:pt x="406" y="221"/>
                    <a:pt x="408" y="216"/>
                    <a:pt x="411" y="216"/>
                  </a:cubicBezTo>
                  <a:cubicBezTo>
                    <a:pt x="414" y="216"/>
                    <a:pt x="417" y="216"/>
                    <a:pt x="417" y="210"/>
                  </a:cubicBezTo>
                  <a:cubicBezTo>
                    <a:pt x="417" y="210"/>
                    <a:pt x="417" y="210"/>
                    <a:pt x="416" y="210"/>
                  </a:cubicBezTo>
                  <a:cubicBezTo>
                    <a:pt x="416" y="205"/>
                    <a:pt x="417" y="205"/>
                    <a:pt x="422" y="202"/>
                  </a:cubicBezTo>
                  <a:cubicBezTo>
                    <a:pt x="426" y="198"/>
                    <a:pt x="427" y="192"/>
                    <a:pt x="431" y="191"/>
                  </a:cubicBezTo>
                  <a:cubicBezTo>
                    <a:pt x="435" y="190"/>
                    <a:pt x="437" y="188"/>
                    <a:pt x="443" y="189"/>
                  </a:cubicBezTo>
                  <a:cubicBezTo>
                    <a:pt x="449" y="190"/>
                    <a:pt x="440" y="194"/>
                    <a:pt x="444" y="196"/>
                  </a:cubicBezTo>
                  <a:cubicBezTo>
                    <a:pt x="448" y="198"/>
                    <a:pt x="460" y="196"/>
                    <a:pt x="461" y="199"/>
                  </a:cubicBezTo>
                  <a:cubicBezTo>
                    <a:pt x="462" y="202"/>
                    <a:pt x="447" y="205"/>
                    <a:pt x="447" y="207"/>
                  </a:cubicBezTo>
                  <a:cubicBezTo>
                    <a:pt x="447" y="208"/>
                    <a:pt x="455" y="210"/>
                    <a:pt x="458" y="212"/>
                  </a:cubicBezTo>
                  <a:cubicBezTo>
                    <a:pt x="460" y="213"/>
                    <a:pt x="457" y="218"/>
                    <a:pt x="458" y="220"/>
                  </a:cubicBezTo>
                  <a:cubicBezTo>
                    <a:pt x="459" y="221"/>
                    <a:pt x="463" y="220"/>
                    <a:pt x="467" y="218"/>
                  </a:cubicBezTo>
                  <a:cubicBezTo>
                    <a:pt x="470" y="215"/>
                    <a:pt x="473" y="216"/>
                    <a:pt x="477" y="213"/>
                  </a:cubicBezTo>
                  <a:cubicBezTo>
                    <a:pt x="481" y="210"/>
                    <a:pt x="490" y="213"/>
                    <a:pt x="491" y="211"/>
                  </a:cubicBezTo>
                  <a:cubicBezTo>
                    <a:pt x="492" y="209"/>
                    <a:pt x="489" y="208"/>
                    <a:pt x="480" y="208"/>
                  </a:cubicBezTo>
                  <a:cubicBezTo>
                    <a:pt x="472" y="209"/>
                    <a:pt x="472" y="201"/>
                    <a:pt x="472" y="200"/>
                  </a:cubicBezTo>
                  <a:cubicBezTo>
                    <a:pt x="472" y="198"/>
                    <a:pt x="480" y="192"/>
                    <a:pt x="485" y="191"/>
                  </a:cubicBezTo>
                  <a:cubicBezTo>
                    <a:pt x="490" y="191"/>
                    <a:pt x="494" y="189"/>
                    <a:pt x="499" y="187"/>
                  </a:cubicBezTo>
                  <a:cubicBezTo>
                    <a:pt x="501" y="186"/>
                    <a:pt x="504" y="185"/>
                    <a:pt x="507" y="185"/>
                  </a:cubicBezTo>
                  <a:cubicBezTo>
                    <a:pt x="507" y="182"/>
                    <a:pt x="506" y="180"/>
                    <a:pt x="508" y="180"/>
                  </a:cubicBezTo>
                  <a:cubicBezTo>
                    <a:pt x="509" y="179"/>
                    <a:pt x="514" y="174"/>
                    <a:pt x="516" y="174"/>
                  </a:cubicBezTo>
                  <a:cubicBezTo>
                    <a:pt x="518" y="174"/>
                    <a:pt x="525" y="175"/>
                    <a:pt x="525" y="174"/>
                  </a:cubicBezTo>
                  <a:cubicBezTo>
                    <a:pt x="525" y="173"/>
                    <a:pt x="527" y="169"/>
                    <a:pt x="527" y="168"/>
                  </a:cubicBezTo>
                  <a:cubicBezTo>
                    <a:pt x="526" y="167"/>
                    <a:pt x="524" y="165"/>
                    <a:pt x="524" y="164"/>
                  </a:cubicBezTo>
                  <a:cubicBezTo>
                    <a:pt x="525" y="162"/>
                    <a:pt x="528" y="162"/>
                    <a:pt x="528" y="161"/>
                  </a:cubicBezTo>
                  <a:cubicBezTo>
                    <a:pt x="528" y="160"/>
                    <a:pt x="525" y="159"/>
                    <a:pt x="525" y="158"/>
                  </a:cubicBezTo>
                  <a:moveTo>
                    <a:pt x="343" y="151"/>
                  </a:moveTo>
                  <a:cubicBezTo>
                    <a:pt x="343" y="153"/>
                    <a:pt x="344" y="157"/>
                    <a:pt x="343" y="158"/>
                  </a:cubicBezTo>
                  <a:cubicBezTo>
                    <a:pt x="343" y="157"/>
                    <a:pt x="343" y="157"/>
                    <a:pt x="343" y="157"/>
                  </a:cubicBezTo>
                  <a:cubicBezTo>
                    <a:pt x="344" y="156"/>
                    <a:pt x="343" y="153"/>
                    <a:pt x="343" y="151"/>
                  </a:cubicBezTo>
                  <a:moveTo>
                    <a:pt x="340" y="248"/>
                  </a:moveTo>
                  <a:cubicBezTo>
                    <a:pt x="340" y="248"/>
                    <a:pt x="340" y="248"/>
                    <a:pt x="340" y="248"/>
                  </a:cubicBezTo>
                  <a:cubicBezTo>
                    <a:pt x="340" y="248"/>
                    <a:pt x="340" y="248"/>
                    <a:pt x="340" y="248"/>
                  </a:cubicBezTo>
                  <a:close/>
                  <a:moveTo>
                    <a:pt x="343" y="171"/>
                  </a:moveTo>
                  <a:cubicBezTo>
                    <a:pt x="343" y="171"/>
                    <a:pt x="344" y="171"/>
                    <a:pt x="344" y="171"/>
                  </a:cubicBezTo>
                  <a:cubicBezTo>
                    <a:pt x="344" y="171"/>
                    <a:pt x="343" y="171"/>
                    <a:pt x="343" y="171"/>
                  </a:cubicBezTo>
                  <a:moveTo>
                    <a:pt x="341" y="245"/>
                  </a:moveTo>
                  <a:cubicBezTo>
                    <a:pt x="341" y="244"/>
                    <a:pt x="341" y="244"/>
                    <a:pt x="341" y="244"/>
                  </a:cubicBezTo>
                  <a:cubicBezTo>
                    <a:pt x="341" y="244"/>
                    <a:pt x="341" y="244"/>
                    <a:pt x="341" y="245"/>
                  </a:cubicBezTo>
                  <a:moveTo>
                    <a:pt x="342" y="224"/>
                  </a:moveTo>
                  <a:cubicBezTo>
                    <a:pt x="342" y="224"/>
                    <a:pt x="342" y="224"/>
                    <a:pt x="342" y="224"/>
                  </a:cubicBezTo>
                  <a:cubicBezTo>
                    <a:pt x="342" y="224"/>
                    <a:pt x="342" y="224"/>
                    <a:pt x="342" y="224"/>
                  </a:cubicBezTo>
                  <a:moveTo>
                    <a:pt x="341" y="225"/>
                  </a:moveTo>
                  <a:cubicBezTo>
                    <a:pt x="341" y="225"/>
                    <a:pt x="341" y="225"/>
                    <a:pt x="341" y="225"/>
                  </a:cubicBezTo>
                  <a:cubicBezTo>
                    <a:pt x="341" y="225"/>
                    <a:pt x="341" y="225"/>
                    <a:pt x="341" y="225"/>
                  </a:cubicBezTo>
                  <a:moveTo>
                    <a:pt x="342" y="224"/>
                  </a:moveTo>
                  <a:cubicBezTo>
                    <a:pt x="342" y="224"/>
                    <a:pt x="342" y="224"/>
                    <a:pt x="342" y="224"/>
                  </a:cubicBezTo>
                  <a:cubicBezTo>
                    <a:pt x="342" y="224"/>
                    <a:pt x="342" y="224"/>
                    <a:pt x="342" y="224"/>
                  </a:cubicBezTo>
                  <a:cubicBezTo>
                    <a:pt x="342" y="224"/>
                    <a:pt x="342" y="224"/>
                    <a:pt x="342" y="224"/>
                  </a:cubicBezTo>
                  <a:moveTo>
                    <a:pt x="341" y="221"/>
                  </a:moveTo>
                  <a:cubicBezTo>
                    <a:pt x="341" y="221"/>
                    <a:pt x="341" y="221"/>
                    <a:pt x="341" y="221"/>
                  </a:cubicBezTo>
                  <a:cubicBezTo>
                    <a:pt x="341" y="221"/>
                    <a:pt x="341" y="221"/>
                    <a:pt x="341" y="221"/>
                  </a:cubicBezTo>
                  <a:moveTo>
                    <a:pt x="345" y="172"/>
                  </a:moveTo>
                  <a:cubicBezTo>
                    <a:pt x="345" y="172"/>
                    <a:pt x="345" y="172"/>
                    <a:pt x="345" y="172"/>
                  </a:cubicBezTo>
                  <a:close/>
                  <a:moveTo>
                    <a:pt x="344" y="174"/>
                  </a:moveTo>
                  <a:cubicBezTo>
                    <a:pt x="345" y="173"/>
                    <a:pt x="345" y="173"/>
                    <a:pt x="345" y="173"/>
                  </a:cubicBezTo>
                  <a:cubicBezTo>
                    <a:pt x="345" y="173"/>
                    <a:pt x="345" y="173"/>
                    <a:pt x="344" y="174"/>
                  </a:cubicBezTo>
                  <a:moveTo>
                    <a:pt x="345" y="173"/>
                  </a:moveTo>
                  <a:cubicBezTo>
                    <a:pt x="345" y="173"/>
                    <a:pt x="345" y="173"/>
                    <a:pt x="345" y="173"/>
                  </a:cubicBezTo>
                  <a:cubicBezTo>
                    <a:pt x="345" y="173"/>
                    <a:pt x="345" y="173"/>
                    <a:pt x="345" y="173"/>
                  </a:cubicBezTo>
                  <a:moveTo>
                    <a:pt x="326" y="196"/>
                  </a:moveTo>
                  <a:cubicBezTo>
                    <a:pt x="326" y="196"/>
                    <a:pt x="326" y="196"/>
                    <a:pt x="326" y="196"/>
                  </a:cubicBezTo>
                  <a:cubicBezTo>
                    <a:pt x="326" y="196"/>
                    <a:pt x="326" y="196"/>
                    <a:pt x="326" y="196"/>
                  </a:cubicBezTo>
                  <a:moveTo>
                    <a:pt x="324" y="197"/>
                  </a:moveTo>
                  <a:cubicBezTo>
                    <a:pt x="325" y="197"/>
                    <a:pt x="325" y="197"/>
                    <a:pt x="325" y="197"/>
                  </a:cubicBezTo>
                  <a:cubicBezTo>
                    <a:pt x="325" y="197"/>
                    <a:pt x="325" y="197"/>
                    <a:pt x="324" y="197"/>
                  </a:cubicBezTo>
                  <a:moveTo>
                    <a:pt x="341" y="245"/>
                  </a:moveTo>
                  <a:cubicBezTo>
                    <a:pt x="341" y="245"/>
                    <a:pt x="341" y="245"/>
                    <a:pt x="340" y="245"/>
                  </a:cubicBezTo>
                  <a:cubicBezTo>
                    <a:pt x="341" y="245"/>
                    <a:pt x="341" y="245"/>
                    <a:pt x="341" y="245"/>
                  </a:cubicBezTo>
                  <a:moveTo>
                    <a:pt x="341" y="249"/>
                  </a:moveTo>
                  <a:cubicBezTo>
                    <a:pt x="340" y="249"/>
                    <a:pt x="340" y="249"/>
                    <a:pt x="340" y="249"/>
                  </a:cubicBezTo>
                  <a:cubicBezTo>
                    <a:pt x="340" y="249"/>
                    <a:pt x="340" y="249"/>
                    <a:pt x="341" y="249"/>
                  </a:cubicBezTo>
                  <a:moveTo>
                    <a:pt x="345" y="172"/>
                  </a:moveTo>
                  <a:cubicBezTo>
                    <a:pt x="345" y="172"/>
                    <a:pt x="345" y="172"/>
                    <a:pt x="345" y="172"/>
                  </a:cubicBezTo>
                  <a:cubicBezTo>
                    <a:pt x="345" y="172"/>
                    <a:pt x="345" y="172"/>
                    <a:pt x="345" y="172"/>
                  </a:cubicBezTo>
                  <a:cubicBezTo>
                    <a:pt x="345" y="172"/>
                    <a:pt x="345" y="172"/>
                    <a:pt x="345" y="172"/>
                  </a:cubicBezTo>
                  <a:moveTo>
                    <a:pt x="344" y="171"/>
                  </a:moveTo>
                  <a:cubicBezTo>
                    <a:pt x="344" y="171"/>
                    <a:pt x="344" y="171"/>
                    <a:pt x="344" y="171"/>
                  </a:cubicBezTo>
                  <a:cubicBezTo>
                    <a:pt x="344" y="171"/>
                    <a:pt x="344" y="171"/>
                    <a:pt x="344" y="171"/>
                  </a:cubicBezTo>
                  <a:moveTo>
                    <a:pt x="345" y="171"/>
                  </a:moveTo>
                  <a:cubicBezTo>
                    <a:pt x="345" y="171"/>
                    <a:pt x="345" y="171"/>
                    <a:pt x="345" y="171"/>
                  </a:cubicBezTo>
                  <a:cubicBezTo>
                    <a:pt x="345" y="171"/>
                    <a:pt x="345" y="171"/>
                    <a:pt x="345" y="171"/>
                  </a:cubicBezTo>
                  <a:moveTo>
                    <a:pt x="353" y="123"/>
                  </a:moveTo>
                  <a:cubicBezTo>
                    <a:pt x="352" y="122"/>
                    <a:pt x="352" y="122"/>
                    <a:pt x="352" y="121"/>
                  </a:cubicBezTo>
                  <a:cubicBezTo>
                    <a:pt x="352" y="121"/>
                    <a:pt x="352" y="122"/>
                    <a:pt x="352" y="122"/>
                  </a:cubicBezTo>
                  <a:cubicBezTo>
                    <a:pt x="352" y="123"/>
                    <a:pt x="352" y="123"/>
                    <a:pt x="353" y="123"/>
                  </a:cubicBezTo>
                  <a:moveTo>
                    <a:pt x="353" y="125"/>
                  </a:moveTo>
                  <a:cubicBezTo>
                    <a:pt x="353" y="125"/>
                    <a:pt x="353" y="125"/>
                    <a:pt x="353" y="125"/>
                  </a:cubicBezTo>
                  <a:cubicBezTo>
                    <a:pt x="353" y="125"/>
                    <a:pt x="353" y="125"/>
                    <a:pt x="353" y="125"/>
                  </a:cubicBezTo>
                  <a:moveTo>
                    <a:pt x="353" y="124"/>
                  </a:moveTo>
                  <a:cubicBezTo>
                    <a:pt x="353" y="124"/>
                    <a:pt x="353" y="124"/>
                    <a:pt x="353" y="123"/>
                  </a:cubicBezTo>
                  <a:cubicBezTo>
                    <a:pt x="353" y="124"/>
                    <a:pt x="353" y="124"/>
                    <a:pt x="353" y="124"/>
                  </a:cubicBezTo>
                  <a:moveTo>
                    <a:pt x="352" y="117"/>
                  </a:moveTo>
                  <a:cubicBezTo>
                    <a:pt x="352" y="117"/>
                    <a:pt x="352" y="117"/>
                    <a:pt x="353" y="116"/>
                  </a:cubicBezTo>
                  <a:cubicBezTo>
                    <a:pt x="352" y="117"/>
                    <a:pt x="352" y="117"/>
                    <a:pt x="352" y="117"/>
                  </a:cubicBezTo>
                  <a:moveTo>
                    <a:pt x="352" y="118"/>
                  </a:moveTo>
                  <a:cubicBezTo>
                    <a:pt x="352" y="118"/>
                    <a:pt x="352" y="118"/>
                    <a:pt x="352" y="119"/>
                  </a:cubicBezTo>
                  <a:cubicBezTo>
                    <a:pt x="352" y="118"/>
                    <a:pt x="352" y="118"/>
                    <a:pt x="352" y="118"/>
                  </a:cubicBezTo>
                  <a:moveTo>
                    <a:pt x="352" y="119"/>
                  </a:moveTo>
                  <a:cubicBezTo>
                    <a:pt x="352" y="120"/>
                    <a:pt x="352" y="120"/>
                    <a:pt x="352" y="121"/>
                  </a:cubicBezTo>
                  <a:cubicBezTo>
                    <a:pt x="352" y="120"/>
                    <a:pt x="352" y="120"/>
                    <a:pt x="352" y="119"/>
                  </a:cubicBezTo>
                  <a:moveTo>
                    <a:pt x="353" y="88"/>
                  </a:moveTo>
                  <a:cubicBezTo>
                    <a:pt x="353" y="88"/>
                    <a:pt x="353" y="88"/>
                    <a:pt x="353" y="88"/>
                  </a:cubicBezTo>
                  <a:cubicBezTo>
                    <a:pt x="353" y="88"/>
                    <a:pt x="353" y="88"/>
                    <a:pt x="353" y="88"/>
                  </a:cubicBezTo>
                  <a:moveTo>
                    <a:pt x="383" y="170"/>
                  </a:moveTo>
                  <a:cubicBezTo>
                    <a:pt x="383" y="170"/>
                    <a:pt x="382" y="170"/>
                    <a:pt x="382" y="170"/>
                  </a:cubicBezTo>
                  <a:cubicBezTo>
                    <a:pt x="382" y="170"/>
                    <a:pt x="383" y="170"/>
                    <a:pt x="383" y="170"/>
                  </a:cubicBezTo>
                  <a:moveTo>
                    <a:pt x="393" y="166"/>
                  </a:moveTo>
                  <a:cubicBezTo>
                    <a:pt x="391" y="167"/>
                    <a:pt x="389" y="167"/>
                    <a:pt x="387" y="168"/>
                  </a:cubicBezTo>
                  <a:cubicBezTo>
                    <a:pt x="385" y="168"/>
                    <a:pt x="384" y="169"/>
                    <a:pt x="383" y="170"/>
                  </a:cubicBezTo>
                  <a:cubicBezTo>
                    <a:pt x="385" y="168"/>
                    <a:pt x="389" y="167"/>
                    <a:pt x="393" y="166"/>
                  </a:cubicBezTo>
                  <a:moveTo>
                    <a:pt x="395" y="166"/>
                  </a:moveTo>
                  <a:cubicBezTo>
                    <a:pt x="395" y="166"/>
                    <a:pt x="395" y="166"/>
                    <a:pt x="395" y="166"/>
                  </a:cubicBezTo>
                  <a:cubicBezTo>
                    <a:pt x="395" y="166"/>
                    <a:pt x="395" y="166"/>
                    <a:pt x="395" y="166"/>
                  </a:cubicBezTo>
                  <a:moveTo>
                    <a:pt x="394" y="166"/>
                  </a:moveTo>
                  <a:cubicBezTo>
                    <a:pt x="394" y="166"/>
                    <a:pt x="394" y="166"/>
                    <a:pt x="394" y="166"/>
                  </a:cubicBezTo>
                  <a:cubicBezTo>
                    <a:pt x="394" y="166"/>
                    <a:pt x="394" y="166"/>
                    <a:pt x="394" y="166"/>
                  </a:cubicBezTo>
                  <a:moveTo>
                    <a:pt x="393" y="166"/>
                  </a:moveTo>
                  <a:cubicBezTo>
                    <a:pt x="393" y="166"/>
                    <a:pt x="393" y="166"/>
                    <a:pt x="393" y="166"/>
                  </a:cubicBezTo>
                  <a:cubicBezTo>
                    <a:pt x="393" y="166"/>
                    <a:pt x="393" y="166"/>
                    <a:pt x="393" y="166"/>
                  </a:cubicBezTo>
                  <a:moveTo>
                    <a:pt x="387" y="61"/>
                  </a:moveTo>
                  <a:cubicBezTo>
                    <a:pt x="387" y="61"/>
                    <a:pt x="388" y="60"/>
                    <a:pt x="388" y="60"/>
                  </a:cubicBezTo>
                  <a:cubicBezTo>
                    <a:pt x="388" y="60"/>
                    <a:pt x="387" y="61"/>
                    <a:pt x="387" y="61"/>
                  </a:cubicBezTo>
                  <a:moveTo>
                    <a:pt x="346" y="82"/>
                  </a:moveTo>
                  <a:cubicBezTo>
                    <a:pt x="346" y="82"/>
                    <a:pt x="346" y="82"/>
                    <a:pt x="346" y="82"/>
                  </a:cubicBezTo>
                  <a:cubicBezTo>
                    <a:pt x="346" y="82"/>
                    <a:pt x="346" y="82"/>
                    <a:pt x="346" y="82"/>
                  </a:cubicBezTo>
                  <a:moveTo>
                    <a:pt x="346" y="83"/>
                  </a:moveTo>
                  <a:cubicBezTo>
                    <a:pt x="346" y="83"/>
                    <a:pt x="346" y="83"/>
                    <a:pt x="347" y="83"/>
                  </a:cubicBezTo>
                  <a:cubicBezTo>
                    <a:pt x="346" y="83"/>
                    <a:pt x="346" y="83"/>
                    <a:pt x="346" y="83"/>
                  </a:cubicBezTo>
                  <a:moveTo>
                    <a:pt x="347" y="83"/>
                  </a:moveTo>
                  <a:cubicBezTo>
                    <a:pt x="347" y="83"/>
                    <a:pt x="347" y="83"/>
                    <a:pt x="347" y="83"/>
                  </a:cubicBezTo>
                  <a:close/>
                  <a:moveTo>
                    <a:pt x="339" y="166"/>
                  </a:moveTo>
                  <a:cubicBezTo>
                    <a:pt x="339" y="166"/>
                    <a:pt x="339" y="166"/>
                    <a:pt x="339" y="166"/>
                  </a:cubicBezTo>
                  <a:cubicBezTo>
                    <a:pt x="339" y="166"/>
                    <a:pt x="339" y="166"/>
                    <a:pt x="339" y="166"/>
                  </a:cubicBezTo>
                  <a:moveTo>
                    <a:pt x="339" y="167"/>
                  </a:moveTo>
                  <a:cubicBezTo>
                    <a:pt x="339" y="167"/>
                    <a:pt x="339" y="167"/>
                    <a:pt x="339" y="167"/>
                  </a:cubicBezTo>
                  <a:cubicBezTo>
                    <a:pt x="339" y="167"/>
                    <a:pt x="339" y="167"/>
                    <a:pt x="339" y="167"/>
                  </a:cubicBezTo>
                  <a:moveTo>
                    <a:pt x="340" y="168"/>
                  </a:moveTo>
                  <a:cubicBezTo>
                    <a:pt x="340" y="168"/>
                    <a:pt x="340" y="168"/>
                    <a:pt x="340" y="168"/>
                  </a:cubicBezTo>
                  <a:cubicBezTo>
                    <a:pt x="340" y="168"/>
                    <a:pt x="340" y="168"/>
                    <a:pt x="340" y="168"/>
                  </a:cubicBezTo>
                  <a:moveTo>
                    <a:pt x="340" y="169"/>
                  </a:moveTo>
                  <a:cubicBezTo>
                    <a:pt x="341" y="169"/>
                    <a:pt x="341" y="169"/>
                    <a:pt x="341" y="169"/>
                  </a:cubicBezTo>
                  <a:cubicBezTo>
                    <a:pt x="341" y="169"/>
                    <a:pt x="341" y="169"/>
                    <a:pt x="341" y="169"/>
                  </a:cubicBezTo>
                  <a:cubicBezTo>
                    <a:pt x="341" y="169"/>
                    <a:pt x="341" y="169"/>
                    <a:pt x="340" y="169"/>
                  </a:cubicBezTo>
                  <a:moveTo>
                    <a:pt x="342" y="170"/>
                  </a:moveTo>
                  <a:cubicBezTo>
                    <a:pt x="342" y="170"/>
                    <a:pt x="342" y="170"/>
                    <a:pt x="342" y="170"/>
                  </a:cubicBezTo>
                  <a:cubicBezTo>
                    <a:pt x="342" y="170"/>
                    <a:pt x="342" y="170"/>
                    <a:pt x="342" y="170"/>
                  </a:cubicBezTo>
                  <a:moveTo>
                    <a:pt x="284" y="165"/>
                  </a:moveTo>
                  <a:cubicBezTo>
                    <a:pt x="284" y="165"/>
                    <a:pt x="284" y="165"/>
                    <a:pt x="284" y="165"/>
                  </a:cubicBezTo>
                  <a:cubicBezTo>
                    <a:pt x="284" y="165"/>
                    <a:pt x="284" y="165"/>
                    <a:pt x="284" y="165"/>
                  </a:cubicBezTo>
                  <a:moveTo>
                    <a:pt x="277" y="189"/>
                  </a:moveTo>
                  <a:cubicBezTo>
                    <a:pt x="276" y="189"/>
                    <a:pt x="276" y="189"/>
                    <a:pt x="276" y="189"/>
                  </a:cubicBezTo>
                  <a:cubicBezTo>
                    <a:pt x="276" y="189"/>
                    <a:pt x="276" y="189"/>
                    <a:pt x="277" y="189"/>
                  </a:cubicBezTo>
                  <a:moveTo>
                    <a:pt x="277" y="189"/>
                  </a:moveTo>
                  <a:cubicBezTo>
                    <a:pt x="277" y="189"/>
                    <a:pt x="277" y="189"/>
                    <a:pt x="277" y="189"/>
                  </a:cubicBezTo>
                  <a:cubicBezTo>
                    <a:pt x="277" y="189"/>
                    <a:pt x="277" y="189"/>
                    <a:pt x="277" y="189"/>
                  </a:cubicBezTo>
                  <a:moveTo>
                    <a:pt x="277" y="190"/>
                  </a:moveTo>
                  <a:cubicBezTo>
                    <a:pt x="277" y="190"/>
                    <a:pt x="277" y="190"/>
                    <a:pt x="277" y="190"/>
                  </a:cubicBezTo>
                  <a:cubicBezTo>
                    <a:pt x="277" y="190"/>
                    <a:pt x="277" y="190"/>
                    <a:pt x="277" y="190"/>
                  </a:cubicBezTo>
                  <a:moveTo>
                    <a:pt x="278" y="193"/>
                  </a:moveTo>
                  <a:cubicBezTo>
                    <a:pt x="278" y="193"/>
                    <a:pt x="278" y="193"/>
                    <a:pt x="277" y="194"/>
                  </a:cubicBezTo>
                  <a:cubicBezTo>
                    <a:pt x="278" y="193"/>
                    <a:pt x="278" y="193"/>
                    <a:pt x="279" y="193"/>
                  </a:cubicBezTo>
                  <a:cubicBezTo>
                    <a:pt x="278" y="193"/>
                    <a:pt x="278" y="193"/>
                    <a:pt x="278" y="193"/>
                  </a:cubicBezTo>
                  <a:moveTo>
                    <a:pt x="303" y="151"/>
                  </a:moveTo>
                  <a:cubicBezTo>
                    <a:pt x="303" y="151"/>
                    <a:pt x="303" y="151"/>
                    <a:pt x="303" y="151"/>
                  </a:cubicBezTo>
                  <a:cubicBezTo>
                    <a:pt x="303" y="151"/>
                    <a:pt x="303" y="151"/>
                    <a:pt x="303" y="151"/>
                  </a:cubicBezTo>
                  <a:cubicBezTo>
                    <a:pt x="303" y="151"/>
                    <a:pt x="303" y="151"/>
                    <a:pt x="303" y="151"/>
                  </a:cubicBezTo>
                  <a:moveTo>
                    <a:pt x="283" y="163"/>
                  </a:moveTo>
                  <a:cubicBezTo>
                    <a:pt x="283" y="163"/>
                    <a:pt x="283" y="164"/>
                    <a:pt x="283" y="165"/>
                  </a:cubicBezTo>
                  <a:cubicBezTo>
                    <a:pt x="283" y="164"/>
                    <a:pt x="283" y="163"/>
                    <a:pt x="283" y="163"/>
                  </a:cubicBezTo>
                  <a:moveTo>
                    <a:pt x="249" y="166"/>
                  </a:moveTo>
                  <a:cubicBezTo>
                    <a:pt x="249" y="166"/>
                    <a:pt x="249" y="167"/>
                    <a:pt x="249" y="167"/>
                  </a:cubicBezTo>
                  <a:cubicBezTo>
                    <a:pt x="249" y="167"/>
                    <a:pt x="249" y="166"/>
                    <a:pt x="249" y="166"/>
                  </a:cubicBezTo>
                  <a:moveTo>
                    <a:pt x="249" y="167"/>
                  </a:moveTo>
                  <a:cubicBezTo>
                    <a:pt x="249" y="167"/>
                    <a:pt x="248" y="167"/>
                    <a:pt x="248" y="167"/>
                  </a:cubicBezTo>
                  <a:cubicBezTo>
                    <a:pt x="248" y="167"/>
                    <a:pt x="249" y="167"/>
                    <a:pt x="249" y="167"/>
                  </a:cubicBezTo>
                  <a:moveTo>
                    <a:pt x="248" y="167"/>
                  </a:moveTo>
                  <a:cubicBezTo>
                    <a:pt x="248" y="168"/>
                    <a:pt x="248" y="168"/>
                    <a:pt x="248" y="168"/>
                  </a:cubicBezTo>
                  <a:cubicBezTo>
                    <a:pt x="248" y="168"/>
                    <a:pt x="248" y="168"/>
                    <a:pt x="248" y="167"/>
                  </a:cubicBezTo>
                  <a:moveTo>
                    <a:pt x="276" y="189"/>
                  </a:moveTo>
                  <a:cubicBezTo>
                    <a:pt x="276" y="189"/>
                    <a:pt x="276" y="189"/>
                    <a:pt x="276" y="189"/>
                  </a:cubicBezTo>
                  <a:cubicBezTo>
                    <a:pt x="276" y="189"/>
                    <a:pt x="276" y="189"/>
                    <a:pt x="276" y="189"/>
                  </a:cubicBezTo>
                  <a:cubicBezTo>
                    <a:pt x="276" y="189"/>
                    <a:pt x="276" y="189"/>
                    <a:pt x="276" y="189"/>
                  </a:cubicBezTo>
                  <a:moveTo>
                    <a:pt x="277" y="194"/>
                  </a:moveTo>
                  <a:cubicBezTo>
                    <a:pt x="277" y="194"/>
                    <a:pt x="276" y="194"/>
                    <a:pt x="276" y="195"/>
                  </a:cubicBezTo>
                  <a:cubicBezTo>
                    <a:pt x="276" y="194"/>
                    <a:pt x="277" y="194"/>
                    <a:pt x="277" y="194"/>
                  </a:cubicBezTo>
                  <a:moveTo>
                    <a:pt x="276" y="195"/>
                  </a:moveTo>
                  <a:cubicBezTo>
                    <a:pt x="276" y="195"/>
                    <a:pt x="275" y="195"/>
                    <a:pt x="275" y="195"/>
                  </a:cubicBezTo>
                  <a:lnTo>
                    <a:pt x="276" y="195"/>
                  </a:lnTo>
                  <a:close/>
                  <a:moveTo>
                    <a:pt x="275" y="196"/>
                  </a:moveTo>
                  <a:cubicBezTo>
                    <a:pt x="275" y="196"/>
                    <a:pt x="274" y="196"/>
                    <a:pt x="274" y="196"/>
                  </a:cubicBezTo>
                  <a:cubicBezTo>
                    <a:pt x="274" y="196"/>
                    <a:pt x="275" y="196"/>
                    <a:pt x="275" y="196"/>
                  </a:cubicBezTo>
                  <a:moveTo>
                    <a:pt x="274" y="196"/>
                  </a:moveTo>
                  <a:cubicBezTo>
                    <a:pt x="274" y="196"/>
                    <a:pt x="273" y="197"/>
                    <a:pt x="273" y="197"/>
                  </a:cubicBezTo>
                  <a:cubicBezTo>
                    <a:pt x="273" y="197"/>
                    <a:pt x="274" y="196"/>
                    <a:pt x="274" y="196"/>
                  </a:cubicBezTo>
                  <a:moveTo>
                    <a:pt x="273" y="197"/>
                  </a:moveTo>
                  <a:cubicBezTo>
                    <a:pt x="273" y="197"/>
                    <a:pt x="272" y="197"/>
                    <a:pt x="272" y="197"/>
                  </a:cubicBezTo>
                  <a:cubicBezTo>
                    <a:pt x="272" y="197"/>
                    <a:pt x="273" y="197"/>
                    <a:pt x="273" y="197"/>
                  </a:cubicBezTo>
                  <a:moveTo>
                    <a:pt x="299" y="202"/>
                  </a:moveTo>
                  <a:cubicBezTo>
                    <a:pt x="300" y="202"/>
                    <a:pt x="300" y="201"/>
                    <a:pt x="301" y="201"/>
                  </a:cubicBezTo>
                  <a:cubicBezTo>
                    <a:pt x="300" y="201"/>
                    <a:pt x="300" y="202"/>
                    <a:pt x="299" y="202"/>
                  </a:cubicBezTo>
                  <a:moveTo>
                    <a:pt x="308" y="216"/>
                  </a:moveTo>
                  <a:cubicBezTo>
                    <a:pt x="309" y="217"/>
                    <a:pt x="309" y="217"/>
                    <a:pt x="309" y="218"/>
                  </a:cubicBezTo>
                  <a:cubicBezTo>
                    <a:pt x="309" y="218"/>
                    <a:pt x="309" y="217"/>
                    <a:pt x="309" y="217"/>
                  </a:cubicBezTo>
                  <a:cubicBezTo>
                    <a:pt x="309" y="217"/>
                    <a:pt x="309" y="216"/>
                    <a:pt x="308" y="216"/>
                  </a:cubicBezTo>
                  <a:moveTo>
                    <a:pt x="308" y="215"/>
                  </a:moveTo>
                  <a:cubicBezTo>
                    <a:pt x="308" y="216"/>
                    <a:pt x="308" y="216"/>
                    <a:pt x="308" y="216"/>
                  </a:cubicBezTo>
                  <a:cubicBezTo>
                    <a:pt x="308" y="216"/>
                    <a:pt x="308" y="216"/>
                    <a:pt x="308" y="215"/>
                  </a:cubicBezTo>
                  <a:moveTo>
                    <a:pt x="308" y="229"/>
                  </a:moveTo>
                  <a:cubicBezTo>
                    <a:pt x="308" y="229"/>
                    <a:pt x="308" y="229"/>
                    <a:pt x="308" y="229"/>
                  </a:cubicBezTo>
                  <a:cubicBezTo>
                    <a:pt x="308" y="229"/>
                    <a:pt x="308" y="229"/>
                    <a:pt x="308" y="229"/>
                  </a:cubicBezTo>
                  <a:moveTo>
                    <a:pt x="308" y="230"/>
                  </a:moveTo>
                  <a:cubicBezTo>
                    <a:pt x="308" y="230"/>
                    <a:pt x="308" y="230"/>
                    <a:pt x="308" y="230"/>
                  </a:cubicBezTo>
                  <a:cubicBezTo>
                    <a:pt x="308" y="230"/>
                    <a:pt x="308" y="230"/>
                    <a:pt x="308" y="230"/>
                  </a:cubicBezTo>
                  <a:moveTo>
                    <a:pt x="308" y="231"/>
                  </a:moveTo>
                  <a:cubicBezTo>
                    <a:pt x="308" y="231"/>
                    <a:pt x="308" y="231"/>
                    <a:pt x="308" y="231"/>
                  </a:cubicBezTo>
                  <a:cubicBezTo>
                    <a:pt x="308" y="231"/>
                    <a:pt x="308" y="231"/>
                    <a:pt x="308" y="231"/>
                  </a:cubicBezTo>
                  <a:moveTo>
                    <a:pt x="308" y="231"/>
                  </a:moveTo>
                  <a:cubicBezTo>
                    <a:pt x="308" y="231"/>
                    <a:pt x="308" y="231"/>
                    <a:pt x="308" y="231"/>
                  </a:cubicBezTo>
                  <a:cubicBezTo>
                    <a:pt x="308" y="231"/>
                    <a:pt x="308" y="231"/>
                    <a:pt x="308" y="231"/>
                  </a:cubicBezTo>
                  <a:moveTo>
                    <a:pt x="309" y="221"/>
                  </a:moveTo>
                  <a:cubicBezTo>
                    <a:pt x="309" y="221"/>
                    <a:pt x="309" y="222"/>
                    <a:pt x="309" y="222"/>
                  </a:cubicBezTo>
                  <a:cubicBezTo>
                    <a:pt x="309" y="222"/>
                    <a:pt x="309" y="221"/>
                    <a:pt x="309" y="221"/>
                  </a:cubicBezTo>
                  <a:moveTo>
                    <a:pt x="309" y="223"/>
                  </a:moveTo>
                  <a:cubicBezTo>
                    <a:pt x="309" y="223"/>
                    <a:pt x="309" y="223"/>
                    <a:pt x="309" y="223"/>
                  </a:cubicBezTo>
                  <a:cubicBezTo>
                    <a:pt x="309" y="223"/>
                    <a:pt x="309" y="223"/>
                    <a:pt x="309" y="223"/>
                  </a:cubicBezTo>
                  <a:moveTo>
                    <a:pt x="309" y="224"/>
                  </a:moveTo>
                  <a:cubicBezTo>
                    <a:pt x="309" y="224"/>
                    <a:pt x="309" y="224"/>
                    <a:pt x="309" y="225"/>
                  </a:cubicBezTo>
                  <a:cubicBezTo>
                    <a:pt x="309" y="224"/>
                    <a:pt x="309" y="224"/>
                    <a:pt x="309" y="224"/>
                  </a:cubicBezTo>
                  <a:moveTo>
                    <a:pt x="309" y="225"/>
                  </a:moveTo>
                  <a:cubicBezTo>
                    <a:pt x="309" y="226"/>
                    <a:pt x="309" y="226"/>
                    <a:pt x="309" y="226"/>
                  </a:cubicBezTo>
                  <a:cubicBezTo>
                    <a:pt x="309" y="226"/>
                    <a:pt x="309" y="226"/>
                    <a:pt x="309" y="225"/>
                  </a:cubicBezTo>
                  <a:moveTo>
                    <a:pt x="309" y="227"/>
                  </a:moveTo>
                  <a:cubicBezTo>
                    <a:pt x="309" y="227"/>
                    <a:pt x="309" y="227"/>
                    <a:pt x="309" y="227"/>
                  </a:cubicBezTo>
                  <a:cubicBezTo>
                    <a:pt x="309" y="227"/>
                    <a:pt x="309" y="227"/>
                    <a:pt x="309" y="227"/>
                  </a:cubicBezTo>
                  <a:moveTo>
                    <a:pt x="309" y="218"/>
                  </a:moveTo>
                  <a:cubicBezTo>
                    <a:pt x="309" y="219"/>
                    <a:pt x="309" y="219"/>
                    <a:pt x="309" y="219"/>
                  </a:cubicBezTo>
                  <a:cubicBezTo>
                    <a:pt x="309" y="219"/>
                    <a:pt x="309" y="219"/>
                    <a:pt x="309" y="218"/>
                  </a:cubicBezTo>
                  <a:moveTo>
                    <a:pt x="309" y="219"/>
                  </a:moveTo>
                  <a:cubicBezTo>
                    <a:pt x="309" y="220"/>
                    <a:pt x="309" y="220"/>
                    <a:pt x="309" y="220"/>
                  </a:cubicBezTo>
                  <a:cubicBezTo>
                    <a:pt x="309" y="220"/>
                    <a:pt x="309" y="220"/>
                    <a:pt x="309" y="219"/>
                  </a:cubicBezTo>
                  <a:moveTo>
                    <a:pt x="302" y="201"/>
                  </a:moveTo>
                  <a:cubicBezTo>
                    <a:pt x="302" y="201"/>
                    <a:pt x="302" y="201"/>
                    <a:pt x="302" y="201"/>
                  </a:cubicBezTo>
                  <a:cubicBezTo>
                    <a:pt x="302" y="201"/>
                    <a:pt x="302" y="201"/>
                    <a:pt x="302" y="201"/>
                  </a:cubicBezTo>
                  <a:cubicBezTo>
                    <a:pt x="302" y="201"/>
                    <a:pt x="302" y="201"/>
                    <a:pt x="302" y="201"/>
                  </a:cubicBezTo>
                  <a:moveTo>
                    <a:pt x="320" y="249"/>
                  </a:moveTo>
                  <a:cubicBezTo>
                    <a:pt x="320" y="249"/>
                    <a:pt x="320" y="249"/>
                    <a:pt x="320" y="249"/>
                  </a:cubicBezTo>
                  <a:cubicBezTo>
                    <a:pt x="320" y="249"/>
                    <a:pt x="320" y="249"/>
                    <a:pt x="320" y="249"/>
                  </a:cubicBezTo>
                  <a:moveTo>
                    <a:pt x="319" y="249"/>
                  </a:moveTo>
                  <a:cubicBezTo>
                    <a:pt x="319" y="248"/>
                    <a:pt x="319" y="248"/>
                    <a:pt x="318" y="248"/>
                  </a:cubicBezTo>
                  <a:cubicBezTo>
                    <a:pt x="319" y="248"/>
                    <a:pt x="319" y="248"/>
                    <a:pt x="319" y="249"/>
                  </a:cubicBezTo>
                  <a:moveTo>
                    <a:pt x="318" y="248"/>
                  </a:moveTo>
                  <a:cubicBezTo>
                    <a:pt x="317" y="248"/>
                    <a:pt x="317" y="247"/>
                    <a:pt x="317" y="247"/>
                  </a:cubicBezTo>
                  <a:cubicBezTo>
                    <a:pt x="317" y="247"/>
                    <a:pt x="317" y="248"/>
                    <a:pt x="318" y="248"/>
                  </a:cubicBezTo>
                  <a:moveTo>
                    <a:pt x="340" y="247"/>
                  </a:moveTo>
                  <a:cubicBezTo>
                    <a:pt x="340" y="247"/>
                    <a:pt x="340" y="247"/>
                    <a:pt x="340" y="247"/>
                  </a:cubicBezTo>
                  <a:cubicBezTo>
                    <a:pt x="340" y="247"/>
                    <a:pt x="340" y="247"/>
                    <a:pt x="340" y="247"/>
                  </a:cubicBezTo>
                  <a:close/>
                  <a:moveTo>
                    <a:pt x="383" y="254"/>
                  </a:moveTo>
                  <a:cubicBezTo>
                    <a:pt x="383" y="254"/>
                    <a:pt x="383" y="254"/>
                    <a:pt x="383" y="254"/>
                  </a:cubicBezTo>
                  <a:cubicBezTo>
                    <a:pt x="383" y="254"/>
                    <a:pt x="383" y="254"/>
                    <a:pt x="383" y="254"/>
                  </a:cubicBezTo>
                  <a:moveTo>
                    <a:pt x="383" y="255"/>
                  </a:moveTo>
                  <a:cubicBezTo>
                    <a:pt x="383" y="255"/>
                    <a:pt x="383" y="255"/>
                    <a:pt x="383" y="256"/>
                  </a:cubicBezTo>
                  <a:cubicBezTo>
                    <a:pt x="383" y="255"/>
                    <a:pt x="383" y="255"/>
                    <a:pt x="383" y="255"/>
                  </a:cubicBezTo>
                  <a:moveTo>
                    <a:pt x="383" y="256"/>
                  </a:moveTo>
                  <a:cubicBezTo>
                    <a:pt x="384" y="256"/>
                    <a:pt x="384" y="257"/>
                    <a:pt x="384" y="257"/>
                  </a:cubicBezTo>
                  <a:cubicBezTo>
                    <a:pt x="384" y="257"/>
                    <a:pt x="384" y="256"/>
                    <a:pt x="383" y="256"/>
                  </a:cubicBezTo>
                  <a:cubicBezTo>
                    <a:pt x="383" y="256"/>
                    <a:pt x="383" y="256"/>
                    <a:pt x="383" y="256"/>
                  </a:cubicBezTo>
                  <a:moveTo>
                    <a:pt x="383" y="254"/>
                  </a:moveTo>
                  <a:cubicBezTo>
                    <a:pt x="383" y="254"/>
                    <a:pt x="383" y="254"/>
                    <a:pt x="383" y="254"/>
                  </a:cubicBezTo>
                  <a:cubicBezTo>
                    <a:pt x="383" y="254"/>
                    <a:pt x="383" y="254"/>
                    <a:pt x="383" y="254"/>
                  </a:cubicBezTo>
                  <a:moveTo>
                    <a:pt x="403" y="207"/>
                  </a:moveTo>
                  <a:cubicBezTo>
                    <a:pt x="403" y="207"/>
                    <a:pt x="403" y="207"/>
                    <a:pt x="403" y="207"/>
                  </a:cubicBezTo>
                  <a:cubicBezTo>
                    <a:pt x="403" y="207"/>
                    <a:pt x="403" y="206"/>
                    <a:pt x="403" y="206"/>
                  </a:cubicBezTo>
                  <a:cubicBezTo>
                    <a:pt x="403" y="206"/>
                    <a:pt x="403" y="207"/>
                    <a:pt x="403" y="207"/>
                  </a:cubicBezTo>
                  <a:moveTo>
                    <a:pt x="409" y="197"/>
                  </a:moveTo>
                  <a:cubicBezTo>
                    <a:pt x="409" y="198"/>
                    <a:pt x="409" y="198"/>
                    <a:pt x="409" y="198"/>
                  </a:cubicBezTo>
                  <a:cubicBezTo>
                    <a:pt x="409" y="198"/>
                    <a:pt x="409" y="198"/>
                    <a:pt x="409" y="197"/>
                  </a:cubicBezTo>
                  <a:moveTo>
                    <a:pt x="409" y="198"/>
                  </a:moveTo>
                  <a:cubicBezTo>
                    <a:pt x="409" y="198"/>
                    <a:pt x="408" y="199"/>
                    <a:pt x="408" y="199"/>
                  </a:cubicBezTo>
                  <a:cubicBezTo>
                    <a:pt x="408" y="199"/>
                    <a:pt x="409" y="198"/>
                    <a:pt x="409" y="198"/>
                  </a:cubicBezTo>
                  <a:moveTo>
                    <a:pt x="408" y="199"/>
                  </a:moveTo>
                  <a:cubicBezTo>
                    <a:pt x="408" y="200"/>
                    <a:pt x="408" y="200"/>
                    <a:pt x="408" y="200"/>
                  </a:cubicBezTo>
                  <a:cubicBezTo>
                    <a:pt x="408" y="200"/>
                    <a:pt x="408" y="200"/>
                    <a:pt x="408" y="199"/>
                  </a:cubicBezTo>
                  <a:moveTo>
                    <a:pt x="407" y="201"/>
                  </a:moveTo>
                  <a:cubicBezTo>
                    <a:pt x="407" y="201"/>
                    <a:pt x="407" y="201"/>
                    <a:pt x="407" y="202"/>
                  </a:cubicBezTo>
                  <a:cubicBezTo>
                    <a:pt x="407" y="201"/>
                    <a:pt x="407" y="201"/>
                    <a:pt x="407" y="201"/>
                  </a:cubicBezTo>
                  <a:moveTo>
                    <a:pt x="406" y="202"/>
                  </a:moveTo>
                  <a:cubicBezTo>
                    <a:pt x="406" y="203"/>
                    <a:pt x="406" y="203"/>
                    <a:pt x="406" y="203"/>
                  </a:cubicBezTo>
                  <a:cubicBezTo>
                    <a:pt x="406" y="203"/>
                    <a:pt x="406" y="203"/>
                    <a:pt x="406" y="202"/>
                  </a:cubicBezTo>
                  <a:moveTo>
                    <a:pt x="405" y="204"/>
                  </a:moveTo>
                  <a:cubicBezTo>
                    <a:pt x="405" y="204"/>
                    <a:pt x="405" y="204"/>
                    <a:pt x="405" y="204"/>
                  </a:cubicBezTo>
                  <a:cubicBezTo>
                    <a:pt x="405" y="204"/>
                    <a:pt x="405" y="204"/>
                    <a:pt x="405" y="204"/>
                  </a:cubicBezTo>
                  <a:moveTo>
                    <a:pt x="404" y="205"/>
                  </a:moveTo>
                  <a:cubicBezTo>
                    <a:pt x="404" y="205"/>
                    <a:pt x="404" y="206"/>
                    <a:pt x="404" y="206"/>
                  </a:cubicBezTo>
                  <a:cubicBezTo>
                    <a:pt x="404" y="206"/>
                    <a:pt x="404" y="205"/>
                    <a:pt x="404" y="205"/>
                  </a:cubicBezTo>
                  <a:moveTo>
                    <a:pt x="345" y="82"/>
                  </a:moveTo>
                  <a:cubicBezTo>
                    <a:pt x="345" y="82"/>
                    <a:pt x="345" y="82"/>
                    <a:pt x="345" y="82"/>
                  </a:cubicBezTo>
                  <a:cubicBezTo>
                    <a:pt x="345" y="82"/>
                    <a:pt x="345" y="82"/>
                    <a:pt x="345" y="82"/>
                  </a:cubicBezTo>
                  <a:moveTo>
                    <a:pt x="345" y="82"/>
                  </a:moveTo>
                  <a:cubicBezTo>
                    <a:pt x="345" y="82"/>
                    <a:pt x="345" y="82"/>
                    <a:pt x="345" y="82"/>
                  </a:cubicBezTo>
                  <a:cubicBezTo>
                    <a:pt x="345" y="82"/>
                    <a:pt x="345" y="82"/>
                    <a:pt x="345" y="82"/>
                  </a:cubicBezTo>
                  <a:moveTo>
                    <a:pt x="343" y="150"/>
                  </a:moveTo>
                  <a:cubicBezTo>
                    <a:pt x="343" y="150"/>
                    <a:pt x="343" y="151"/>
                    <a:pt x="343" y="151"/>
                  </a:cubicBezTo>
                  <a:cubicBezTo>
                    <a:pt x="343" y="151"/>
                    <a:pt x="343" y="150"/>
                    <a:pt x="343" y="150"/>
                  </a:cubicBezTo>
                  <a:moveTo>
                    <a:pt x="303" y="152"/>
                  </a:moveTo>
                  <a:cubicBezTo>
                    <a:pt x="304" y="152"/>
                    <a:pt x="304" y="152"/>
                    <a:pt x="304" y="152"/>
                  </a:cubicBezTo>
                  <a:cubicBezTo>
                    <a:pt x="304" y="152"/>
                    <a:pt x="304" y="152"/>
                    <a:pt x="303" y="152"/>
                  </a:cubicBezTo>
                  <a:moveTo>
                    <a:pt x="301" y="147"/>
                  </a:moveTo>
                  <a:cubicBezTo>
                    <a:pt x="300" y="147"/>
                    <a:pt x="300" y="147"/>
                    <a:pt x="300" y="147"/>
                  </a:cubicBezTo>
                  <a:cubicBezTo>
                    <a:pt x="300" y="147"/>
                    <a:pt x="300" y="147"/>
                    <a:pt x="301" y="147"/>
                  </a:cubicBezTo>
                  <a:moveTo>
                    <a:pt x="300" y="147"/>
                  </a:moveTo>
                  <a:cubicBezTo>
                    <a:pt x="300" y="147"/>
                    <a:pt x="300" y="147"/>
                    <a:pt x="300" y="147"/>
                  </a:cubicBezTo>
                  <a:cubicBezTo>
                    <a:pt x="300" y="147"/>
                    <a:pt x="300" y="147"/>
                    <a:pt x="300" y="147"/>
                  </a:cubicBezTo>
                  <a:moveTo>
                    <a:pt x="265" y="126"/>
                  </a:moveTo>
                  <a:cubicBezTo>
                    <a:pt x="265" y="126"/>
                    <a:pt x="264" y="126"/>
                    <a:pt x="264" y="126"/>
                  </a:cubicBezTo>
                  <a:cubicBezTo>
                    <a:pt x="264" y="126"/>
                    <a:pt x="265" y="126"/>
                    <a:pt x="265" y="126"/>
                  </a:cubicBezTo>
                  <a:moveTo>
                    <a:pt x="265" y="128"/>
                  </a:moveTo>
                  <a:cubicBezTo>
                    <a:pt x="265" y="128"/>
                    <a:pt x="265" y="127"/>
                    <a:pt x="265" y="127"/>
                  </a:cubicBezTo>
                  <a:cubicBezTo>
                    <a:pt x="265" y="127"/>
                    <a:pt x="265" y="128"/>
                    <a:pt x="265" y="128"/>
                  </a:cubicBezTo>
                  <a:moveTo>
                    <a:pt x="265" y="127"/>
                  </a:moveTo>
                  <a:cubicBezTo>
                    <a:pt x="265" y="127"/>
                    <a:pt x="265" y="127"/>
                    <a:pt x="265" y="127"/>
                  </a:cubicBezTo>
                  <a:cubicBezTo>
                    <a:pt x="265" y="127"/>
                    <a:pt x="265" y="127"/>
                    <a:pt x="265" y="127"/>
                  </a:cubicBezTo>
                  <a:moveTo>
                    <a:pt x="209" y="180"/>
                  </a:moveTo>
                  <a:cubicBezTo>
                    <a:pt x="209" y="180"/>
                    <a:pt x="209" y="180"/>
                    <a:pt x="209" y="180"/>
                  </a:cubicBezTo>
                  <a:cubicBezTo>
                    <a:pt x="209" y="180"/>
                    <a:pt x="209" y="180"/>
                    <a:pt x="209" y="180"/>
                  </a:cubicBezTo>
                  <a:moveTo>
                    <a:pt x="209" y="180"/>
                  </a:moveTo>
                  <a:cubicBezTo>
                    <a:pt x="209" y="180"/>
                    <a:pt x="210" y="180"/>
                    <a:pt x="210" y="180"/>
                  </a:cubicBezTo>
                  <a:cubicBezTo>
                    <a:pt x="210" y="180"/>
                    <a:pt x="209" y="180"/>
                    <a:pt x="209" y="180"/>
                  </a:cubicBezTo>
                  <a:moveTo>
                    <a:pt x="217" y="188"/>
                  </a:moveTo>
                  <a:cubicBezTo>
                    <a:pt x="217" y="188"/>
                    <a:pt x="216" y="188"/>
                    <a:pt x="216" y="188"/>
                  </a:cubicBezTo>
                  <a:cubicBezTo>
                    <a:pt x="216" y="188"/>
                    <a:pt x="217" y="188"/>
                    <a:pt x="217" y="188"/>
                  </a:cubicBezTo>
                  <a:moveTo>
                    <a:pt x="216" y="190"/>
                  </a:moveTo>
                  <a:cubicBezTo>
                    <a:pt x="216" y="190"/>
                    <a:pt x="216" y="190"/>
                    <a:pt x="216" y="190"/>
                  </a:cubicBezTo>
                  <a:close/>
                  <a:moveTo>
                    <a:pt x="215" y="188"/>
                  </a:moveTo>
                  <a:cubicBezTo>
                    <a:pt x="215" y="188"/>
                    <a:pt x="215" y="188"/>
                    <a:pt x="215" y="188"/>
                  </a:cubicBezTo>
                  <a:cubicBezTo>
                    <a:pt x="215" y="188"/>
                    <a:pt x="215" y="188"/>
                    <a:pt x="215" y="188"/>
                  </a:cubicBezTo>
                  <a:moveTo>
                    <a:pt x="187" y="172"/>
                  </a:moveTo>
                  <a:cubicBezTo>
                    <a:pt x="187" y="173"/>
                    <a:pt x="187" y="173"/>
                    <a:pt x="187" y="174"/>
                  </a:cubicBezTo>
                  <a:cubicBezTo>
                    <a:pt x="187" y="173"/>
                    <a:pt x="187" y="173"/>
                    <a:pt x="187" y="172"/>
                  </a:cubicBezTo>
                  <a:moveTo>
                    <a:pt x="187" y="174"/>
                  </a:moveTo>
                  <a:cubicBezTo>
                    <a:pt x="187" y="174"/>
                    <a:pt x="187" y="175"/>
                    <a:pt x="187" y="175"/>
                  </a:cubicBezTo>
                  <a:cubicBezTo>
                    <a:pt x="187" y="175"/>
                    <a:pt x="187" y="174"/>
                    <a:pt x="187" y="174"/>
                  </a:cubicBezTo>
                  <a:moveTo>
                    <a:pt x="185" y="180"/>
                  </a:moveTo>
                  <a:cubicBezTo>
                    <a:pt x="185" y="180"/>
                    <a:pt x="185" y="180"/>
                    <a:pt x="185" y="180"/>
                  </a:cubicBezTo>
                  <a:cubicBezTo>
                    <a:pt x="185" y="180"/>
                    <a:pt x="185" y="180"/>
                    <a:pt x="185" y="180"/>
                  </a:cubicBezTo>
                  <a:moveTo>
                    <a:pt x="169" y="144"/>
                  </a:moveTo>
                  <a:cubicBezTo>
                    <a:pt x="169" y="144"/>
                    <a:pt x="169" y="144"/>
                    <a:pt x="169" y="144"/>
                  </a:cubicBezTo>
                  <a:close/>
                  <a:moveTo>
                    <a:pt x="176" y="154"/>
                  </a:moveTo>
                  <a:cubicBezTo>
                    <a:pt x="176" y="154"/>
                    <a:pt x="176" y="154"/>
                    <a:pt x="176" y="154"/>
                  </a:cubicBezTo>
                  <a:cubicBezTo>
                    <a:pt x="176" y="154"/>
                    <a:pt x="176" y="154"/>
                    <a:pt x="176" y="154"/>
                  </a:cubicBezTo>
                  <a:moveTo>
                    <a:pt x="171" y="143"/>
                  </a:moveTo>
                  <a:cubicBezTo>
                    <a:pt x="171" y="143"/>
                    <a:pt x="171" y="143"/>
                    <a:pt x="171" y="143"/>
                  </a:cubicBezTo>
                  <a:cubicBezTo>
                    <a:pt x="171" y="143"/>
                    <a:pt x="171" y="143"/>
                    <a:pt x="171" y="143"/>
                  </a:cubicBezTo>
                  <a:moveTo>
                    <a:pt x="172" y="142"/>
                  </a:moveTo>
                  <a:cubicBezTo>
                    <a:pt x="172" y="142"/>
                    <a:pt x="172" y="142"/>
                    <a:pt x="173" y="141"/>
                  </a:cubicBezTo>
                  <a:cubicBezTo>
                    <a:pt x="172" y="142"/>
                    <a:pt x="172" y="142"/>
                    <a:pt x="172" y="142"/>
                  </a:cubicBezTo>
                  <a:moveTo>
                    <a:pt x="173" y="141"/>
                  </a:moveTo>
                  <a:cubicBezTo>
                    <a:pt x="173" y="141"/>
                    <a:pt x="173" y="141"/>
                    <a:pt x="173" y="140"/>
                  </a:cubicBezTo>
                  <a:cubicBezTo>
                    <a:pt x="173" y="141"/>
                    <a:pt x="173" y="141"/>
                    <a:pt x="173" y="141"/>
                  </a:cubicBezTo>
                  <a:moveTo>
                    <a:pt x="182" y="208"/>
                  </a:moveTo>
                  <a:cubicBezTo>
                    <a:pt x="180" y="207"/>
                    <a:pt x="179" y="205"/>
                    <a:pt x="180" y="203"/>
                  </a:cubicBezTo>
                  <a:cubicBezTo>
                    <a:pt x="180" y="203"/>
                    <a:pt x="180" y="203"/>
                    <a:pt x="180" y="203"/>
                  </a:cubicBezTo>
                  <a:cubicBezTo>
                    <a:pt x="180" y="205"/>
                    <a:pt x="180" y="207"/>
                    <a:pt x="182" y="208"/>
                  </a:cubicBezTo>
                  <a:moveTo>
                    <a:pt x="171" y="125"/>
                  </a:moveTo>
                  <a:cubicBezTo>
                    <a:pt x="171" y="126"/>
                    <a:pt x="171" y="126"/>
                    <a:pt x="171" y="126"/>
                  </a:cubicBezTo>
                  <a:cubicBezTo>
                    <a:pt x="171" y="126"/>
                    <a:pt x="171" y="126"/>
                    <a:pt x="171" y="125"/>
                  </a:cubicBezTo>
                  <a:moveTo>
                    <a:pt x="171" y="129"/>
                  </a:moveTo>
                  <a:cubicBezTo>
                    <a:pt x="170" y="131"/>
                    <a:pt x="170" y="133"/>
                    <a:pt x="170" y="134"/>
                  </a:cubicBezTo>
                  <a:cubicBezTo>
                    <a:pt x="170" y="134"/>
                    <a:pt x="170" y="134"/>
                    <a:pt x="170" y="133"/>
                  </a:cubicBezTo>
                  <a:cubicBezTo>
                    <a:pt x="170" y="132"/>
                    <a:pt x="170" y="130"/>
                    <a:pt x="171" y="129"/>
                  </a:cubicBezTo>
                  <a:moveTo>
                    <a:pt x="171" y="126"/>
                  </a:moveTo>
                  <a:cubicBezTo>
                    <a:pt x="171" y="127"/>
                    <a:pt x="171" y="127"/>
                    <a:pt x="171" y="127"/>
                  </a:cubicBezTo>
                  <a:cubicBezTo>
                    <a:pt x="171" y="127"/>
                    <a:pt x="171" y="127"/>
                    <a:pt x="171" y="126"/>
                  </a:cubicBezTo>
                  <a:moveTo>
                    <a:pt x="171" y="127"/>
                  </a:moveTo>
                  <a:cubicBezTo>
                    <a:pt x="171" y="128"/>
                    <a:pt x="171" y="128"/>
                    <a:pt x="171" y="128"/>
                  </a:cubicBezTo>
                  <a:cubicBezTo>
                    <a:pt x="171" y="128"/>
                    <a:pt x="171" y="128"/>
                    <a:pt x="171" y="127"/>
                  </a:cubicBezTo>
                  <a:moveTo>
                    <a:pt x="166" y="153"/>
                  </a:moveTo>
                  <a:cubicBezTo>
                    <a:pt x="166" y="153"/>
                    <a:pt x="166" y="153"/>
                    <a:pt x="166" y="153"/>
                  </a:cubicBezTo>
                  <a:close/>
                  <a:moveTo>
                    <a:pt x="219" y="189"/>
                  </a:moveTo>
                  <a:cubicBezTo>
                    <a:pt x="219" y="188"/>
                    <a:pt x="218" y="188"/>
                    <a:pt x="217" y="188"/>
                  </a:cubicBezTo>
                  <a:cubicBezTo>
                    <a:pt x="218" y="188"/>
                    <a:pt x="220" y="189"/>
                    <a:pt x="221" y="189"/>
                  </a:cubicBezTo>
                  <a:cubicBezTo>
                    <a:pt x="220" y="189"/>
                    <a:pt x="220" y="189"/>
                    <a:pt x="219" y="189"/>
                  </a:cubicBezTo>
                  <a:moveTo>
                    <a:pt x="313" y="245"/>
                  </a:moveTo>
                  <a:cubicBezTo>
                    <a:pt x="312" y="245"/>
                    <a:pt x="312" y="245"/>
                    <a:pt x="312" y="245"/>
                  </a:cubicBezTo>
                  <a:cubicBezTo>
                    <a:pt x="312" y="245"/>
                    <a:pt x="312" y="245"/>
                    <a:pt x="313" y="245"/>
                  </a:cubicBezTo>
                  <a:moveTo>
                    <a:pt x="314" y="245"/>
                  </a:moveTo>
                  <a:cubicBezTo>
                    <a:pt x="314" y="245"/>
                    <a:pt x="313" y="245"/>
                    <a:pt x="313" y="245"/>
                  </a:cubicBezTo>
                  <a:cubicBezTo>
                    <a:pt x="313" y="245"/>
                    <a:pt x="314" y="245"/>
                    <a:pt x="314" y="245"/>
                  </a:cubicBezTo>
                  <a:moveTo>
                    <a:pt x="315" y="246"/>
                  </a:moveTo>
                  <a:cubicBezTo>
                    <a:pt x="316" y="246"/>
                    <a:pt x="316" y="247"/>
                    <a:pt x="316" y="247"/>
                  </a:cubicBezTo>
                  <a:cubicBezTo>
                    <a:pt x="316" y="247"/>
                    <a:pt x="316" y="246"/>
                    <a:pt x="315" y="246"/>
                  </a:cubicBezTo>
                  <a:moveTo>
                    <a:pt x="314" y="246"/>
                  </a:moveTo>
                  <a:cubicBezTo>
                    <a:pt x="314" y="246"/>
                    <a:pt x="315" y="246"/>
                    <a:pt x="315" y="246"/>
                  </a:cubicBezTo>
                  <a:cubicBezTo>
                    <a:pt x="315" y="246"/>
                    <a:pt x="314" y="246"/>
                    <a:pt x="314" y="246"/>
                  </a:cubicBezTo>
                  <a:moveTo>
                    <a:pt x="327" y="268"/>
                  </a:moveTo>
                  <a:cubicBezTo>
                    <a:pt x="327" y="268"/>
                    <a:pt x="327" y="268"/>
                    <a:pt x="327" y="268"/>
                  </a:cubicBezTo>
                  <a:cubicBezTo>
                    <a:pt x="327" y="268"/>
                    <a:pt x="327" y="268"/>
                    <a:pt x="327" y="268"/>
                  </a:cubicBezTo>
                  <a:cubicBezTo>
                    <a:pt x="327" y="268"/>
                    <a:pt x="327" y="268"/>
                    <a:pt x="327" y="268"/>
                  </a:cubicBezTo>
                  <a:moveTo>
                    <a:pt x="330" y="267"/>
                  </a:moveTo>
                  <a:cubicBezTo>
                    <a:pt x="330" y="267"/>
                    <a:pt x="330" y="267"/>
                    <a:pt x="331" y="267"/>
                  </a:cubicBezTo>
                  <a:cubicBezTo>
                    <a:pt x="331" y="267"/>
                    <a:pt x="331" y="267"/>
                    <a:pt x="331" y="267"/>
                  </a:cubicBezTo>
                  <a:cubicBezTo>
                    <a:pt x="331" y="267"/>
                    <a:pt x="332" y="267"/>
                    <a:pt x="332" y="267"/>
                  </a:cubicBezTo>
                  <a:cubicBezTo>
                    <a:pt x="331" y="267"/>
                    <a:pt x="330" y="267"/>
                    <a:pt x="330" y="267"/>
                  </a:cubicBezTo>
                  <a:moveTo>
                    <a:pt x="332" y="267"/>
                  </a:moveTo>
                  <a:cubicBezTo>
                    <a:pt x="332" y="267"/>
                    <a:pt x="332" y="267"/>
                    <a:pt x="332" y="267"/>
                  </a:cubicBezTo>
                  <a:cubicBezTo>
                    <a:pt x="333" y="267"/>
                    <a:pt x="333" y="267"/>
                    <a:pt x="333" y="267"/>
                  </a:cubicBezTo>
                  <a:cubicBezTo>
                    <a:pt x="333" y="267"/>
                    <a:pt x="333" y="267"/>
                    <a:pt x="332" y="267"/>
                  </a:cubicBezTo>
                  <a:moveTo>
                    <a:pt x="384" y="258"/>
                  </a:moveTo>
                  <a:cubicBezTo>
                    <a:pt x="384" y="258"/>
                    <a:pt x="384" y="258"/>
                    <a:pt x="384" y="258"/>
                  </a:cubicBezTo>
                  <a:cubicBezTo>
                    <a:pt x="384" y="258"/>
                    <a:pt x="384" y="258"/>
                    <a:pt x="384" y="258"/>
                  </a:cubicBezTo>
                  <a:moveTo>
                    <a:pt x="384" y="259"/>
                  </a:moveTo>
                  <a:cubicBezTo>
                    <a:pt x="384" y="259"/>
                    <a:pt x="384" y="259"/>
                    <a:pt x="384" y="259"/>
                  </a:cubicBezTo>
                  <a:cubicBezTo>
                    <a:pt x="384" y="259"/>
                    <a:pt x="384" y="259"/>
                    <a:pt x="384" y="25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9" name="Freeform 52"/>
            <p:cNvSpPr>
              <a:spLocks/>
            </p:cNvSpPr>
            <p:nvPr userDrawn="1"/>
          </p:nvSpPr>
          <p:spPr bwMode="auto">
            <a:xfrm>
              <a:off x="19416713" y="3192463"/>
              <a:ext cx="36513" cy="58738"/>
            </a:xfrm>
            <a:custGeom>
              <a:avLst/>
              <a:gdLst>
                <a:gd name="T0" fmla="*/ 9 w 13"/>
                <a:gd name="T1" fmla="*/ 20 h 21"/>
                <a:gd name="T2" fmla="*/ 11 w 13"/>
                <a:gd name="T3" fmla="*/ 0 h 21"/>
                <a:gd name="T4" fmla="*/ 4 w 13"/>
                <a:gd name="T5" fmla="*/ 6 h 21"/>
                <a:gd name="T6" fmla="*/ 9 w 13"/>
                <a:gd name="T7" fmla="*/ 20 h 21"/>
              </a:gdLst>
              <a:ahLst/>
              <a:cxnLst>
                <a:cxn ang="0">
                  <a:pos x="T0" y="T1"/>
                </a:cxn>
                <a:cxn ang="0">
                  <a:pos x="T2" y="T3"/>
                </a:cxn>
                <a:cxn ang="0">
                  <a:pos x="T4" y="T5"/>
                </a:cxn>
                <a:cxn ang="0">
                  <a:pos x="T6" y="T7"/>
                </a:cxn>
              </a:cxnLst>
              <a:rect l="0" t="0" r="r" b="b"/>
              <a:pathLst>
                <a:path w="13" h="21">
                  <a:moveTo>
                    <a:pt x="9" y="20"/>
                  </a:moveTo>
                  <a:cubicBezTo>
                    <a:pt x="13" y="20"/>
                    <a:pt x="13" y="0"/>
                    <a:pt x="11" y="0"/>
                  </a:cubicBezTo>
                  <a:cubicBezTo>
                    <a:pt x="9" y="0"/>
                    <a:pt x="9" y="3"/>
                    <a:pt x="4" y="6"/>
                  </a:cubicBezTo>
                  <a:cubicBezTo>
                    <a:pt x="0" y="9"/>
                    <a:pt x="4" y="21"/>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0" name="Freeform 53"/>
            <p:cNvSpPr>
              <a:spLocks/>
            </p:cNvSpPr>
            <p:nvPr userDrawn="1"/>
          </p:nvSpPr>
          <p:spPr bwMode="auto">
            <a:xfrm>
              <a:off x="19234150" y="3295650"/>
              <a:ext cx="33338" cy="33338"/>
            </a:xfrm>
            <a:custGeom>
              <a:avLst/>
              <a:gdLst>
                <a:gd name="T0" fmla="*/ 2 w 12"/>
                <a:gd name="T1" fmla="*/ 9 h 12"/>
                <a:gd name="T2" fmla="*/ 12 w 12"/>
                <a:gd name="T3" fmla="*/ 6 h 12"/>
                <a:gd name="T4" fmla="*/ 2 w 12"/>
                <a:gd name="T5" fmla="*/ 9 h 12"/>
              </a:gdLst>
              <a:ahLst/>
              <a:cxnLst>
                <a:cxn ang="0">
                  <a:pos x="T0" y="T1"/>
                </a:cxn>
                <a:cxn ang="0">
                  <a:pos x="T2" y="T3"/>
                </a:cxn>
                <a:cxn ang="0">
                  <a:pos x="T4" y="T5"/>
                </a:cxn>
              </a:cxnLst>
              <a:rect l="0" t="0" r="r" b="b"/>
              <a:pathLst>
                <a:path w="12" h="12">
                  <a:moveTo>
                    <a:pt x="2" y="9"/>
                  </a:moveTo>
                  <a:cubicBezTo>
                    <a:pt x="7" y="12"/>
                    <a:pt x="12" y="11"/>
                    <a:pt x="12" y="6"/>
                  </a:cubicBezTo>
                  <a:cubicBezTo>
                    <a:pt x="11" y="0"/>
                    <a:pt x="0" y="7"/>
                    <a:pt x="2"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1" name="Freeform 54"/>
            <p:cNvSpPr>
              <a:spLocks/>
            </p:cNvSpPr>
            <p:nvPr userDrawn="1"/>
          </p:nvSpPr>
          <p:spPr bwMode="auto">
            <a:xfrm>
              <a:off x="19535775" y="3359150"/>
              <a:ext cx="88900" cy="55563"/>
            </a:xfrm>
            <a:custGeom>
              <a:avLst/>
              <a:gdLst>
                <a:gd name="T0" fmla="*/ 23 w 32"/>
                <a:gd name="T1" fmla="*/ 2 h 20"/>
                <a:gd name="T2" fmla="*/ 10 w 32"/>
                <a:gd name="T3" fmla="*/ 2 h 20"/>
                <a:gd name="T4" fmla="*/ 1 w 32"/>
                <a:gd name="T5" fmla="*/ 7 h 20"/>
                <a:gd name="T6" fmla="*/ 12 w 32"/>
                <a:gd name="T7" fmla="*/ 13 h 20"/>
                <a:gd name="T8" fmla="*/ 24 w 32"/>
                <a:gd name="T9" fmla="*/ 20 h 20"/>
                <a:gd name="T10" fmla="*/ 27 w 32"/>
                <a:gd name="T11" fmla="*/ 13 h 20"/>
                <a:gd name="T12" fmla="*/ 32 w 32"/>
                <a:gd name="T13" fmla="*/ 3 h 20"/>
                <a:gd name="T14" fmla="*/ 23 w 32"/>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20">
                  <a:moveTo>
                    <a:pt x="23" y="2"/>
                  </a:moveTo>
                  <a:cubicBezTo>
                    <a:pt x="17" y="4"/>
                    <a:pt x="14" y="4"/>
                    <a:pt x="10" y="2"/>
                  </a:cubicBezTo>
                  <a:cubicBezTo>
                    <a:pt x="6" y="0"/>
                    <a:pt x="0" y="4"/>
                    <a:pt x="1" y="7"/>
                  </a:cubicBezTo>
                  <a:cubicBezTo>
                    <a:pt x="2" y="8"/>
                    <a:pt x="4" y="11"/>
                    <a:pt x="12" y="13"/>
                  </a:cubicBezTo>
                  <a:cubicBezTo>
                    <a:pt x="20" y="15"/>
                    <a:pt x="21" y="20"/>
                    <a:pt x="24" y="20"/>
                  </a:cubicBezTo>
                  <a:cubicBezTo>
                    <a:pt x="28" y="20"/>
                    <a:pt x="28" y="17"/>
                    <a:pt x="27" y="13"/>
                  </a:cubicBezTo>
                  <a:cubicBezTo>
                    <a:pt x="26" y="9"/>
                    <a:pt x="31" y="4"/>
                    <a:pt x="32" y="3"/>
                  </a:cubicBezTo>
                  <a:cubicBezTo>
                    <a:pt x="32" y="2"/>
                    <a:pt x="30" y="1"/>
                    <a:pt x="23"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2" name="Freeform 55"/>
            <p:cNvSpPr>
              <a:spLocks/>
            </p:cNvSpPr>
            <p:nvPr userDrawn="1"/>
          </p:nvSpPr>
          <p:spPr bwMode="auto">
            <a:xfrm>
              <a:off x="19405600" y="3257550"/>
              <a:ext cx="55563" cy="90488"/>
            </a:xfrm>
            <a:custGeom>
              <a:avLst/>
              <a:gdLst>
                <a:gd name="T0" fmla="*/ 9 w 20"/>
                <a:gd name="T1" fmla="*/ 3 h 33"/>
                <a:gd name="T2" fmla="*/ 1 w 20"/>
                <a:gd name="T3" fmla="*/ 5 h 33"/>
                <a:gd name="T4" fmla="*/ 5 w 20"/>
                <a:gd name="T5" fmla="*/ 19 h 33"/>
                <a:gd name="T6" fmla="*/ 10 w 20"/>
                <a:gd name="T7" fmla="*/ 29 h 33"/>
                <a:gd name="T8" fmla="*/ 17 w 20"/>
                <a:gd name="T9" fmla="*/ 25 h 33"/>
                <a:gd name="T10" fmla="*/ 19 w 20"/>
                <a:gd name="T11" fmla="*/ 7 h 33"/>
                <a:gd name="T12" fmla="*/ 9 w 20"/>
                <a:gd name="T13" fmla="*/ 3 h 33"/>
              </a:gdLst>
              <a:ahLst/>
              <a:cxnLst>
                <a:cxn ang="0">
                  <a:pos x="T0" y="T1"/>
                </a:cxn>
                <a:cxn ang="0">
                  <a:pos x="T2" y="T3"/>
                </a:cxn>
                <a:cxn ang="0">
                  <a:pos x="T4" y="T5"/>
                </a:cxn>
                <a:cxn ang="0">
                  <a:pos x="T6" y="T7"/>
                </a:cxn>
                <a:cxn ang="0">
                  <a:pos x="T8" y="T9"/>
                </a:cxn>
                <a:cxn ang="0">
                  <a:pos x="T10" y="T11"/>
                </a:cxn>
                <a:cxn ang="0">
                  <a:pos x="T12" y="T13"/>
                </a:cxn>
              </a:cxnLst>
              <a:rect l="0" t="0" r="r" b="b"/>
              <a:pathLst>
                <a:path w="20" h="33">
                  <a:moveTo>
                    <a:pt x="9" y="3"/>
                  </a:moveTo>
                  <a:cubicBezTo>
                    <a:pt x="6" y="6"/>
                    <a:pt x="3" y="3"/>
                    <a:pt x="1" y="5"/>
                  </a:cubicBezTo>
                  <a:cubicBezTo>
                    <a:pt x="0" y="8"/>
                    <a:pt x="7" y="13"/>
                    <a:pt x="5" y="19"/>
                  </a:cubicBezTo>
                  <a:cubicBezTo>
                    <a:pt x="4" y="25"/>
                    <a:pt x="6" y="33"/>
                    <a:pt x="10" y="29"/>
                  </a:cubicBezTo>
                  <a:cubicBezTo>
                    <a:pt x="13" y="26"/>
                    <a:pt x="15" y="27"/>
                    <a:pt x="17" y="25"/>
                  </a:cubicBezTo>
                  <a:cubicBezTo>
                    <a:pt x="19" y="22"/>
                    <a:pt x="17" y="12"/>
                    <a:pt x="19" y="7"/>
                  </a:cubicBezTo>
                  <a:cubicBezTo>
                    <a:pt x="20" y="3"/>
                    <a:pt x="13" y="0"/>
                    <a:pt x="9"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3" name="Freeform 56"/>
            <p:cNvSpPr>
              <a:spLocks/>
            </p:cNvSpPr>
            <p:nvPr userDrawn="1"/>
          </p:nvSpPr>
          <p:spPr bwMode="auto">
            <a:xfrm>
              <a:off x="19843750" y="3446463"/>
              <a:ext cx="88900" cy="26988"/>
            </a:xfrm>
            <a:custGeom>
              <a:avLst/>
              <a:gdLst>
                <a:gd name="T0" fmla="*/ 26 w 32"/>
                <a:gd name="T1" fmla="*/ 5 h 10"/>
                <a:gd name="T2" fmla="*/ 9 w 32"/>
                <a:gd name="T3" fmla="*/ 3 h 10"/>
                <a:gd name="T4" fmla="*/ 2 w 32"/>
                <a:gd name="T5" fmla="*/ 6 h 10"/>
                <a:gd name="T6" fmla="*/ 18 w 32"/>
                <a:gd name="T7" fmla="*/ 10 h 10"/>
                <a:gd name="T8" fmla="*/ 32 w 32"/>
                <a:gd name="T9" fmla="*/ 5 h 10"/>
                <a:gd name="T10" fmla="*/ 26 w 32"/>
                <a:gd name="T11" fmla="*/ 5 h 10"/>
              </a:gdLst>
              <a:ahLst/>
              <a:cxnLst>
                <a:cxn ang="0">
                  <a:pos x="T0" y="T1"/>
                </a:cxn>
                <a:cxn ang="0">
                  <a:pos x="T2" y="T3"/>
                </a:cxn>
                <a:cxn ang="0">
                  <a:pos x="T4" y="T5"/>
                </a:cxn>
                <a:cxn ang="0">
                  <a:pos x="T6" y="T7"/>
                </a:cxn>
                <a:cxn ang="0">
                  <a:pos x="T8" y="T9"/>
                </a:cxn>
                <a:cxn ang="0">
                  <a:pos x="T10" y="T11"/>
                </a:cxn>
              </a:cxnLst>
              <a:rect l="0" t="0" r="r" b="b"/>
              <a:pathLst>
                <a:path w="32" h="10">
                  <a:moveTo>
                    <a:pt x="26" y="5"/>
                  </a:moveTo>
                  <a:cubicBezTo>
                    <a:pt x="23" y="3"/>
                    <a:pt x="12" y="6"/>
                    <a:pt x="9" y="3"/>
                  </a:cubicBezTo>
                  <a:cubicBezTo>
                    <a:pt x="6" y="0"/>
                    <a:pt x="0" y="5"/>
                    <a:pt x="2" y="6"/>
                  </a:cubicBezTo>
                  <a:cubicBezTo>
                    <a:pt x="6" y="6"/>
                    <a:pt x="12" y="10"/>
                    <a:pt x="18" y="10"/>
                  </a:cubicBezTo>
                  <a:cubicBezTo>
                    <a:pt x="24" y="10"/>
                    <a:pt x="32" y="7"/>
                    <a:pt x="32" y="5"/>
                  </a:cubicBezTo>
                  <a:cubicBezTo>
                    <a:pt x="32" y="4"/>
                    <a:pt x="28" y="6"/>
                    <a:pt x="26"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4" name="Freeform 57"/>
            <p:cNvSpPr>
              <a:spLocks/>
            </p:cNvSpPr>
            <p:nvPr userDrawn="1"/>
          </p:nvSpPr>
          <p:spPr bwMode="auto">
            <a:xfrm>
              <a:off x="18853150" y="2709863"/>
              <a:ext cx="152400" cy="161925"/>
            </a:xfrm>
            <a:custGeom>
              <a:avLst/>
              <a:gdLst>
                <a:gd name="T0" fmla="*/ 31 w 55"/>
                <a:gd name="T1" fmla="*/ 50 h 58"/>
                <a:gd name="T2" fmla="*/ 44 w 55"/>
                <a:gd name="T3" fmla="*/ 48 h 58"/>
                <a:gd name="T4" fmla="*/ 44 w 55"/>
                <a:gd name="T5" fmla="*/ 23 h 58"/>
                <a:gd name="T6" fmla="*/ 44 w 55"/>
                <a:gd name="T7" fmla="*/ 21 h 58"/>
                <a:gd name="T8" fmla="*/ 52 w 55"/>
                <a:gd name="T9" fmla="*/ 16 h 58"/>
                <a:gd name="T10" fmla="*/ 46 w 55"/>
                <a:gd name="T11" fmla="*/ 4 h 58"/>
                <a:gd name="T12" fmla="*/ 33 w 55"/>
                <a:gd name="T13" fmla="*/ 6 h 58"/>
                <a:gd name="T14" fmla="*/ 31 w 55"/>
                <a:gd name="T15" fmla="*/ 6 h 58"/>
                <a:gd name="T16" fmla="*/ 20 w 55"/>
                <a:gd name="T17" fmla="*/ 8 h 58"/>
                <a:gd name="T18" fmla="*/ 26 w 55"/>
                <a:gd name="T19" fmla="*/ 13 h 58"/>
                <a:gd name="T20" fmla="*/ 17 w 55"/>
                <a:gd name="T21" fmla="*/ 18 h 58"/>
                <a:gd name="T22" fmla="*/ 5 w 55"/>
                <a:gd name="T23" fmla="*/ 18 h 58"/>
                <a:gd name="T24" fmla="*/ 7 w 55"/>
                <a:gd name="T25" fmla="*/ 26 h 58"/>
                <a:gd name="T26" fmla="*/ 12 w 55"/>
                <a:gd name="T27" fmla="*/ 34 h 58"/>
                <a:gd name="T28" fmla="*/ 9 w 55"/>
                <a:gd name="T29" fmla="*/ 43 h 58"/>
                <a:gd name="T30" fmla="*/ 2 w 55"/>
                <a:gd name="T31" fmla="*/ 50 h 58"/>
                <a:gd name="T32" fmla="*/ 12 w 55"/>
                <a:gd name="T33" fmla="*/ 58 h 58"/>
                <a:gd name="T34" fmla="*/ 31 w 55"/>
                <a:gd name="T35"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58">
                  <a:moveTo>
                    <a:pt x="31" y="50"/>
                  </a:moveTo>
                  <a:cubicBezTo>
                    <a:pt x="36" y="45"/>
                    <a:pt x="39" y="50"/>
                    <a:pt x="44" y="48"/>
                  </a:cubicBezTo>
                  <a:cubicBezTo>
                    <a:pt x="49" y="45"/>
                    <a:pt x="46" y="27"/>
                    <a:pt x="44" y="23"/>
                  </a:cubicBezTo>
                  <a:cubicBezTo>
                    <a:pt x="43" y="22"/>
                    <a:pt x="44" y="22"/>
                    <a:pt x="44" y="21"/>
                  </a:cubicBezTo>
                  <a:cubicBezTo>
                    <a:pt x="44" y="19"/>
                    <a:pt x="49" y="19"/>
                    <a:pt x="52" y="16"/>
                  </a:cubicBezTo>
                  <a:cubicBezTo>
                    <a:pt x="55" y="13"/>
                    <a:pt x="50" y="8"/>
                    <a:pt x="46" y="4"/>
                  </a:cubicBezTo>
                  <a:cubicBezTo>
                    <a:pt x="42" y="0"/>
                    <a:pt x="37" y="6"/>
                    <a:pt x="33" y="6"/>
                  </a:cubicBezTo>
                  <a:cubicBezTo>
                    <a:pt x="32" y="6"/>
                    <a:pt x="32" y="6"/>
                    <a:pt x="31" y="6"/>
                  </a:cubicBezTo>
                  <a:cubicBezTo>
                    <a:pt x="27" y="4"/>
                    <a:pt x="21" y="4"/>
                    <a:pt x="20" y="8"/>
                  </a:cubicBezTo>
                  <a:cubicBezTo>
                    <a:pt x="20" y="12"/>
                    <a:pt x="25" y="11"/>
                    <a:pt x="26" y="13"/>
                  </a:cubicBezTo>
                  <a:cubicBezTo>
                    <a:pt x="26" y="16"/>
                    <a:pt x="20" y="15"/>
                    <a:pt x="17" y="18"/>
                  </a:cubicBezTo>
                  <a:cubicBezTo>
                    <a:pt x="13" y="20"/>
                    <a:pt x="9" y="16"/>
                    <a:pt x="5" y="18"/>
                  </a:cubicBezTo>
                  <a:cubicBezTo>
                    <a:pt x="2" y="20"/>
                    <a:pt x="10" y="22"/>
                    <a:pt x="7" y="26"/>
                  </a:cubicBezTo>
                  <a:cubicBezTo>
                    <a:pt x="4" y="30"/>
                    <a:pt x="7" y="30"/>
                    <a:pt x="12" y="34"/>
                  </a:cubicBezTo>
                  <a:cubicBezTo>
                    <a:pt x="16" y="37"/>
                    <a:pt x="9" y="38"/>
                    <a:pt x="9" y="43"/>
                  </a:cubicBezTo>
                  <a:cubicBezTo>
                    <a:pt x="9" y="47"/>
                    <a:pt x="3" y="47"/>
                    <a:pt x="2" y="50"/>
                  </a:cubicBezTo>
                  <a:cubicBezTo>
                    <a:pt x="0" y="52"/>
                    <a:pt x="7" y="58"/>
                    <a:pt x="12" y="58"/>
                  </a:cubicBezTo>
                  <a:cubicBezTo>
                    <a:pt x="16" y="58"/>
                    <a:pt x="25" y="56"/>
                    <a:pt x="31" y="5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5" name="Freeform 58"/>
            <p:cNvSpPr>
              <a:spLocks/>
            </p:cNvSpPr>
            <p:nvPr userDrawn="1"/>
          </p:nvSpPr>
          <p:spPr bwMode="auto">
            <a:xfrm>
              <a:off x="19119850" y="2479675"/>
              <a:ext cx="22225" cy="39688"/>
            </a:xfrm>
            <a:custGeom>
              <a:avLst/>
              <a:gdLst>
                <a:gd name="T0" fmla="*/ 2 w 8"/>
                <a:gd name="T1" fmla="*/ 13 h 14"/>
                <a:gd name="T2" fmla="*/ 4 w 8"/>
                <a:gd name="T3" fmla="*/ 1 h 14"/>
                <a:gd name="T4" fmla="*/ 2 w 8"/>
                <a:gd name="T5" fmla="*/ 13 h 14"/>
              </a:gdLst>
              <a:ahLst/>
              <a:cxnLst>
                <a:cxn ang="0">
                  <a:pos x="T0" y="T1"/>
                </a:cxn>
                <a:cxn ang="0">
                  <a:pos x="T2" y="T3"/>
                </a:cxn>
                <a:cxn ang="0">
                  <a:pos x="T4" y="T5"/>
                </a:cxn>
              </a:cxnLst>
              <a:rect l="0" t="0" r="r" b="b"/>
              <a:pathLst>
                <a:path w="8" h="14">
                  <a:moveTo>
                    <a:pt x="2" y="13"/>
                  </a:moveTo>
                  <a:cubicBezTo>
                    <a:pt x="5" y="10"/>
                    <a:pt x="8" y="0"/>
                    <a:pt x="4" y="1"/>
                  </a:cubicBezTo>
                  <a:cubicBezTo>
                    <a:pt x="0" y="2"/>
                    <a:pt x="1" y="14"/>
                    <a:pt x="2"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6" name="Freeform 59"/>
            <p:cNvSpPr>
              <a:spLocks/>
            </p:cNvSpPr>
            <p:nvPr userDrawn="1"/>
          </p:nvSpPr>
          <p:spPr bwMode="auto">
            <a:xfrm>
              <a:off x="18961100" y="2557463"/>
              <a:ext cx="261938" cy="377825"/>
            </a:xfrm>
            <a:custGeom>
              <a:avLst/>
              <a:gdLst>
                <a:gd name="T0" fmla="*/ 3 w 94"/>
                <a:gd name="T1" fmla="*/ 24 h 136"/>
                <a:gd name="T2" fmla="*/ 11 w 94"/>
                <a:gd name="T3" fmla="*/ 30 h 136"/>
                <a:gd name="T4" fmla="*/ 7 w 94"/>
                <a:gd name="T5" fmla="*/ 38 h 136"/>
                <a:gd name="T6" fmla="*/ 12 w 94"/>
                <a:gd name="T7" fmla="*/ 44 h 136"/>
                <a:gd name="T8" fmla="*/ 3 w 94"/>
                <a:gd name="T9" fmla="*/ 50 h 136"/>
                <a:gd name="T10" fmla="*/ 11 w 94"/>
                <a:gd name="T11" fmla="*/ 48 h 136"/>
                <a:gd name="T12" fmla="*/ 15 w 94"/>
                <a:gd name="T13" fmla="*/ 54 h 136"/>
                <a:gd name="T14" fmla="*/ 22 w 94"/>
                <a:gd name="T15" fmla="*/ 46 h 136"/>
                <a:gd name="T16" fmla="*/ 22 w 94"/>
                <a:gd name="T17" fmla="*/ 53 h 136"/>
                <a:gd name="T18" fmla="*/ 19 w 94"/>
                <a:gd name="T19" fmla="*/ 64 h 136"/>
                <a:gd name="T20" fmla="*/ 34 w 94"/>
                <a:gd name="T21" fmla="*/ 63 h 136"/>
                <a:gd name="T22" fmla="*/ 37 w 94"/>
                <a:gd name="T23" fmla="*/ 66 h 136"/>
                <a:gd name="T24" fmla="*/ 38 w 94"/>
                <a:gd name="T25" fmla="*/ 72 h 136"/>
                <a:gd name="T26" fmla="*/ 41 w 94"/>
                <a:gd name="T27" fmla="*/ 76 h 136"/>
                <a:gd name="T28" fmla="*/ 40 w 94"/>
                <a:gd name="T29" fmla="*/ 86 h 136"/>
                <a:gd name="T30" fmla="*/ 29 w 94"/>
                <a:gd name="T31" fmla="*/ 86 h 136"/>
                <a:gd name="T32" fmla="*/ 26 w 94"/>
                <a:gd name="T33" fmla="*/ 88 h 136"/>
                <a:gd name="T34" fmla="*/ 23 w 94"/>
                <a:gd name="T35" fmla="*/ 95 h 136"/>
                <a:gd name="T36" fmla="*/ 29 w 94"/>
                <a:gd name="T37" fmla="*/ 99 h 136"/>
                <a:gd name="T38" fmla="*/ 19 w 94"/>
                <a:gd name="T39" fmla="*/ 106 h 136"/>
                <a:gd name="T40" fmla="*/ 23 w 94"/>
                <a:gd name="T41" fmla="*/ 111 h 136"/>
                <a:gd name="T42" fmla="*/ 29 w 94"/>
                <a:gd name="T43" fmla="*/ 112 h 136"/>
                <a:gd name="T44" fmla="*/ 41 w 94"/>
                <a:gd name="T45" fmla="*/ 114 h 136"/>
                <a:gd name="T46" fmla="*/ 42 w 94"/>
                <a:gd name="T47" fmla="*/ 116 h 136"/>
                <a:gd name="T48" fmla="*/ 30 w 94"/>
                <a:gd name="T49" fmla="*/ 118 h 136"/>
                <a:gd name="T50" fmla="*/ 16 w 94"/>
                <a:gd name="T51" fmla="*/ 135 h 136"/>
                <a:gd name="T52" fmla="*/ 24 w 94"/>
                <a:gd name="T53" fmla="*/ 130 h 136"/>
                <a:gd name="T54" fmla="*/ 32 w 94"/>
                <a:gd name="T55" fmla="*/ 132 h 136"/>
                <a:gd name="T56" fmla="*/ 37 w 94"/>
                <a:gd name="T57" fmla="*/ 127 h 136"/>
                <a:gd name="T58" fmla="*/ 44 w 94"/>
                <a:gd name="T59" fmla="*/ 126 h 136"/>
                <a:gd name="T60" fmla="*/ 53 w 94"/>
                <a:gd name="T61" fmla="*/ 123 h 136"/>
                <a:gd name="T62" fmla="*/ 61 w 94"/>
                <a:gd name="T63" fmla="*/ 126 h 136"/>
                <a:gd name="T64" fmla="*/ 73 w 94"/>
                <a:gd name="T65" fmla="*/ 123 h 136"/>
                <a:gd name="T66" fmla="*/ 88 w 94"/>
                <a:gd name="T67" fmla="*/ 117 h 136"/>
                <a:gd name="T68" fmla="*/ 84 w 94"/>
                <a:gd name="T69" fmla="*/ 115 h 136"/>
                <a:gd name="T70" fmla="*/ 84 w 94"/>
                <a:gd name="T71" fmla="*/ 109 h 136"/>
                <a:gd name="T72" fmla="*/ 93 w 94"/>
                <a:gd name="T73" fmla="*/ 98 h 136"/>
                <a:gd name="T74" fmla="*/ 82 w 94"/>
                <a:gd name="T75" fmla="*/ 93 h 136"/>
                <a:gd name="T76" fmla="*/ 77 w 94"/>
                <a:gd name="T77" fmla="*/ 92 h 136"/>
                <a:gd name="T78" fmla="*/ 77 w 94"/>
                <a:gd name="T79" fmla="*/ 86 h 136"/>
                <a:gd name="T80" fmla="*/ 73 w 94"/>
                <a:gd name="T81" fmla="*/ 81 h 136"/>
                <a:gd name="T82" fmla="*/ 65 w 94"/>
                <a:gd name="T83" fmla="*/ 68 h 136"/>
                <a:gd name="T84" fmla="*/ 58 w 94"/>
                <a:gd name="T85" fmla="*/ 55 h 136"/>
                <a:gd name="T86" fmla="*/ 51 w 94"/>
                <a:gd name="T87" fmla="*/ 49 h 136"/>
                <a:gd name="T88" fmla="*/ 41 w 94"/>
                <a:gd name="T89" fmla="*/ 48 h 136"/>
                <a:gd name="T90" fmla="*/ 45 w 94"/>
                <a:gd name="T91" fmla="*/ 41 h 136"/>
                <a:gd name="T92" fmla="*/ 53 w 94"/>
                <a:gd name="T93" fmla="*/ 22 h 136"/>
                <a:gd name="T94" fmla="*/ 34 w 94"/>
                <a:gd name="T95" fmla="*/ 21 h 136"/>
                <a:gd name="T96" fmla="*/ 30 w 94"/>
                <a:gd name="T97" fmla="*/ 18 h 136"/>
                <a:gd name="T98" fmla="*/ 38 w 94"/>
                <a:gd name="T99" fmla="*/ 9 h 136"/>
                <a:gd name="T100" fmla="*/ 40 w 94"/>
                <a:gd name="T101" fmla="*/ 3 h 136"/>
                <a:gd name="T102" fmla="*/ 35 w 94"/>
                <a:gd name="T103" fmla="*/ 7 h 136"/>
                <a:gd name="T104" fmla="*/ 23 w 94"/>
                <a:gd name="T105" fmla="*/ 7 h 136"/>
                <a:gd name="T106" fmla="*/ 17 w 94"/>
                <a:gd name="T107" fmla="*/ 16 h 136"/>
                <a:gd name="T108" fmla="*/ 12 w 94"/>
                <a:gd name="T109" fmla="*/ 23 h 136"/>
                <a:gd name="T110" fmla="*/ 9 w 94"/>
                <a:gd name="T111" fmla="*/ 26 h 136"/>
                <a:gd name="T112" fmla="*/ 3 w 94"/>
                <a:gd name="T113" fmla="*/ 2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136">
                  <a:moveTo>
                    <a:pt x="3" y="24"/>
                  </a:moveTo>
                  <a:cubicBezTo>
                    <a:pt x="0" y="26"/>
                    <a:pt x="6" y="30"/>
                    <a:pt x="11" y="30"/>
                  </a:cubicBezTo>
                  <a:cubicBezTo>
                    <a:pt x="15" y="31"/>
                    <a:pt x="7" y="34"/>
                    <a:pt x="7" y="38"/>
                  </a:cubicBezTo>
                  <a:cubicBezTo>
                    <a:pt x="6" y="42"/>
                    <a:pt x="12" y="41"/>
                    <a:pt x="12" y="44"/>
                  </a:cubicBezTo>
                  <a:cubicBezTo>
                    <a:pt x="13" y="47"/>
                    <a:pt x="3" y="47"/>
                    <a:pt x="3" y="50"/>
                  </a:cubicBezTo>
                  <a:cubicBezTo>
                    <a:pt x="3" y="53"/>
                    <a:pt x="9" y="49"/>
                    <a:pt x="11" y="48"/>
                  </a:cubicBezTo>
                  <a:cubicBezTo>
                    <a:pt x="13" y="46"/>
                    <a:pt x="10" y="55"/>
                    <a:pt x="15" y="54"/>
                  </a:cubicBezTo>
                  <a:cubicBezTo>
                    <a:pt x="21" y="53"/>
                    <a:pt x="20" y="45"/>
                    <a:pt x="22" y="46"/>
                  </a:cubicBezTo>
                  <a:cubicBezTo>
                    <a:pt x="24" y="46"/>
                    <a:pt x="21" y="50"/>
                    <a:pt x="22" y="53"/>
                  </a:cubicBezTo>
                  <a:cubicBezTo>
                    <a:pt x="24" y="57"/>
                    <a:pt x="18" y="62"/>
                    <a:pt x="19" y="64"/>
                  </a:cubicBezTo>
                  <a:cubicBezTo>
                    <a:pt x="19" y="66"/>
                    <a:pt x="30" y="66"/>
                    <a:pt x="34" y="63"/>
                  </a:cubicBezTo>
                  <a:cubicBezTo>
                    <a:pt x="38" y="59"/>
                    <a:pt x="39" y="63"/>
                    <a:pt x="37" y="66"/>
                  </a:cubicBezTo>
                  <a:cubicBezTo>
                    <a:pt x="34" y="69"/>
                    <a:pt x="35" y="71"/>
                    <a:pt x="38" y="72"/>
                  </a:cubicBezTo>
                  <a:cubicBezTo>
                    <a:pt x="42" y="73"/>
                    <a:pt x="43" y="74"/>
                    <a:pt x="41" y="76"/>
                  </a:cubicBezTo>
                  <a:cubicBezTo>
                    <a:pt x="40" y="79"/>
                    <a:pt x="41" y="84"/>
                    <a:pt x="40" y="86"/>
                  </a:cubicBezTo>
                  <a:cubicBezTo>
                    <a:pt x="40" y="88"/>
                    <a:pt x="30" y="88"/>
                    <a:pt x="29" y="86"/>
                  </a:cubicBezTo>
                  <a:cubicBezTo>
                    <a:pt x="29" y="85"/>
                    <a:pt x="25" y="86"/>
                    <a:pt x="26" y="88"/>
                  </a:cubicBezTo>
                  <a:cubicBezTo>
                    <a:pt x="27" y="90"/>
                    <a:pt x="23" y="93"/>
                    <a:pt x="23" y="95"/>
                  </a:cubicBezTo>
                  <a:cubicBezTo>
                    <a:pt x="23" y="97"/>
                    <a:pt x="29" y="96"/>
                    <a:pt x="29" y="99"/>
                  </a:cubicBezTo>
                  <a:cubicBezTo>
                    <a:pt x="29" y="101"/>
                    <a:pt x="25" y="104"/>
                    <a:pt x="19" y="106"/>
                  </a:cubicBezTo>
                  <a:cubicBezTo>
                    <a:pt x="13" y="108"/>
                    <a:pt x="20" y="113"/>
                    <a:pt x="23" y="111"/>
                  </a:cubicBezTo>
                  <a:cubicBezTo>
                    <a:pt x="26" y="108"/>
                    <a:pt x="25" y="112"/>
                    <a:pt x="29" y="112"/>
                  </a:cubicBezTo>
                  <a:cubicBezTo>
                    <a:pt x="34" y="112"/>
                    <a:pt x="36" y="115"/>
                    <a:pt x="41" y="114"/>
                  </a:cubicBezTo>
                  <a:cubicBezTo>
                    <a:pt x="45" y="112"/>
                    <a:pt x="45" y="114"/>
                    <a:pt x="42" y="116"/>
                  </a:cubicBezTo>
                  <a:cubicBezTo>
                    <a:pt x="38" y="119"/>
                    <a:pt x="33" y="116"/>
                    <a:pt x="30" y="118"/>
                  </a:cubicBezTo>
                  <a:cubicBezTo>
                    <a:pt x="27" y="120"/>
                    <a:pt x="14" y="132"/>
                    <a:pt x="16" y="135"/>
                  </a:cubicBezTo>
                  <a:cubicBezTo>
                    <a:pt x="18" y="136"/>
                    <a:pt x="20" y="132"/>
                    <a:pt x="24" y="130"/>
                  </a:cubicBezTo>
                  <a:cubicBezTo>
                    <a:pt x="29" y="128"/>
                    <a:pt x="29" y="131"/>
                    <a:pt x="32" y="132"/>
                  </a:cubicBezTo>
                  <a:cubicBezTo>
                    <a:pt x="35" y="132"/>
                    <a:pt x="35" y="126"/>
                    <a:pt x="37" y="127"/>
                  </a:cubicBezTo>
                  <a:cubicBezTo>
                    <a:pt x="39" y="127"/>
                    <a:pt x="41" y="125"/>
                    <a:pt x="44" y="126"/>
                  </a:cubicBezTo>
                  <a:cubicBezTo>
                    <a:pt x="48" y="126"/>
                    <a:pt x="51" y="125"/>
                    <a:pt x="53" y="123"/>
                  </a:cubicBezTo>
                  <a:cubicBezTo>
                    <a:pt x="55" y="122"/>
                    <a:pt x="60" y="127"/>
                    <a:pt x="61" y="126"/>
                  </a:cubicBezTo>
                  <a:cubicBezTo>
                    <a:pt x="63" y="124"/>
                    <a:pt x="70" y="123"/>
                    <a:pt x="73" y="123"/>
                  </a:cubicBezTo>
                  <a:cubicBezTo>
                    <a:pt x="77" y="123"/>
                    <a:pt x="86" y="119"/>
                    <a:pt x="88" y="117"/>
                  </a:cubicBezTo>
                  <a:cubicBezTo>
                    <a:pt x="91" y="115"/>
                    <a:pt x="87" y="114"/>
                    <a:pt x="84" y="115"/>
                  </a:cubicBezTo>
                  <a:cubicBezTo>
                    <a:pt x="80" y="115"/>
                    <a:pt x="81" y="112"/>
                    <a:pt x="84" y="109"/>
                  </a:cubicBezTo>
                  <a:cubicBezTo>
                    <a:pt x="88" y="105"/>
                    <a:pt x="93" y="103"/>
                    <a:pt x="93" y="98"/>
                  </a:cubicBezTo>
                  <a:cubicBezTo>
                    <a:pt x="94" y="94"/>
                    <a:pt x="83" y="90"/>
                    <a:pt x="82" y="93"/>
                  </a:cubicBezTo>
                  <a:cubicBezTo>
                    <a:pt x="81" y="95"/>
                    <a:pt x="79" y="95"/>
                    <a:pt x="77" y="92"/>
                  </a:cubicBezTo>
                  <a:cubicBezTo>
                    <a:pt x="75" y="89"/>
                    <a:pt x="78" y="87"/>
                    <a:pt x="77" y="86"/>
                  </a:cubicBezTo>
                  <a:cubicBezTo>
                    <a:pt x="75" y="86"/>
                    <a:pt x="73" y="82"/>
                    <a:pt x="73" y="81"/>
                  </a:cubicBezTo>
                  <a:cubicBezTo>
                    <a:pt x="74" y="79"/>
                    <a:pt x="71" y="69"/>
                    <a:pt x="65" y="68"/>
                  </a:cubicBezTo>
                  <a:cubicBezTo>
                    <a:pt x="60" y="66"/>
                    <a:pt x="59" y="59"/>
                    <a:pt x="58" y="55"/>
                  </a:cubicBezTo>
                  <a:cubicBezTo>
                    <a:pt x="57" y="51"/>
                    <a:pt x="54" y="53"/>
                    <a:pt x="51" y="49"/>
                  </a:cubicBezTo>
                  <a:cubicBezTo>
                    <a:pt x="48" y="46"/>
                    <a:pt x="44" y="48"/>
                    <a:pt x="41" y="48"/>
                  </a:cubicBezTo>
                  <a:cubicBezTo>
                    <a:pt x="39" y="48"/>
                    <a:pt x="41" y="43"/>
                    <a:pt x="45" y="41"/>
                  </a:cubicBezTo>
                  <a:cubicBezTo>
                    <a:pt x="49" y="38"/>
                    <a:pt x="53" y="25"/>
                    <a:pt x="53" y="22"/>
                  </a:cubicBezTo>
                  <a:cubicBezTo>
                    <a:pt x="53" y="19"/>
                    <a:pt x="37" y="20"/>
                    <a:pt x="34" y="21"/>
                  </a:cubicBezTo>
                  <a:cubicBezTo>
                    <a:pt x="30" y="23"/>
                    <a:pt x="27" y="19"/>
                    <a:pt x="30" y="18"/>
                  </a:cubicBezTo>
                  <a:cubicBezTo>
                    <a:pt x="33" y="17"/>
                    <a:pt x="38" y="11"/>
                    <a:pt x="38" y="9"/>
                  </a:cubicBezTo>
                  <a:cubicBezTo>
                    <a:pt x="38" y="7"/>
                    <a:pt x="42" y="5"/>
                    <a:pt x="40" y="3"/>
                  </a:cubicBezTo>
                  <a:cubicBezTo>
                    <a:pt x="37" y="0"/>
                    <a:pt x="37" y="5"/>
                    <a:pt x="35" y="7"/>
                  </a:cubicBezTo>
                  <a:cubicBezTo>
                    <a:pt x="33" y="8"/>
                    <a:pt x="28" y="8"/>
                    <a:pt x="23" y="7"/>
                  </a:cubicBezTo>
                  <a:cubicBezTo>
                    <a:pt x="18" y="6"/>
                    <a:pt x="17" y="13"/>
                    <a:pt x="17" y="16"/>
                  </a:cubicBezTo>
                  <a:cubicBezTo>
                    <a:pt x="17" y="19"/>
                    <a:pt x="11" y="21"/>
                    <a:pt x="12" y="23"/>
                  </a:cubicBezTo>
                  <a:cubicBezTo>
                    <a:pt x="13" y="26"/>
                    <a:pt x="11" y="28"/>
                    <a:pt x="9" y="26"/>
                  </a:cubicBezTo>
                  <a:cubicBezTo>
                    <a:pt x="8" y="25"/>
                    <a:pt x="6" y="21"/>
                    <a:pt x="3" y="2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7" name="Freeform 60"/>
            <p:cNvSpPr>
              <a:spLocks/>
            </p:cNvSpPr>
            <p:nvPr userDrawn="1"/>
          </p:nvSpPr>
          <p:spPr bwMode="auto">
            <a:xfrm>
              <a:off x="18948400" y="2579688"/>
              <a:ext cx="34925" cy="30163"/>
            </a:xfrm>
            <a:custGeom>
              <a:avLst/>
              <a:gdLst>
                <a:gd name="T0" fmla="*/ 3 w 13"/>
                <a:gd name="T1" fmla="*/ 11 h 11"/>
                <a:gd name="T2" fmla="*/ 10 w 13"/>
                <a:gd name="T3" fmla="*/ 2 h 11"/>
                <a:gd name="T4" fmla="*/ 3 w 13"/>
                <a:gd name="T5" fmla="*/ 11 h 11"/>
              </a:gdLst>
              <a:ahLst/>
              <a:cxnLst>
                <a:cxn ang="0">
                  <a:pos x="T0" y="T1"/>
                </a:cxn>
                <a:cxn ang="0">
                  <a:pos x="T2" y="T3"/>
                </a:cxn>
                <a:cxn ang="0">
                  <a:pos x="T4" y="T5"/>
                </a:cxn>
              </a:cxnLst>
              <a:rect l="0" t="0" r="r" b="b"/>
              <a:pathLst>
                <a:path w="13" h="11">
                  <a:moveTo>
                    <a:pt x="3" y="11"/>
                  </a:moveTo>
                  <a:cubicBezTo>
                    <a:pt x="8" y="11"/>
                    <a:pt x="13" y="4"/>
                    <a:pt x="10" y="2"/>
                  </a:cubicBezTo>
                  <a:cubicBezTo>
                    <a:pt x="8" y="0"/>
                    <a:pt x="0" y="11"/>
                    <a:pt x="3"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8" name="Freeform 61"/>
            <p:cNvSpPr>
              <a:spLocks/>
            </p:cNvSpPr>
            <p:nvPr userDrawn="1"/>
          </p:nvSpPr>
          <p:spPr bwMode="auto">
            <a:xfrm>
              <a:off x="19494500" y="2679700"/>
              <a:ext cx="52388" cy="66675"/>
            </a:xfrm>
            <a:custGeom>
              <a:avLst/>
              <a:gdLst>
                <a:gd name="T0" fmla="*/ 17 w 19"/>
                <a:gd name="T1" fmla="*/ 3 h 24"/>
                <a:gd name="T2" fmla="*/ 14 w 19"/>
                <a:gd name="T3" fmla="*/ 6 h 24"/>
                <a:gd name="T4" fmla="*/ 10 w 19"/>
                <a:gd name="T5" fmla="*/ 3 h 24"/>
                <a:gd name="T6" fmla="*/ 3 w 19"/>
                <a:gd name="T7" fmla="*/ 6 h 24"/>
                <a:gd name="T8" fmla="*/ 7 w 19"/>
                <a:gd name="T9" fmla="*/ 16 h 24"/>
                <a:gd name="T10" fmla="*/ 4 w 19"/>
                <a:gd name="T11" fmla="*/ 19 h 24"/>
                <a:gd name="T12" fmla="*/ 7 w 19"/>
                <a:gd name="T13" fmla="*/ 24 h 24"/>
                <a:gd name="T14" fmla="*/ 15 w 19"/>
                <a:gd name="T15" fmla="*/ 15 h 24"/>
                <a:gd name="T16" fmla="*/ 17 w 19"/>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4">
                  <a:moveTo>
                    <a:pt x="17" y="3"/>
                  </a:moveTo>
                  <a:cubicBezTo>
                    <a:pt x="16" y="2"/>
                    <a:pt x="15" y="5"/>
                    <a:pt x="14" y="6"/>
                  </a:cubicBezTo>
                  <a:cubicBezTo>
                    <a:pt x="12" y="6"/>
                    <a:pt x="11" y="0"/>
                    <a:pt x="10" y="3"/>
                  </a:cubicBezTo>
                  <a:cubicBezTo>
                    <a:pt x="10" y="7"/>
                    <a:pt x="6" y="2"/>
                    <a:pt x="3" y="6"/>
                  </a:cubicBezTo>
                  <a:cubicBezTo>
                    <a:pt x="0" y="11"/>
                    <a:pt x="5" y="15"/>
                    <a:pt x="7" y="16"/>
                  </a:cubicBezTo>
                  <a:cubicBezTo>
                    <a:pt x="10" y="17"/>
                    <a:pt x="7" y="19"/>
                    <a:pt x="4" y="19"/>
                  </a:cubicBezTo>
                  <a:cubicBezTo>
                    <a:pt x="2" y="18"/>
                    <a:pt x="3" y="23"/>
                    <a:pt x="7" y="24"/>
                  </a:cubicBezTo>
                  <a:cubicBezTo>
                    <a:pt x="11" y="24"/>
                    <a:pt x="15" y="17"/>
                    <a:pt x="15" y="15"/>
                  </a:cubicBezTo>
                  <a:cubicBezTo>
                    <a:pt x="14" y="13"/>
                    <a:pt x="19" y="4"/>
                    <a:pt x="17"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9" name="Freeform 62"/>
            <p:cNvSpPr>
              <a:spLocks/>
            </p:cNvSpPr>
            <p:nvPr userDrawn="1"/>
          </p:nvSpPr>
          <p:spPr bwMode="auto">
            <a:xfrm>
              <a:off x="19694525" y="2608263"/>
              <a:ext cx="41275" cy="44450"/>
            </a:xfrm>
            <a:custGeom>
              <a:avLst/>
              <a:gdLst>
                <a:gd name="T0" fmla="*/ 2 w 15"/>
                <a:gd name="T1" fmla="*/ 14 h 16"/>
                <a:gd name="T2" fmla="*/ 9 w 15"/>
                <a:gd name="T3" fmla="*/ 0 h 16"/>
                <a:gd name="T4" fmla="*/ 2 w 15"/>
                <a:gd name="T5" fmla="*/ 14 h 16"/>
              </a:gdLst>
              <a:ahLst/>
              <a:cxnLst>
                <a:cxn ang="0">
                  <a:pos x="T0" y="T1"/>
                </a:cxn>
                <a:cxn ang="0">
                  <a:pos x="T2" y="T3"/>
                </a:cxn>
                <a:cxn ang="0">
                  <a:pos x="T4" y="T5"/>
                </a:cxn>
              </a:cxnLst>
              <a:rect l="0" t="0" r="r" b="b"/>
              <a:pathLst>
                <a:path w="15" h="16">
                  <a:moveTo>
                    <a:pt x="2" y="14"/>
                  </a:moveTo>
                  <a:cubicBezTo>
                    <a:pt x="3" y="16"/>
                    <a:pt x="15" y="0"/>
                    <a:pt x="9" y="0"/>
                  </a:cubicBezTo>
                  <a:cubicBezTo>
                    <a:pt x="3" y="0"/>
                    <a:pt x="0" y="12"/>
                    <a:pt x="2" y="1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0" name="Freeform 63"/>
            <p:cNvSpPr>
              <a:spLocks/>
            </p:cNvSpPr>
            <p:nvPr userDrawn="1"/>
          </p:nvSpPr>
          <p:spPr bwMode="auto">
            <a:xfrm>
              <a:off x="19810413" y="2554288"/>
              <a:ext cx="30163" cy="11113"/>
            </a:xfrm>
            <a:custGeom>
              <a:avLst/>
              <a:gdLst>
                <a:gd name="T0" fmla="*/ 9 w 11"/>
                <a:gd name="T1" fmla="*/ 2 h 4"/>
                <a:gd name="T2" fmla="*/ 3 w 11"/>
                <a:gd name="T3" fmla="*/ 3 h 4"/>
                <a:gd name="T4" fmla="*/ 9 w 11"/>
                <a:gd name="T5" fmla="*/ 2 h 4"/>
              </a:gdLst>
              <a:ahLst/>
              <a:cxnLst>
                <a:cxn ang="0">
                  <a:pos x="T0" y="T1"/>
                </a:cxn>
                <a:cxn ang="0">
                  <a:pos x="T2" y="T3"/>
                </a:cxn>
                <a:cxn ang="0">
                  <a:pos x="T4" y="T5"/>
                </a:cxn>
              </a:cxnLst>
              <a:rect l="0" t="0" r="r" b="b"/>
              <a:pathLst>
                <a:path w="11" h="4">
                  <a:moveTo>
                    <a:pt x="9" y="2"/>
                  </a:moveTo>
                  <a:cubicBezTo>
                    <a:pt x="11" y="0"/>
                    <a:pt x="0" y="1"/>
                    <a:pt x="3" y="3"/>
                  </a:cubicBezTo>
                  <a:cubicBezTo>
                    <a:pt x="4" y="4"/>
                    <a:pt x="8"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1" name="Freeform 64"/>
            <p:cNvSpPr>
              <a:spLocks/>
            </p:cNvSpPr>
            <p:nvPr userDrawn="1"/>
          </p:nvSpPr>
          <p:spPr bwMode="auto">
            <a:xfrm>
              <a:off x="19805650" y="2568575"/>
              <a:ext cx="41275" cy="30163"/>
            </a:xfrm>
            <a:custGeom>
              <a:avLst/>
              <a:gdLst>
                <a:gd name="T0" fmla="*/ 2 w 15"/>
                <a:gd name="T1" fmla="*/ 11 h 11"/>
                <a:gd name="T2" fmla="*/ 13 w 15"/>
                <a:gd name="T3" fmla="*/ 4 h 11"/>
                <a:gd name="T4" fmla="*/ 7 w 15"/>
                <a:gd name="T5" fmla="*/ 2 h 11"/>
                <a:gd name="T6" fmla="*/ 2 w 15"/>
                <a:gd name="T7" fmla="*/ 11 h 11"/>
              </a:gdLst>
              <a:ahLst/>
              <a:cxnLst>
                <a:cxn ang="0">
                  <a:pos x="T0" y="T1"/>
                </a:cxn>
                <a:cxn ang="0">
                  <a:pos x="T2" y="T3"/>
                </a:cxn>
                <a:cxn ang="0">
                  <a:pos x="T4" y="T5"/>
                </a:cxn>
                <a:cxn ang="0">
                  <a:pos x="T6" y="T7"/>
                </a:cxn>
              </a:cxnLst>
              <a:rect l="0" t="0" r="r" b="b"/>
              <a:pathLst>
                <a:path w="15" h="11">
                  <a:moveTo>
                    <a:pt x="2" y="11"/>
                  </a:moveTo>
                  <a:cubicBezTo>
                    <a:pt x="5" y="11"/>
                    <a:pt x="12" y="5"/>
                    <a:pt x="13" y="4"/>
                  </a:cubicBezTo>
                  <a:cubicBezTo>
                    <a:pt x="15" y="2"/>
                    <a:pt x="12" y="0"/>
                    <a:pt x="7" y="2"/>
                  </a:cubicBezTo>
                  <a:cubicBezTo>
                    <a:pt x="1" y="3"/>
                    <a:pt x="0" y="11"/>
                    <a:pt x="2"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2" name="Freeform 65"/>
            <p:cNvSpPr>
              <a:spLocks/>
            </p:cNvSpPr>
            <p:nvPr userDrawn="1"/>
          </p:nvSpPr>
          <p:spPr bwMode="auto">
            <a:xfrm>
              <a:off x="20051713" y="2035175"/>
              <a:ext cx="3175" cy="3175"/>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1" y="1"/>
                    <a:pt x="1" y="0"/>
                    <a:pt x="1"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3" name="Freeform 66"/>
            <p:cNvSpPr>
              <a:spLocks noEditPoints="1"/>
            </p:cNvSpPr>
            <p:nvPr userDrawn="1"/>
          </p:nvSpPr>
          <p:spPr bwMode="auto">
            <a:xfrm>
              <a:off x="19310350" y="1957388"/>
              <a:ext cx="781050" cy="760413"/>
            </a:xfrm>
            <a:custGeom>
              <a:avLst/>
              <a:gdLst>
                <a:gd name="T0" fmla="*/ 4 w 281"/>
                <a:gd name="T1" fmla="*/ 189 h 274"/>
                <a:gd name="T2" fmla="*/ 18 w 281"/>
                <a:gd name="T3" fmla="*/ 198 h 274"/>
                <a:gd name="T4" fmla="*/ 4 w 281"/>
                <a:gd name="T5" fmla="*/ 211 h 274"/>
                <a:gd name="T6" fmla="*/ 8 w 281"/>
                <a:gd name="T7" fmla="*/ 218 h 274"/>
                <a:gd name="T8" fmla="*/ 59 w 281"/>
                <a:gd name="T9" fmla="*/ 214 h 274"/>
                <a:gd name="T10" fmla="*/ 69 w 281"/>
                <a:gd name="T11" fmla="*/ 218 h 274"/>
                <a:gd name="T12" fmla="*/ 85 w 281"/>
                <a:gd name="T13" fmla="*/ 258 h 274"/>
                <a:gd name="T14" fmla="*/ 100 w 281"/>
                <a:gd name="T15" fmla="*/ 265 h 274"/>
                <a:gd name="T16" fmla="*/ 122 w 281"/>
                <a:gd name="T17" fmla="*/ 257 h 274"/>
                <a:gd name="T18" fmla="*/ 126 w 281"/>
                <a:gd name="T19" fmla="*/ 225 h 274"/>
                <a:gd name="T20" fmla="*/ 138 w 281"/>
                <a:gd name="T21" fmla="*/ 190 h 274"/>
                <a:gd name="T22" fmla="*/ 136 w 281"/>
                <a:gd name="T23" fmla="*/ 157 h 274"/>
                <a:gd name="T24" fmla="*/ 175 w 281"/>
                <a:gd name="T25" fmla="*/ 126 h 274"/>
                <a:gd name="T26" fmla="*/ 196 w 281"/>
                <a:gd name="T27" fmla="*/ 100 h 274"/>
                <a:gd name="T28" fmla="*/ 212 w 281"/>
                <a:gd name="T29" fmla="*/ 116 h 274"/>
                <a:gd name="T30" fmla="*/ 184 w 281"/>
                <a:gd name="T31" fmla="*/ 142 h 274"/>
                <a:gd name="T32" fmla="*/ 173 w 281"/>
                <a:gd name="T33" fmla="*/ 166 h 274"/>
                <a:gd name="T34" fmla="*/ 188 w 281"/>
                <a:gd name="T35" fmla="*/ 197 h 274"/>
                <a:gd name="T36" fmla="*/ 248 w 281"/>
                <a:gd name="T37" fmla="*/ 184 h 274"/>
                <a:gd name="T38" fmla="*/ 264 w 281"/>
                <a:gd name="T39" fmla="*/ 137 h 274"/>
                <a:gd name="T40" fmla="*/ 261 w 281"/>
                <a:gd name="T41" fmla="*/ 116 h 274"/>
                <a:gd name="T42" fmla="*/ 255 w 281"/>
                <a:gd name="T43" fmla="*/ 82 h 274"/>
                <a:gd name="T44" fmla="*/ 251 w 281"/>
                <a:gd name="T45" fmla="*/ 56 h 274"/>
                <a:gd name="T46" fmla="*/ 257 w 281"/>
                <a:gd name="T47" fmla="*/ 38 h 274"/>
                <a:gd name="T48" fmla="*/ 257 w 281"/>
                <a:gd name="T49" fmla="*/ 22 h 274"/>
                <a:gd name="T50" fmla="*/ 271 w 281"/>
                <a:gd name="T51" fmla="*/ 12 h 274"/>
                <a:gd name="T52" fmla="*/ 246 w 281"/>
                <a:gd name="T53" fmla="*/ 13 h 274"/>
                <a:gd name="T54" fmla="*/ 230 w 281"/>
                <a:gd name="T55" fmla="*/ 16 h 274"/>
                <a:gd name="T56" fmla="*/ 215 w 281"/>
                <a:gd name="T57" fmla="*/ 14 h 274"/>
                <a:gd name="T58" fmla="*/ 207 w 281"/>
                <a:gd name="T59" fmla="*/ 5 h 274"/>
                <a:gd name="T60" fmla="*/ 193 w 281"/>
                <a:gd name="T61" fmla="*/ 17 h 274"/>
                <a:gd name="T62" fmla="*/ 196 w 281"/>
                <a:gd name="T63" fmla="*/ 7 h 274"/>
                <a:gd name="T64" fmla="*/ 181 w 281"/>
                <a:gd name="T65" fmla="*/ 19 h 274"/>
                <a:gd name="T66" fmla="*/ 168 w 281"/>
                <a:gd name="T67" fmla="*/ 20 h 274"/>
                <a:gd name="T68" fmla="*/ 158 w 281"/>
                <a:gd name="T69" fmla="*/ 27 h 274"/>
                <a:gd name="T70" fmla="*/ 146 w 281"/>
                <a:gd name="T71" fmla="*/ 29 h 274"/>
                <a:gd name="T72" fmla="*/ 126 w 281"/>
                <a:gd name="T73" fmla="*/ 40 h 274"/>
                <a:gd name="T74" fmla="*/ 127 w 281"/>
                <a:gd name="T75" fmla="*/ 47 h 274"/>
                <a:gd name="T76" fmla="*/ 113 w 281"/>
                <a:gd name="T77" fmla="*/ 43 h 274"/>
                <a:gd name="T78" fmla="*/ 92 w 281"/>
                <a:gd name="T79" fmla="*/ 62 h 274"/>
                <a:gd name="T80" fmla="*/ 123 w 281"/>
                <a:gd name="T81" fmla="*/ 53 h 274"/>
                <a:gd name="T82" fmla="*/ 110 w 281"/>
                <a:gd name="T83" fmla="*/ 62 h 274"/>
                <a:gd name="T84" fmla="*/ 90 w 281"/>
                <a:gd name="T85" fmla="*/ 95 h 274"/>
                <a:gd name="T86" fmla="*/ 74 w 281"/>
                <a:gd name="T87" fmla="*/ 114 h 274"/>
                <a:gd name="T88" fmla="*/ 60 w 281"/>
                <a:gd name="T89" fmla="*/ 128 h 274"/>
                <a:gd name="T90" fmla="*/ 41 w 281"/>
                <a:gd name="T91" fmla="*/ 145 h 274"/>
                <a:gd name="T92" fmla="*/ 21 w 281"/>
                <a:gd name="T93" fmla="*/ 156 h 274"/>
                <a:gd name="T94" fmla="*/ 2 w 281"/>
                <a:gd name="T95" fmla="*/ 171 h 274"/>
                <a:gd name="T96" fmla="*/ 177 w 281"/>
                <a:gd name="T97" fmla="*/ 49 h 274"/>
                <a:gd name="T98" fmla="*/ 169 w 281"/>
                <a:gd name="T99"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1" h="274">
                  <a:moveTo>
                    <a:pt x="6" y="176"/>
                  </a:moveTo>
                  <a:cubicBezTo>
                    <a:pt x="6" y="178"/>
                    <a:pt x="2" y="180"/>
                    <a:pt x="5" y="180"/>
                  </a:cubicBezTo>
                  <a:cubicBezTo>
                    <a:pt x="8" y="181"/>
                    <a:pt x="5" y="183"/>
                    <a:pt x="4" y="184"/>
                  </a:cubicBezTo>
                  <a:cubicBezTo>
                    <a:pt x="2" y="185"/>
                    <a:pt x="2" y="187"/>
                    <a:pt x="4" y="189"/>
                  </a:cubicBezTo>
                  <a:cubicBezTo>
                    <a:pt x="5" y="192"/>
                    <a:pt x="0" y="192"/>
                    <a:pt x="3" y="196"/>
                  </a:cubicBezTo>
                  <a:cubicBezTo>
                    <a:pt x="5" y="199"/>
                    <a:pt x="7" y="195"/>
                    <a:pt x="8" y="198"/>
                  </a:cubicBezTo>
                  <a:cubicBezTo>
                    <a:pt x="9" y="200"/>
                    <a:pt x="12" y="198"/>
                    <a:pt x="16" y="195"/>
                  </a:cubicBezTo>
                  <a:cubicBezTo>
                    <a:pt x="19" y="192"/>
                    <a:pt x="21" y="198"/>
                    <a:pt x="18" y="198"/>
                  </a:cubicBezTo>
                  <a:cubicBezTo>
                    <a:pt x="15" y="198"/>
                    <a:pt x="12" y="200"/>
                    <a:pt x="12" y="202"/>
                  </a:cubicBezTo>
                  <a:cubicBezTo>
                    <a:pt x="13" y="205"/>
                    <a:pt x="8" y="205"/>
                    <a:pt x="8" y="201"/>
                  </a:cubicBezTo>
                  <a:cubicBezTo>
                    <a:pt x="8" y="198"/>
                    <a:pt x="2" y="202"/>
                    <a:pt x="4" y="204"/>
                  </a:cubicBezTo>
                  <a:cubicBezTo>
                    <a:pt x="7" y="207"/>
                    <a:pt x="4" y="208"/>
                    <a:pt x="4" y="211"/>
                  </a:cubicBezTo>
                  <a:cubicBezTo>
                    <a:pt x="4" y="213"/>
                    <a:pt x="8" y="213"/>
                    <a:pt x="10" y="210"/>
                  </a:cubicBezTo>
                  <a:cubicBezTo>
                    <a:pt x="11" y="207"/>
                    <a:pt x="14" y="208"/>
                    <a:pt x="15" y="211"/>
                  </a:cubicBezTo>
                  <a:cubicBezTo>
                    <a:pt x="16" y="213"/>
                    <a:pt x="13" y="211"/>
                    <a:pt x="13" y="215"/>
                  </a:cubicBezTo>
                  <a:cubicBezTo>
                    <a:pt x="13" y="219"/>
                    <a:pt x="10" y="215"/>
                    <a:pt x="8" y="218"/>
                  </a:cubicBezTo>
                  <a:cubicBezTo>
                    <a:pt x="6" y="221"/>
                    <a:pt x="16" y="226"/>
                    <a:pt x="19" y="227"/>
                  </a:cubicBezTo>
                  <a:cubicBezTo>
                    <a:pt x="23" y="228"/>
                    <a:pt x="26" y="231"/>
                    <a:pt x="32" y="230"/>
                  </a:cubicBezTo>
                  <a:cubicBezTo>
                    <a:pt x="38" y="229"/>
                    <a:pt x="50" y="218"/>
                    <a:pt x="52" y="216"/>
                  </a:cubicBezTo>
                  <a:cubicBezTo>
                    <a:pt x="53" y="214"/>
                    <a:pt x="57" y="216"/>
                    <a:pt x="59" y="214"/>
                  </a:cubicBezTo>
                  <a:cubicBezTo>
                    <a:pt x="62" y="212"/>
                    <a:pt x="60" y="207"/>
                    <a:pt x="62" y="206"/>
                  </a:cubicBezTo>
                  <a:cubicBezTo>
                    <a:pt x="64" y="205"/>
                    <a:pt x="65" y="212"/>
                    <a:pt x="66" y="212"/>
                  </a:cubicBezTo>
                  <a:cubicBezTo>
                    <a:pt x="68" y="213"/>
                    <a:pt x="69" y="214"/>
                    <a:pt x="69" y="217"/>
                  </a:cubicBezTo>
                  <a:cubicBezTo>
                    <a:pt x="69" y="217"/>
                    <a:pt x="69" y="218"/>
                    <a:pt x="69" y="218"/>
                  </a:cubicBezTo>
                  <a:cubicBezTo>
                    <a:pt x="68" y="222"/>
                    <a:pt x="70" y="226"/>
                    <a:pt x="73" y="229"/>
                  </a:cubicBezTo>
                  <a:cubicBezTo>
                    <a:pt x="77" y="232"/>
                    <a:pt x="74" y="236"/>
                    <a:pt x="77" y="240"/>
                  </a:cubicBezTo>
                  <a:cubicBezTo>
                    <a:pt x="80" y="244"/>
                    <a:pt x="79" y="247"/>
                    <a:pt x="83" y="249"/>
                  </a:cubicBezTo>
                  <a:cubicBezTo>
                    <a:pt x="86" y="252"/>
                    <a:pt x="86" y="254"/>
                    <a:pt x="85" y="258"/>
                  </a:cubicBezTo>
                  <a:cubicBezTo>
                    <a:pt x="83" y="261"/>
                    <a:pt x="88" y="260"/>
                    <a:pt x="88" y="262"/>
                  </a:cubicBezTo>
                  <a:cubicBezTo>
                    <a:pt x="88" y="265"/>
                    <a:pt x="87" y="269"/>
                    <a:pt x="88" y="271"/>
                  </a:cubicBezTo>
                  <a:cubicBezTo>
                    <a:pt x="89" y="274"/>
                    <a:pt x="91" y="271"/>
                    <a:pt x="96" y="271"/>
                  </a:cubicBezTo>
                  <a:cubicBezTo>
                    <a:pt x="101" y="271"/>
                    <a:pt x="100" y="268"/>
                    <a:pt x="100" y="265"/>
                  </a:cubicBezTo>
                  <a:cubicBezTo>
                    <a:pt x="100" y="262"/>
                    <a:pt x="103" y="263"/>
                    <a:pt x="104" y="261"/>
                  </a:cubicBezTo>
                  <a:cubicBezTo>
                    <a:pt x="104" y="260"/>
                    <a:pt x="109" y="259"/>
                    <a:pt x="112" y="261"/>
                  </a:cubicBezTo>
                  <a:cubicBezTo>
                    <a:pt x="116" y="262"/>
                    <a:pt x="118" y="260"/>
                    <a:pt x="119" y="256"/>
                  </a:cubicBezTo>
                  <a:cubicBezTo>
                    <a:pt x="119" y="252"/>
                    <a:pt x="121" y="257"/>
                    <a:pt x="122" y="257"/>
                  </a:cubicBezTo>
                  <a:cubicBezTo>
                    <a:pt x="123" y="258"/>
                    <a:pt x="127" y="252"/>
                    <a:pt x="128" y="247"/>
                  </a:cubicBezTo>
                  <a:cubicBezTo>
                    <a:pt x="130" y="243"/>
                    <a:pt x="128" y="244"/>
                    <a:pt x="125" y="248"/>
                  </a:cubicBezTo>
                  <a:cubicBezTo>
                    <a:pt x="121" y="252"/>
                    <a:pt x="123" y="244"/>
                    <a:pt x="124" y="240"/>
                  </a:cubicBezTo>
                  <a:cubicBezTo>
                    <a:pt x="126" y="237"/>
                    <a:pt x="126" y="228"/>
                    <a:pt x="126" y="225"/>
                  </a:cubicBezTo>
                  <a:cubicBezTo>
                    <a:pt x="127" y="223"/>
                    <a:pt x="128" y="220"/>
                    <a:pt x="132" y="219"/>
                  </a:cubicBezTo>
                  <a:cubicBezTo>
                    <a:pt x="137" y="218"/>
                    <a:pt x="143" y="212"/>
                    <a:pt x="142" y="210"/>
                  </a:cubicBezTo>
                  <a:cubicBezTo>
                    <a:pt x="141" y="207"/>
                    <a:pt x="148" y="204"/>
                    <a:pt x="148" y="201"/>
                  </a:cubicBezTo>
                  <a:cubicBezTo>
                    <a:pt x="148" y="199"/>
                    <a:pt x="140" y="192"/>
                    <a:pt x="138" y="190"/>
                  </a:cubicBezTo>
                  <a:cubicBezTo>
                    <a:pt x="135" y="188"/>
                    <a:pt x="130" y="190"/>
                    <a:pt x="130" y="188"/>
                  </a:cubicBezTo>
                  <a:cubicBezTo>
                    <a:pt x="131" y="186"/>
                    <a:pt x="130" y="179"/>
                    <a:pt x="129" y="176"/>
                  </a:cubicBezTo>
                  <a:cubicBezTo>
                    <a:pt x="128" y="172"/>
                    <a:pt x="133" y="169"/>
                    <a:pt x="133" y="165"/>
                  </a:cubicBezTo>
                  <a:cubicBezTo>
                    <a:pt x="133" y="162"/>
                    <a:pt x="133" y="158"/>
                    <a:pt x="136" y="157"/>
                  </a:cubicBezTo>
                  <a:cubicBezTo>
                    <a:pt x="139" y="156"/>
                    <a:pt x="137" y="153"/>
                    <a:pt x="141" y="152"/>
                  </a:cubicBezTo>
                  <a:cubicBezTo>
                    <a:pt x="145" y="151"/>
                    <a:pt x="144" y="146"/>
                    <a:pt x="148" y="144"/>
                  </a:cubicBezTo>
                  <a:cubicBezTo>
                    <a:pt x="153" y="142"/>
                    <a:pt x="153" y="141"/>
                    <a:pt x="158" y="138"/>
                  </a:cubicBezTo>
                  <a:cubicBezTo>
                    <a:pt x="164" y="135"/>
                    <a:pt x="173" y="129"/>
                    <a:pt x="175" y="126"/>
                  </a:cubicBezTo>
                  <a:cubicBezTo>
                    <a:pt x="176" y="123"/>
                    <a:pt x="169" y="119"/>
                    <a:pt x="174" y="116"/>
                  </a:cubicBezTo>
                  <a:cubicBezTo>
                    <a:pt x="178" y="112"/>
                    <a:pt x="175" y="108"/>
                    <a:pt x="178" y="107"/>
                  </a:cubicBezTo>
                  <a:cubicBezTo>
                    <a:pt x="181" y="106"/>
                    <a:pt x="182" y="104"/>
                    <a:pt x="185" y="101"/>
                  </a:cubicBezTo>
                  <a:cubicBezTo>
                    <a:pt x="187" y="99"/>
                    <a:pt x="190" y="101"/>
                    <a:pt x="196" y="100"/>
                  </a:cubicBezTo>
                  <a:cubicBezTo>
                    <a:pt x="198" y="100"/>
                    <a:pt x="200" y="100"/>
                    <a:pt x="202" y="100"/>
                  </a:cubicBezTo>
                  <a:cubicBezTo>
                    <a:pt x="205" y="101"/>
                    <a:pt x="208" y="103"/>
                    <a:pt x="210" y="104"/>
                  </a:cubicBezTo>
                  <a:cubicBezTo>
                    <a:pt x="215" y="106"/>
                    <a:pt x="214" y="109"/>
                    <a:pt x="214" y="112"/>
                  </a:cubicBezTo>
                  <a:cubicBezTo>
                    <a:pt x="214" y="116"/>
                    <a:pt x="215" y="117"/>
                    <a:pt x="212" y="116"/>
                  </a:cubicBezTo>
                  <a:cubicBezTo>
                    <a:pt x="210" y="115"/>
                    <a:pt x="208" y="116"/>
                    <a:pt x="206" y="121"/>
                  </a:cubicBezTo>
                  <a:cubicBezTo>
                    <a:pt x="205" y="126"/>
                    <a:pt x="199" y="131"/>
                    <a:pt x="196" y="132"/>
                  </a:cubicBezTo>
                  <a:cubicBezTo>
                    <a:pt x="192" y="132"/>
                    <a:pt x="192" y="136"/>
                    <a:pt x="189" y="136"/>
                  </a:cubicBezTo>
                  <a:cubicBezTo>
                    <a:pt x="186" y="137"/>
                    <a:pt x="183" y="139"/>
                    <a:pt x="184" y="142"/>
                  </a:cubicBezTo>
                  <a:cubicBezTo>
                    <a:pt x="184" y="146"/>
                    <a:pt x="179" y="146"/>
                    <a:pt x="176" y="146"/>
                  </a:cubicBezTo>
                  <a:cubicBezTo>
                    <a:pt x="173" y="146"/>
                    <a:pt x="174" y="151"/>
                    <a:pt x="171" y="153"/>
                  </a:cubicBezTo>
                  <a:cubicBezTo>
                    <a:pt x="169" y="154"/>
                    <a:pt x="170" y="156"/>
                    <a:pt x="172" y="159"/>
                  </a:cubicBezTo>
                  <a:cubicBezTo>
                    <a:pt x="174" y="162"/>
                    <a:pt x="172" y="164"/>
                    <a:pt x="173" y="166"/>
                  </a:cubicBezTo>
                  <a:cubicBezTo>
                    <a:pt x="174" y="168"/>
                    <a:pt x="177" y="173"/>
                    <a:pt x="175" y="178"/>
                  </a:cubicBezTo>
                  <a:cubicBezTo>
                    <a:pt x="172" y="183"/>
                    <a:pt x="170" y="190"/>
                    <a:pt x="172" y="189"/>
                  </a:cubicBezTo>
                  <a:cubicBezTo>
                    <a:pt x="174" y="189"/>
                    <a:pt x="179" y="194"/>
                    <a:pt x="182" y="193"/>
                  </a:cubicBezTo>
                  <a:cubicBezTo>
                    <a:pt x="185" y="193"/>
                    <a:pt x="185" y="198"/>
                    <a:pt x="188" y="197"/>
                  </a:cubicBezTo>
                  <a:cubicBezTo>
                    <a:pt x="191" y="196"/>
                    <a:pt x="191" y="200"/>
                    <a:pt x="200" y="199"/>
                  </a:cubicBezTo>
                  <a:cubicBezTo>
                    <a:pt x="209" y="199"/>
                    <a:pt x="226" y="192"/>
                    <a:pt x="233" y="192"/>
                  </a:cubicBezTo>
                  <a:cubicBezTo>
                    <a:pt x="237" y="192"/>
                    <a:pt x="240" y="191"/>
                    <a:pt x="243" y="191"/>
                  </a:cubicBezTo>
                  <a:cubicBezTo>
                    <a:pt x="244" y="188"/>
                    <a:pt x="246" y="186"/>
                    <a:pt x="248" y="184"/>
                  </a:cubicBezTo>
                  <a:cubicBezTo>
                    <a:pt x="252" y="180"/>
                    <a:pt x="262" y="177"/>
                    <a:pt x="264" y="171"/>
                  </a:cubicBezTo>
                  <a:cubicBezTo>
                    <a:pt x="267" y="165"/>
                    <a:pt x="278" y="161"/>
                    <a:pt x="280" y="156"/>
                  </a:cubicBezTo>
                  <a:cubicBezTo>
                    <a:pt x="281" y="153"/>
                    <a:pt x="281" y="152"/>
                    <a:pt x="277" y="147"/>
                  </a:cubicBezTo>
                  <a:cubicBezTo>
                    <a:pt x="273" y="142"/>
                    <a:pt x="264" y="139"/>
                    <a:pt x="264" y="137"/>
                  </a:cubicBezTo>
                  <a:cubicBezTo>
                    <a:pt x="263" y="134"/>
                    <a:pt x="271" y="134"/>
                    <a:pt x="270" y="131"/>
                  </a:cubicBezTo>
                  <a:cubicBezTo>
                    <a:pt x="270" y="128"/>
                    <a:pt x="266" y="128"/>
                    <a:pt x="265" y="125"/>
                  </a:cubicBezTo>
                  <a:cubicBezTo>
                    <a:pt x="263" y="122"/>
                    <a:pt x="266" y="121"/>
                    <a:pt x="266" y="120"/>
                  </a:cubicBezTo>
                  <a:cubicBezTo>
                    <a:pt x="266" y="118"/>
                    <a:pt x="261" y="118"/>
                    <a:pt x="261" y="116"/>
                  </a:cubicBezTo>
                  <a:cubicBezTo>
                    <a:pt x="260" y="115"/>
                    <a:pt x="264" y="115"/>
                    <a:pt x="263" y="113"/>
                  </a:cubicBezTo>
                  <a:cubicBezTo>
                    <a:pt x="263" y="111"/>
                    <a:pt x="260" y="108"/>
                    <a:pt x="262" y="105"/>
                  </a:cubicBezTo>
                  <a:cubicBezTo>
                    <a:pt x="264" y="102"/>
                    <a:pt x="269" y="105"/>
                    <a:pt x="265" y="99"/>
                  </a:cubicBezTo>
                  <a:cubicBezTo>
                    <a:pt x="262" y="92"/>
                    <a:pt x="256" y="84"/>
                    <a:pt x="255" y="82"/>
                  </a:cubicBezTo>
                  <a:cubicBezTo>
                    <a:pt x="254" y="80"/>
                    <a:pt x="256" y="77"/>
                    <a:pt x="258" y="76"/>
                  </a:cubicBezTo>
                  <a:cubicBezTo>
                    <a:pt x="260" y="75"/>
                    <a:pt x="265" y="70"/>
                    <a:pt x="265" y="68"/>
                  </a:cubicBezTo>
                  <a:cubicBezTo>
                    <a:pt x="265" y="66"/>
                    <a:pt x="259" y="61"/>
                    <a:pt x="257" y="60"/>
                  </a:cubicBezTo>
                  <a:cubicBezTo>
                    <a:pt x="256" y="59"/>
                    <a:pt x="252" y="60"/>
                    <a:pt x="251" y="56"/>
                  </a:cubicBezTo>
                  <a:cubicBezTo>
                    <a:pt x="249" y="53"/>
                    <a:pt x="248" y="52"/>
                    <a:pt x="249" y="51"/>
                  </a:cubicBezTo>
                  <a:cubicBezTo>
                    <a:pt x="251" y="49"/>
                    <a:pt x="251" y="47"/>
                    <a:pt x="251" y="45"/>
                  </a:cubicBezTo>
                  <a:cubicBezTo>
                    <a:pt x="251" y="43"/>
                    <a:pt x="254" y="44"/>
                    <a:pt x="255" y="42"/>
                  </a:cubicBezTo>
                  <a:cubicBezTo>
                    <a:pt x="255" y="40"/>
                    <a:pt x="256" y="39"/>
                    <a:pt x="257" y="38"/>
                  </a:cubicBezTo>
                  <a:cubicBezTo>
                    <a:pt x="259" y="36"/>
                    <a:pt x="260" y="35"/>
                    <a:pt x="262" y="35"/>
                  </a:cubicBezTo>
                  <a:cubicBezTo>
                    <a:pt x="267" y="29"/>
                    <a:pt x="267" y="29"/>
                    <a:pt x="267" y="29"/>
                  </a:cubicBezTo>
                  <a:cubicBezTo>
                    <a:pt x="266" y="30"/>
                    <a:pt x="264" y="29"/>
                    <a:pt x="264" y="27"/>
                  </a:cubicBezTo>
                  <a:cubicBezTo>
                    <a:pt x="264" y="25"/>
                    <a:pt x="257" y="23"/>
                    <a:pt x="257" y="22"/>
                  </a:cubicBezTo>
                  <a:cubicBezTo>
                    <a:pt x="256" y="21"/>
                    <a:pt x="260" y="21"/>
                    <a:pt x="262" y="22"/>
                  </a:cubicBezTo>
                  <a:cubicBezTo>
                    <a:pt x="265" y="24"/>
                    <a:pt x="266" y="23"/>
                    <a:pt x="269" y="20"/>
                  </a:cubicBezTo>
                  <a:cubicBezTo>
                    <a:pt x="272" y="18"/>
                    <a:pt x="276" y="20"/>
                    <a:pt x="276" y="17"/>
                  </a:cubicBezTo>
                  <a:cubicBezTo>
                    <a:pt x="277" y="15"/>
                    <a:pt x="272" y="13"/>
                    <a:pt x="271" y="12"/>
                  </a:cubicBezTo>
                  <a:cubicBezTo>
                    <a:pt x="270" y="11"/>
                    <a:pt x="266" y="9"/>
                    <a:pt x="263" y="9"/>
                  </a:cubicBezTo>
                  <a:cubicBezTo>
                    <a:pt x="259" y="10"/>
                    <a:pt x="259" y="8"/>
                    <a:pt x="257" y="7"/>
                  </a:cubicBezTo>
                  <a:cubicBezTo>
                    <a:pt x="255" y="5"/>
                    <a:pt x="249" y="8"/>
                    <a:pt x="249" y="12"/>
                  </a:cubicBezTo>
                  <a:cubicBezTo>
                    <a:pt x="249" y="17"/>
                    <a:pt x="245" y="16"/>
                    <a:pt x="246" y="13"/>
                  </a:cubicBezTo>
                  <a:cubicBezTo>
                    <a:pt x="248" y="11"/>
                    <a:pt x="244" y="8"/>
                    <a:pt x="248" y="7"/>
                  </a:cubicBezTo>
                  <a:cubicBezTo>
                    <a:pt x="251" y="6"/>
                    <a:pt x="249" y="2"/>
                    <a:pt x="243" y="1"/>
                  </a:cubicBezTo>
                  <a:cubicBezTo>
                    <a:pt x="237" y="1"/>
                    <a:pt x="235" y="6"/>
                    <a:pt x="236" y="7"/>
                  </a:cubicBezTo>
                  <a:cubicBezTo>
                    <a:pt x="238" y="9"/>
                    <a:pt x="233" y="16"/>
                    <a:pt x="230" y="16"/>
                  </a:cubicBezTo>
                  <a:cubicBezTo>
                    <a:pt x="228" y="16"/>
                    <a:pt x="230" y="10"/>
                    <a:pt x="230" y="7"/>
                  </a:cubicBezTo>
                  <a:cubicBezTo>
                    <a:pt x="230" y="3"/>
                    <a:pt x="228" y="5"/>
                    <a:pt x="224" y="10"/>
                  </a:cubicBezTo>
                  <a:cubicBezTo>
                    <a:pt x="219" y="15"/>
                    <a:pt x="216" y="20"/>
                    <a:pt x="213" y="20"/>
                  </a:cubicBezTo>
                  <a:cubicBezTo>
                    <a:pt x="211" y="21"/>
                    <a:pt x="211" y="16"/>
                    <a:pt x="215" y="14"/>
                  </a:cubicBezTo>
                  <a:cubicBezTo>
                    <a:pt x="219" y="11"/>
                    <a:pt x="219" y="5"/>
                    <a:pt x="222" y="5"/>
                  </a:cubicBezTo>
                  <a:cubicBezTo>
                    <a:pt x="225" y="5"/>
                    <a:pt x="225" y="2"/>
                    <a:pt x="221" y="1"/>
                  </a:cubicBezTo>
                  <a:cubicBezTo>
                    <a:pt x="217" y="0"/>
                    <a:pt x="216" y="5"/>
                    <a:pt x="215" y="6"/>
                  </a:cubicBezTo>
                  <a:cubicBezTo>
                    <a:pt x="214" y="7"/>
                    <a:pt x="207" y="4"/>
                    <a:pt x="207" y="5"/>
                  </a:cubicBezTo>
                  <a:cubicBezTo>
                    <a:pt x="208" y="6"/>
                    <a:pt x="204" y="7"/>
                    <a:pt x="206" y="9"/>
                  </a:cubicBezTo>
                  <a:cubicBezTo>
                    <a:pt x="207" y="11"/>
                    <a:pt x="205" y="14"/>
                    <a:pt x="203" y="11"/>
                  </a:cubicBezTo>
                  <a:cubicBezTo>
                    <a:pt x="202" y="8"/>
                    <a:pt x="198" y="10"/>
                    <a:pt x="196" y="13"/>
                  </a:cubicBezTo>
                  <a:cubicBezTo>
                    <a:pt x="194" y="16"/>
                    <a:pt x="191" y="16"/>
                    <a:pt x="193" y="17"/>
                  </a:cubicBezTo>
                  <a:cubicBezTo>
                    <a:pt x="195" y="18"/>
                    <a:pt x="195" y="23"/>
                    <a:pt x="192" y="24"/>
                  </a:cubicBezTo>
                  <a:cubicBezTo>
                    <a:pt x="189" y="24"/>
                    <a:pt x="190" y="16"/>
                    <a:pt x="188" y="17"/>
                  </a:cubicBezTo>
                  <a:cubicBezTo>
                    <a:pt x="186" y="17"/>
                    <a:pt x="187" y="12"/>
                    <a:pt x="190" y="12"/>
                  </a:cubicBezTo>
                  <a:cubicBezTo>
                    <a:pt x="193" y="12"/>
                    <a:pt x="196" y="8"/>
                    <a:pt x="196" y="7"/>
                  </a:cubicBezTo>
                  <a:cubicBezTo>
                    <a:pt x="196" y="5"/>
                    <a:pt x="192" y="5"/>
                    <a:pt x="192" y="8"/>
                  </a:cubicBezTo>
                  <a:cubicBezTo>
                    <a:pt x="192" y="10"/>
                    <a:pt x="188" y="10"/>
                    <a:pt x="184" y="10"/>
                  </a:cubicBezTo>
                  <a:cubicBezTo>
                    <a:pt x="180" y="9"/>
                    <a:pt x="180" y="14"/>
                    <a:pt x="184" y="17"/>
                  </a:cubicBezTo>
                  <a:cubicBezTo>
                    <a:pt x="189" y="19"/>
                    <a:pt x="183" y="21"/>
                    <a:pt x="181" y="19"/>
                  </a:cubicBezTo>
                  <a:cubicBezTo>
                    <a:pt x="179" y="17"/>
                    <a:pt x="176" y="18"/>
                    <a:pt x="173" y="19"/>
                  </a:cubicBezTo>
                  <a:cubicBezTo>
                    <a:pt x="171" y="20"/>
                    <a:pt x="179" y="23"/>
                    <a:pt x="179" y="24"/>
                  </a:cubicBezTo>
                  <a:cubicBezTo>
                    <a:pt x="179" y="26"/>
                    <a:pt x="175" y="23"/>
                    <a:pt x="174" y="24"/>
                  </a:cubicBezTo>
                  <a:cubicBezTo>
                    <a:pt x="173" y="25"/>
                    <a:pt x="169" y="23"/>
                    <a:pt x="168" y="20"/>
                  </a:cubicBezTo>
                  <a:cubicBezTo>
                    <a:pt x="168" y="18"/>
                    <a:pt x="161" y="21"/>
                    <a:pt x="165" y="22"/>
                  </a:cubicBezTo>
                  <a:cubicBezTo>
                    <a:pt x="169" y="23"/>
                    <a:pt x="167" y="26"/>
                    <a:pt x="167" y="29"/>
                  </a:cubicBezTo>
                  <a:cubicBezTo>
                    <a:pt x="167" y="33"/>
                    <a:pt x="163" y="30"/>
                    <a:pt x="164" y="27"/>
                  </a:cubicBezTo>
                  <a:cubicBezTo>
                    <a:pt x="165" y="24"/>
                    <a:pt x="161" y="25"/>
                    <a:pt x="158" y="27"/>
                  </a:cubicBezTo>
                  <a:cubicBezTo>
                    <a:pt x="155" y="29"/>
                    <a:pt x="158" y="23"/>
                    <a:pt x="157" y="20"/>
                  </a:cubicBezTo>
                  <a:cubicBezTo>
                    <a:pt x="156" y="18"/>
                    <a:pt x="153" y="20"/>
                    <a:pt x="150" y="21"/>
                  </a:cubicBezTo>
                  <a:cubicBezTo>
                    <a:pt x="146" y="22"/>
                    <a:pt x="145" y="22"/>
                    <a:pt x="147" y="24"/>
                  </a:cubicBezTo>
                  <a:cubicBezTo>
                    <a:pt x="149" y="26"/>
                    <a:pt x="148" y="29"/>
                    <a:pt x="146" y="29"/>
                  </a:cubicBezTo>
                  <a:cubicBezTo>
                    <a:pt x="143" y="29"/>
                    <a:pt x="142" y="29"/>
                    <a:pt x="142" y="32"/>
                  </a:cubicBezTo>
                  <a:cubicBezTo>
                    <a:pt x="143" y="34"/>
                    <a:pt x="139" y="34"/>
                    <a:pt x="138" y="32"/>
                  </a:cubicBezTo>
                  <a:cubicBezTo>
                    <a:pt x="138" y="30"/>
                    <a:pt x="133" y="30"/>
                    <a:pt x="131" y="33"/>
                  </a:cubicBezTo>
                  <a:cubicBezTo>
                    <a:pt x="130" y="36"/>
                    <a:pt x="125" y="37"/>
                    <a:pt x="126" y="40"/>
                  </a:cubicBezTo>
                  <a:cubicBezTo>
                    <a:pt x="126" y="43"/>
                    <a:pt x="130" y="39"/>
                    <a:pt x="132" y="40"/>
                  </a:cubicBezTo>
                  <a:cubicBezTo>
                    <a:pt x="135" y="41"/>
                    <a:pt x="132" y="42"/>
                    <a:pt x="134" y="44"/>
                  </a:cubicBezTo>
                  <a:cubicBezTo>
                    <a:pt x="135" y="45"/>
                    <a:pt x="135" y="48"/>
                    <a:pt x="133" y="46"/>
                  </a:cubicBezTo>
                  <a:cubicBezTo>
                    <a:pt x="131" y="44"/>
                    <a:pt x="128" y="44"/>
                    <a:pt x="127" y="47"/>
                  </a:cubicBezTo>
                  <a:cubicBezTo>
                    <a:pt x="127" y="50"/>
                    <a:pt x="125" y="47"/>
                    <a:pt x="123" y="44"/>
                  </a:cubicBezTo>
                  <a:cubicBezTo>
                    <a:pt x="121" y="42"/>
                    <a:pt x="119" y="49"/>
                    <a:pt x="117" y="47"/>
                  </a:cubicBezTo>
                  <a:cubicBezTo>
                    <a:pt x="115" y="45"/>
                    <a:pt x="121" y="41"/>
                    <a:pt x="119" y="38"/>
                  </a:cubicBezTo>
                  <a:cubicBezTo>
                    <a:pt x="118" y="36"/>
                    <a:pt x="117" y="40"/>
                    <a:pt x="113" y="43"/>
                  </a:cubicBezTo>
                  <a:cubicBezTo>
                    <a:pt x="109" y="47"/>
                    <a:pt x="104" y="47"/>
                    <a:pt x="106" y="48"/>
                  </a:cubicBezTo>
                  <a:cubicBezTo>
                    <a:pt x="108" y="50"/>
                    <a:pt x="103" y="51"/>
                    <a:pt x="102" y="54"/>
                  </a:cubicBezTo>
                  <a:cubicBezTo>
                    <a:pt x="101" y="57"/>
                    <a:pt x="93" y="58"/>
                    <a:pt x="89" y="61"/>
                  </a:cubicBezTo>
                  <a:cubicBezTo>
                    <a:pt x="84" y="65"/>
                    <a:pt x="89" y="65"/>
                    <a:pt x="92" y="62"/>
                  </a:cubicBezTo>
                  <a:cubicBezTo>
                    <a:pt x="95" y="59"/>
                    <a:pt x="96" y="60"/>
                    <a:pt x="100" y="58"/>
                  </a:cubicBezTo>
                  <a:cubicBezTo>
                    <a:pt x="104" y="55"/>
                    <a:pt x="109" y="53"/>
                    <a:pt x="110" y="54"/>
                  </a:cubicBezTo>
                  <a:cubicBezTo>
                    <a:pt x="112" y="55"/>
                    <a:pt x="115" y="56"/>
                    <a:pt x="117" y="53"/>
                  </a:cubicBezTo>
                  <a:cubicBezTo>
                    <a:pt x="119" y="50"/>
                    <a:pt x="121" y="51"/>
                    <a:pt x="123" y="53"/>
                  </a:cubicBezTo>
                  <a:cubicBezTo>
                    <a:pt x="125" y="54"/>
                    <a:pt x="120" y="56"/>
                    <a:pt x="122" y="58"/>
                  </a:cubicBezTo>
                  <a:cubicBezTo>
                    <a:pt x="125" y="61"/>
                    <a:pt x="119" y="62"/>
                    <a:pt x="119" y="60"/>
                  </a:cubicBezTo>
                  <a:cubicBezTo>
                    <a:pt x="119" y="58"/>
                    <a:pt x="116" y="56"/>
                    <a:pt x="115" y="58"/>
                  </a:cubicBezTo>
                  <a:cubicBezTo>
                    <a:pt x="114" y="60"/>
                    <a:pt x="112" y="62"/>
                    <a:pt x="110" y="62"/>
                  </a:cubicBezTo>
                  <a:cubicBezTo>
                    <a:pt x="108" y="62"/>
                    <a:pt x="106" y="66"/>
                    <a:pt x="106" y="70"/>
                  </a:cubicBezTo>
                  <a:cubicBezTo>
                    <a:pt x="106" y="74"/>
                    <a:pt x="102" y="70"/>
                    <a:pt x="102" y="73"/>
                  </a:cubicBezTo>
                  <a:cubicBezTo>
                    <a:pt x="102" y="77"/>
                    <a:pt x="97" y="83"/>
                    <a:pt x="92" y="87"/>
                  </a:cubicBezTo>
                  <a:cubicBezTo>
                    <a:pt x="88" y="91"/>
                    <a:pt x="92" y="92"/>
                    <a:pt x="90" y="95"/>
                  </a:cubicBezTo>
                  <a:cubicBezTo>
                    <a:pt x="89" y="97"/>
                    <a:pt x="84" y="95"/>
                    <a:pt x="82" y="96"/>
                  </a:cubicBezTo>
                  <a:cubicBezTo>
                    <a:pt x="80" y="97"/>
                    <a:pt x="83" y="104"/>
                    <a:pt x="81" y="106"/>
                  </a:cubicBezTo>
                  <a:cubicBezTo>
                    <a:pt x="78" y="108"/>
                    <a:pt x="81" y="111"/>
                    <a:pt x="81" y="113"/>
                  </a:cubicBezTo>
                  <a:cubicBezTo>
                    <a:pt x="81" y="116"/>
                    <a:pt x="74" y="112"/>
                    <a:pt x="74" y="114"/>
                  </a:cubicBezTo>
                  <a:cubicBezTo>
                    <a:pt x="74" y="116"/>
                    <a:pt x="68" y="116"/>
                    <a:pt x="67" y="116"/>
                  </a:cubicBezTo>
                  <a:cubicBezTo>
                    <a:pt x="65" y="117"/>
                    <a:pt x="70" y="121"/>
                    <a:pt x="73" y="123"/>
                  </a:cubicBezTo>
                  <a:cubicBezTo>
                    <a:pt x="75" y="125"/>
                    <a:pt x="70" y="127"/>
                    <a:pt x="69" y="125"/>
                  </a:cubicBezTo>
                  <a:cubicBezTo>
                    <a:pt x="69" y="122"/>
                    <a:pt x="65" y="126"/>
                    <a:pt x="60" y="128"/>
                  </a:cubicBezTo>
                  <a:cubicBezTo>
                    <a:pt x="55" y="131"/>
                    <a:pt x="57" y="135"/>
                    <a:pt x="53" y="135"/>
                  </a:cubicBezTo>
                  <a:cubicBezTo>
                    <a:pt x="49" y="135"/>
                    <a:pt x="50" y="141"/>
                    <a:pt x="48" y="143"/>
                  </a:cubicBezTo>
                  <a:cubicBezTo>
                    <a:pt x="45" y="145"/>
                    <a:pt x="46" y="139"/>
                    <a:pt x="42" y="139"/>
                  </a:cubicBezTo>
                  <a:cubicBezTo>
                    <a:pt x="38" y="138"/>
                    <a:pt x="38" y="141"/>
                    <a:pt x="41" y="145"/>
                  </a:cubicBezTo>
                  <a:cubicBezTo>
                    <a:pt x="43" y="148"/>
                    <a:pt x="37" y="145"/>
                    <a:pt x="35" y="148"/>
                  </a:cubicBezTo>
                  <a:cubicBezTo>
                    <a:pt x="33" y="151"/>
                    <a:pt x="26" y="150"/>
                    <a:pt x="25" y="152"/>
                  </a:cubicBezTo>
                  <a:cubicBezTo>
                    <a:pt x="23" y="154"/>
                    <a:pt x="29" y="154"/>
                    <a:pt x="30" y="156"/>
                  </a:cubicBezTo>
                  <a:cubicBezTo>
                    <a:pt x="31" y="158"/>
                    <a:pt x="25" y="157"/>
                    <a:pt x="21" y="156"/>
                  </a:cubicBezTo>
                  <a:cubicBezTo>
                    <a:pt x="18" y="156"/>
                    <a:pt x="19" y="161"/>
                    <a:pt x="16" y="160"/>
                  </a:cubicBezTo>
                  <a:cubicBezTo>
                    <a:pt x="12" y="160"/>
                    <a:pt x="8" y="163"/>
                    <a:pt x="11" y="165"/>
                  </a:cubicBezTo>
                  <a:cubicBezTo>
                    <a:pt x="13" y="167"/>
                    <a:pt x="9" y="168"/>
                    <a:pt x="7" y="166"/>
                  </a:cubicBezTo>
                  <a:cubicBezTo>
                    <a:pt x="5" y="165"/>
                    <a:pt x="3" y="168"/>
                    <a:pt x="2" y="171"/>
                  </a:cubicBezTo>
                  <a:cubicBezTo>
                    <a:pt x="1" y="174"/>
                    <a:pt x="6" y="175"/>
                    <a:pt x="6" y="176"/>
                  </a:cubicBezTo>
                  <a:moveTo>
                    <a:pt x="177" y="49"/>
                  </a:moveTo>
                  <a:cubicBezTo>
                    <a:pt x="177" y="49"/>
                    <a:pt x="177" y="49"/>
                    <a:pt x="177" y="50"/>
                  </a:cubicBezTo>
                  <a:cubicBezTo>
                    <a:pt x="177" y="49"/>
                    <a:pt x="177" y="49"/>
                    <a:pt x="177" y="49"/>
                  </a:cubicBezTo>
                  <a:moveTo>
                    <a:pt x="178" y="50"/>
                  </a:moveTo>
                  <a:cubicBezTo>
                    <a:pt x="178" y="50"/>
                    <a:pt x="178" y="51"/>
                    <a:pt x="179" y="51"/>
                  </a:cubicBezTo>
                  <a:cubicBezTo>
                    <a:pt x="178" y="51"/>
                    <a:pt x="178" y="50"/>
                    <a:pt x="178" y="50"/>
                  </a:cubicBezTo>
                  <a:moveTo>
                    <a:pt x="169" y="43"/>
                  </a:moveTo>
                  <a:cubicBezTo>
                    <a:pt x="169" y="43"/>
                    <a:pt x="169" y="43"/>
                    <a:pt x="169" y="43"/>
                  </a:cubicBezTo>
                  <a:cubicBezTo>
                    <a:pt x="169" y="43"/>
                    <a:pt x="168" y="43"/>
                    <a:pt x="168" y="42"/>
                  </a:cubicBezTo>
                  <a:cubicBezTo>
                    <a:pt x="168" y="43"/>
                    <a:pt x="169" y="43"/>
                    <a:pt x="169" y="4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5" name="Freeform 68"/>
            <p:cNvSpPr>
              <a:spLocks noEditPoints="1"/>
            </p:cNvSpPr>
            <p:nvPr userDrawn="1"/>
          </p:nvSpPr>
          <p:spPr bwMode="auto">
            <a:xfrm>
              <a:off x="19005550" y="3157538"/>
              <a:ext cx="88900" cy="134938"/>
            </a:xfrm>
            <a:custGeom>
              <a:avLst/>
              <a:gdLst>
                <a:gd name="T0" fmla="*/ 16 w 32"/>
                <a:gd name="T1" fmla="*/ 0 h 49"/>
                <a:gd name="T2" fmla="*/ 0 w 32"/>
                <a:gd name="T3" fmla="*/ 16 h 49"/>
                <a:gd name="T4" fmla="*/ 16 w 32"/>
                <a:gd name="T5" fmla="*/ 49 h 49"/>
                <a:gd name="T6" fmla="*/ 32 w 32"/>
                <a:gd name="T7" fmla="*/ 16 h 49"/>
                <a:gd name="T8" fmla="*/ 16 w 32"/>
                <a:gd name="T9" fmla="*/ 0 h 49"/>
                <a:gd name="T10" fmla="*/ 16 w 32"/>
                <a:gd name="T11" fmla="*/ 22 h 49"/>
                <a:gd name="T12" fmla="*/ 9 w 32"/>
                <a:gd name="T13" fmla="*/ 16 h 49"/>
                <a:gd name="T14" fmla="*/ 16 w 32"/>
                <a:gd name="T15" fmla="*/ 9 h 49"/>
                <a:gd name="T16" fmla="*/ 23 w 32"/>
                <a:gd name="T17" fmla="*/ 16 h 49"/>
                <a:gd name="T18" fmla="*/ 16 w 32"/>
                <a:gd name="T19"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9">
                  <a:moveTo>
                    <a:pt x="16" y="0"/>
                  </a:moveTo>
                  <a:cubicBezTo>
                    <a:pt x="7" y="0"/>
                    <a:pt x="0" y="7"/>
                    <a:pt x="0" y="16"/>
                  </a:cubicBezTo>
                  <a:cubicBezTo>
                    <a:pt x="0" y="25"/>
                    <a:pt x="16" y="49"/>
                    <a:pt x="16" y="49"/>
                  </a:cubicBezTo>
                  <a:cubicBezTo>
                    <a:pt x="16" y="49"/>
                    <a:pt x="32" y="25"/>
                    <a:pt x="32" y="16"/>
                  </a:cubicBezTo>
                  <a:cubicBezTo>
                    <a:pt x="32" y="7"/>
                    <a:pt x="25" y="0"/>
                    <a:pt x="16" y="0"/>
                  </a:cubicBezTo>
                  <a:moveTo>
                    <a:pt x="16" y="22"/>
                  </a:moveTo>
                  <a:cubicBezTo>
                    <a:pt x="12" y="22"/>
                    <a:pt x="9" y="19"/>
                    <a:pt x="9" y="16"/>
                  </a:cubicBezTo>
                  <a:cubicBezTo>
                    <a:pt x="9" y="12"/>
                    <a:pt x="12" y="9"/>
                    <a:pt x="16" y="9"/>
                  </a:cubicBezTo>
                  <a:cubicBezTo>
                    <a:pt x="20" y="9"/>
                    <a:pt x="23" y="12"/>
                    <a:pt x="23" y="16"/>
                  </a:cubicBezTo>
                  <a:cubicBezTo>
                    <a:pt x="23" y="19"/>
                    <a:pt x="20" y="22"/>
                    <a:pt x="16" y="22"/>
                  </a:cubicBezTo>
                </a:path>
              </a:pathLst>
            </a:custGeom>
            <a:solidFill>
              <a:srgbClr val="F26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spTree>
    <p:extLst>
      <p:ext uri="{BB962C8B-B14F-4D97-AF65-F5344CB8AC3E}">
        <p14:creationId xmlns:p14="http://schemas.microsoft.com/office/powerpoint/2010/main" val="367209483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Slide Europe ">
    <p:spTree>
      <p:nvGrpSpPr>
        <p:cNvPr id="1" name=""/>
        <p:cNvGrpSpPr/>
        <p:nvPr/>
      </p:nvGrpSpPr>
      <p:grpSpPr>
        <a:xfrm>
          <a:off x="0" y="0"/>
          <a:ext cx="0" cy="0"/>
          <a:chOff x="0" y="0"/>
          <a:chExt cx="0" cy="0"/>
        </a:xfrm>
      </p:grpSpPr>
      <p:sp>
        <p:nvSpPr>
          <p:cNvPr id="100" name="Rectangle 99"/>
          <p:cNvSpPr/>
          <p:nvPr userDrawn="1"/>
        </p:nvSpPr>
        <p:spPr bwMode="auto">
          <a:xfrm>
            <a:off x="274638" y="3943350"/>
            <a:ext cx="9144000" cy="182880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userDrawn="1"/>
        </p:nvSpPr>
        <p:spPr bwMode="auto">
          <a:xfrm>
            <a:off x="6345382" y="3943350"/>
            <a:ext cx="3073256" cy="18288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Rectangle 2"/>
          <p:cNvSpPr/>
          <p:nvPr userDrawn="1"/>
        </p:nvSpPr>
        <p:spPr bwMode="ltGray">
          <a:xfrm>
            <a:off x="274638" y="2125663"/>
            <a:ext cx="9144000" cy="18288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9143936"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1" y="3955786"/>
            <a:ext cx="6070681" cy="1828007"/>
          </a:xfrm>
          <a:noFill/>
        </p:spPr>
        <p:txBody>
          <a:bodyPr lIns="182880" tIns="146304" rIns="182880" bIns="146304">
            <a:noAutofit/>
          </a:bodyPr>
          <a:lstStyle>
            <a:lvl1pPr marL="0" indent="0">
              <a:spcBef>
                <a:spcPts val="0"/>
              </a:spcBef>
              <a:buNone/>
              <a:defRPr sz="3600" spc="0" baseline="0">
                <a:gradFill>
                  <a:gsLst>
                    <a:gs pos="0">
                      <a:schemeClr val="bg2"/>
                    </a:gs>
                    <a:gs pos="100000">
                      <a:schemeClr val="bg2"/>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8333" y="518288"/>
            <a:ext cx="2620606" cy="915495"/>
          </a:xfrm>
          <a:prstGeom prst="rect">
            <a:avLst/>
          </a:prstGeom>
        </p:spPr>
      </p:pic>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8333" y="6208325"/>
            <a:ext cx="1552931" cy="332660"/>
          </a:xfrm>
          <a:prstGeom prst="rect">
            <a:avLst/>
          </a:prstGeom>
        </p:spPr>
      </p:pic>
      <p:sp>
        <p:nvSpPr>
          <p:cNvPr id="10" name="Text Placeholder 7"/>
          <p:cNvSpPr>
            <a:spLocks noGrp="1"/>
          </p:cNvSpPr>
          <p:nvPr>
            <p:ph type="body" sz="quarter" idx="13" hasCustomPrompt="1"/>
          </p:nvPr>
        </p:nvSpPr>
        <p:spPr>
          <a:xfrm>
            <a:off x="6492620" y="434695"/>
            <a:ext cx="5486400" cy="927838"/>
          </a:xfrm>
        </p:spPr>
        <p:txBody>
          <a:bodyPr tIns="0" rIns="0"/>
          <a:lstStyle>
            <a:lvl1pPr marL="0" indent="0" algn="r">
              <a:buNone/>
              <a:defRPr sz="6000"/>
            </a:lvl1pPr>
          </a:lstStyle>
          <a:p>
            <a:pPr lvl="0"/>
            <a:r>
              <a:rPr lang="en-US" dirty="0" smtClean="0"/>
              <a:t>Session code</a:t>
            </a:r>
            <a:endParaRPr lang="en-US" dirty="0"/>
          </a:p>
        </p:txBody>
      </p:sp>
      <p:grpSp>
        <p:nvGrpSpPr>
          <p:cNvPr id="98" name="Group 97"/>
          <p:cNvGrpSpPr/>
          <p:nvPr userDrawn="1"/>
        </p:nvGrpSpPr>
        <p:grpSpPr>
          <a:xfrm>
            <a:off x="7136678" y="4110831"/>
            <a:ext cx="1490663" cy="1516063"/>
            <a:chOff x="18853150" y="1957388"/>
            <a:chExt cx="1490663" cy="1516063"/>
          </a:xfrm>
        </p:grpSpPr>
        <p:sp>
          <p:nvSpPr>
            <p:cNvPr id="58" name="Freeform 51"/>
            <p:cNvSpPr>
              <a:spLocks noEditPoints="1"/>
            </p:cNvSpPr>
            <p:nvPr userDrawn="1"/>
          </p:nvSpPr>
          <p:spPr bwMode="auto">
            <a:xfrm>
              <a:off x="18875375" y="2527300"/>
              <a:ext cx="1468438" cy="909638"/>
            </a:xfrm>
            <a:custGeom>
              <a:avLst/>
              <a:gdLst>
                <a:gd name="T0" fmla="*/ 475 w 529"/>
                <a:gd name="T1" fmla="*/ 128 h 328"/>
                <a:gd name="T2" fmla="*/ 449 w 529"/>
                <a:gd name="T3" fmla="*/ 95 h 328"/>
                <a:gd name="T4" fmla="*/ 400 w 529"/>
                <a:gd name="T5" fmla="*/ 48 h 328"/>
                <a:gd name="T6" fmla="*/ 377 w 529"/>
                <a:gd name="T7" fmla="*/ 1 h 328"/>
                <a:gd name="T8" fmla="*/ 328 w 529"/>
                <a:gd name="T9" fmla="*/ 43 h 328"/>
                <a:gd name="T10" fmla="*/ 305 w 529"/>
                <a:gd name="T11" fmla="*/ 82 h 328"/>
                <a:gd name="T12" fmla="*/ 220 w 529"/>
                <a:gd name="T13" fmla="*/ 82 h 328"/>
                <a:gd name="T14" fmla="*/ 216 w 529"/>
                <a:gd name="T15" fmla="*/ 41 h 328"/>
                <a:gd name="T16" fmla="*/ 203 w 529"/>
                <a:gd name="T17" fmla="*/ 89 h 328"/>
                <a:gd name="T18" fmla="*/ 141 w 529"/>
                <a:gd name="T19" fmla="*/ 126 h 328"/>
                <a:gd name="T20" fmla="*/ 71 w 529"/>
                <a:gd name="T21" fmla="*/ 162 h 328"/>
                <a:gd name="T22" fmla="*/ 86 w 529"/>
                <a:gd name="T23" fmla="*/ 236 h 328"/>
                <a:gd name="T24" fmla="*/ 18 w 529"/>
                <a:gd name="T25" fmla="*/ 317 h 328"/>
                <a:gd name="T26" fmla="*/ 105 w 529"/>
                <a:gd name="T27" fmla="*/ 294 h 328"/>
                <a:gd name="T28" fmla="*/ 192 w 529"/>
                <a:gd name="T29" fmla="*/ 229 h 328"/>
                <a:gd name="T30" fmla="*/ 274 w 529"/>
                <a:gd name="T31" fmla="*/ 304 h 328"/>
                <a:gd name="T32" fmla="*/ 250 w 529"/>
                <a:gd name="T33" fmla="*/ 205 h 328"/>
                <a:gd name="T34" fmla="*/ 310 w 529"/>
                <a:gd name="T35" fmla="*/ 259 h 328"/>
                <a:gd name="T36" fmla="*/ 344 w 529"/>
                <a:gd name="T37" fmla="*/ 311 h 328"/>
                <a:gd name="T38" fmla="*/ 357 w 529"/>
                <a:gd name="T39" fmla="*/ 267 h 328"/>
                <a:gd name="T40" fmla="*/ 395 w 529"/>
                <a:gd name="T41" fmla="*/ 242 h 328"/>
                <a:gd name="T42" fmla="*/ 461 w 529"/>
                <a:gd name="T43" fmla="*/ 199 h 328"/>
                <a:gd name="T44" fmla="*/ 507 w 529"/>
                <a:gd name="T45" fmla="*/ 185 h 328"/>
                <a:gd name="T46" fmla="*/ 343 w 529"/>
                <a:gd name="T47" fmla="*/ 151 h 328"/>
                <a:gd name="T48" fmla="*/ 342 w 529"/>
                <a:gd name="T49" fmla="*/ 224 h 328"/>
                <a:gd name="T50" fmla="*/ 341 w 529"/>
                <a:gd name="T51" fmla="*/ 221 h 328"/>
                <a:gd name="T52" fmla="*/ 326 w 529"/>
                <a:gd name="T53" fmla="*/ 196 h 328"/>
                <a:gd name="T54" fmla="*/ 345 w 529"/>
                <a:gd name="T55" fmla="*/ 172 h 328"/>
                <a:gd name="T56" fmla="*/ 352 w 529"/>
                <a:gd name="T57" fmla="*/ 122 h 328"/>
                <a:gd name="T58" fmla="*/ 352 w 529"/>
                <a:gd name="T59" fmla="*/ 118 h 328"/>
                <a:gd name="T60" fmla="*/ 383 w 529"/>
                <a:gd name="T61" fmla="*/ 170 h 328"/>
                <a:gd name="T62" fmla="*/ 393 w 529"/>
                <a:gd name="T63" fmla="*/ 166 h 328"/>
                <a:gd name="T64" fmla="*/ 346 w 529"/>
                <a:gd name="T65" fmla="*/ 83 h 328"/>
                <a:gd name="T66" fmla="*/ 340 w 529"/>
                <a:gd name="T67" fmla="*/ 168 h 328"/>
                <a:gd name="T68" fmla="*/ 277 w 529"/>
                <a:gd name="T69" fmla="*/ 189 h 328"/>
                <a:gd name="T70" fmla="*/ 279 w 529"/>
                <a:gd name="T71" fmla="*/ 193 h 328"/>
                <a:gd name="T72" fmla="*/ 249 w 529"/>
                <a:gd name="T73" fmla="*/ 166 h 328"/>
                <a:gd name="T74" fmla="*/ 277 w 529"/>
                <a:gd name="T75" fmla="*/ 194 h 328"/>
                <a:gd name="T76" fmla="*/ 274 w 529"/>
                <a:gd name="T77" fmla="*/ 196 h 328"/>
                <a:gd name="T78" fmla="*/ 308 w 529"/>
                <a:gd name="T79" fmla="*/ 215 h 328"/>
                <a:gd name="T80" fmla="*/ 308 w 529"/>
                <a:gd name="T81" fmla="*/ 231 h 328"/>
                <a:gd name="T82" fmla="*/ 309 w 529"/>
                <a:gd name="T83" fmla="*/ 225 h 328"/>
                <a:gd name="T84" fmla="*/ 309 w 529"/>
                <a:gd name="T85" fmla="*/ 219 h 328"/>
                <a:gd name="T86" fmla="*/ 318 w 529"/>
                <a:gd name="T87" fmla="*/ 248 h 328"/>
                <a:gd name="T88" fmla="*/ 383 w 529"/>
                <a:gd name="T89" fmla="*/ 255 h 328"/>
                <a:gd name="T90" fmla="*/ 403 w 529"/>
                <a:gd name="T91" fmla="*/ 207 h 328"/>
                <a:gd name="T92" fmla="*/ 408 w 529"/>
                <a:gd name="T93" fmla="*/ 199 h 328"/>
                <a:gd name="T94" fmla="*/ 404 w 529"/>
                <a:gd name="T95" fmla="*/ 206 h 328"/>
                <a:gd name="T96" fmla="*/ 303 w 529"/>
                <a:gd name="T97" fmla="*/ 152 h 328"/>
                <a:gd name="T98" fmla="*/ 265 w 529"/>
                <a:gd name="T99" fmla="*/ 126 h 328"/>
                <a:gd name="T100" fmla="*/ 210 w 529"/>
                <a:gd name="T101" fmla="*/ 180 h 328"/>
                <a:gd name="T102" fmla="*/ 187 w 529"/>
                <a:gd name="T103" fmla="*/ 174 h 328"/>
                <a:gd name="T104" fmla="*/ 176 w 529"/>
                <a:gd name="T105" fmla="*/ 154 h 328"/>
                <a:gd name="T106" fmla="*/ 182 w 529"/>
                <a:gd name="T107" fmla="*/ 208 h 328"/>
                <a:gd name="T108" fmla="*/ 171 w 529"/>
                <a:gd name="T109" fmla="*/ 126 h 328"/>
                <a:gd name="T110" fmla="*/ 219 w 529"/>
                <a:gd name="T111" fmla="*/ 189 h 328"/>
                <a:gd name="T112" fmla="*/ 315 w 529"/>
                <a:gd name="T113" fmla="*/ 246 h 328"/>
                <a:gd name="T114" fmla="*/ 332 w 529"/>
                <a:gd name="T115" fmla="*/ 2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9" h="328">
                  <a:moveTo>
                    <a:pt x="525" y="158"/>
                  </a:moveTo>
                  <a:cubicBezTo>
                    <a:pt x="525" y="157"/>
                    <a:pt x="529" y="155"/>
                    <a:pt x="529" y="153"/>
                  </a:cubicBezTo>
                  <a:cubicBezTo>
                    <a:pt x="528" y="152"/>
                    <a:pt x="525" y="151"/>
                    <a:pt x="522" y="150"/>
                  </a:cubicBezTo>
                  <a:cubicBezTo>
                    <a:pt x="519" y="148"/>
                    <a:pt x="516" y="149"/>
                    <a:pt x="513" y="147"/>
                  </a:cubicBezTo>
                  <a:cubicBezTo>
                    <a:pt x="511" y="146"/>
                    <a:pt x="505" y="147"/>
                    <a:pt x="505" y="146"/>
                  </a:cubicBezTo>
                  <a:cubicBezTo>
                    <a:pt x="505" y="145"/>
                    <a:pt x="501" y="142"/>
                    <a:pt x="500" y="140"/>
                  </a:cubicBezTo>
                  <a:cubicBezTo>
                    <a:pt x="499" y="139"/>
                    <a:pt x="496" y="140"/>
                    <a:pt x="494" y="141"/>
                  </a:cubicBezTo>
                  <a:cubicBezTo>
                    <a:pt x="492" y="142"/>
                    <a:pt x="490" y="142"/>
                    <a:pt x="489" y="141"/>
                  </a:cubicBezTo>
                  <a:cubicBezTo>
                    <a:pt x="487" y="140"/>
                    <a:pt x="485" y="138"/>
                    <a:pt x="483" y="139"/>
                  </a:cubicBezTo>
                  <a:cubicBezTo>
                    <a:pt x="482" y="140"/>
                    <a:pt x="479" y="139"/>
                    <a:pt x="479" y="137"/>
                  </a:cubicBezTo>
                  <a:cubicBezTo>
                    <a:pt x="480" y="134"/>
                    <a:pt x="476" y="129"/>
                    <a:pt x="475" y="128"/>
                  </a:cubicBezTo>
                  <a:cubicBezTo>
                    <a:pt x="473" y="128"/>
                    <a:pt x="468" y="129"/>
                    <a:pt x="467" y="126"/>
                  </a:cubicBezTo>
                  <a:cubicBezTo>
                    <a:pt x="466" y="124"/>
                    <a:pt x="463" y="122"/>
                    <a:pt x="464" y="121"/>
                  </a:cubicBezTo>
                  <a:cubicBezTo>
                    <a:pt x="465" y="119"/>
                    <a:pt x="464" y="114"/>
                    <a:pt x="463" y="113"/>
                  </a:cubicBezTo>
                  <a:cubicBezTo>
                    <a:pt x="462" y="111"/>
                    <a:pt x="456" y="111"/>
                    <a:pt x="454" y="112"/>
                  </a:cubicBezTo>
                  <a:cubicBezTo>
                    <a:pt x="453" y="112"/>
                    <a:pt x="449" y="111"/>
                    <a:pt x="447" y="112"/>
                  </a:cubicBezTo>
                  <a:cubicBezTo>
                    <a:pt x="445" y="113"/>
                    <a:pt x="444" y="114"/>
                    <a:pt x="442" y="114"/>
                  </a:cubicBezTo>
                  <a:cubicBezTo>
                    <a:pt x="441" y="114"/>
                    <a:pt x="440" y="114"/>
                    <a:pt x="439" y="113"/>
                  </a:cubicBezTo>
                  <a:cubicBezTo>
                    <a:pt x="439" y="112"/>
                    <a:pt x="438" y="111"/>
                    <a:pt x="438" y="109"/>
                  </a:cubicBezTo>
                  <a:cubicBezTo>
                    <a:pt x="436" y="104"/>
                    <a:pt x="435" y="100"/>
                    <a:pt x="436" y="99"/>
                  </a:cubicBezTo>
                  <a:cubicBezTo>
                    <a:pt x="437" y="97"/>
                    <a:pt x="441" y="101"/>
                    <a:pt x="444" y="100"/>
                  </a:cubicBezTo>
                  <a:cubicBezTo>
                    <a:pt x="446" y="99"/>
                    <a:pt x="449" y="97"/>
                    <a:pt x="449" y="95"/>
                  </a:cubicBezTo>
                  <a:cubicBezTo>
                    <a:pt x="449" y="93"/>
                    <a:pt x="445" y="90"/>
                    <a:pt x="443" y="90"/>
                  </a:cubicBezTo>
                  <a:cubicBezTo>
                    <a:pt x="441" y="89"/>
                    <a:pt x="440" y="85"/>
                    <a:pt x="437" y="84"/>
                  </a:cubicBezTo>
                  <a:cubicBezTo>
                    <a:pt x="434" y="82"/>
                    <a:pt x="435" y="79"/>
                    <a:pt x="432" y="77"/>
                  </a:cubicBezTo>
                  <a:cubicBezTo>
                    <a:pt x="429" y="75"/>
                    <a:pt x="431" y="72"/>
                    <a:pt x="431" y="69"/>
                  </a:cubicBezTo>
                  <a:cubicBezTo>
                    <a:pt x="431" y="67"/>
                    <a:pt x="431" y="63"/>
                    <a:pt x="430" y="62"/>
                  </a:cubicBezTo>
                  <a:cubicBezTo>
                    <a:pt x="428" y="61"/>
                    <a:pt x="422" y="58"/>
                    <a:pt x="420" y="59"/>
                  </a:cubicBezTo>
                  <a:cubicBezTo>
                    <a:pt x="417" y="60"/>
                    <a:pt x="415" y="61"/>
                    <a:pt x="414" y="59"/>
                  </a:cubicBezTo>
                  <a:cubicBezTo>
                    <a:pt x="413" y="57"/>
                    <a:pt x="411" y="56"/>
                    <a:pt x="409" y="57"/>
                  </a:cubicBezTo>
                  <a:cubicBezTo>
                    <a:pt x="406" y="57"/>
                    <a:pt x="404" y="56"/>
                    <a:pt x="403" y="55"/>
                  </a:cubicBezTo>
                  <a:cubicBezTo>
                    <a:pt x="403" y="55"/>
                    <a:pt x="403" y="54"/>
                    <a:pt x="402" y="54"/>
                  </a:cubicBezTo>
                  <a:cubicBezTo>
                    <a:pt x="402" y="52"/>
                    <a:pt x="402" y="49"/>
                    <a:pt x="400" y="48"/>
                  </a:cubicBezTo>
                  <a:cubicBezTo>
                    <a:pt x="399" y="46"/>
                    <a:pt x="396" y="43"/>
                    <a:pt x="397" y="41"/>
                  </a:cubicBezTo>
                  <a:cubicBezTo>
                    <a:pt x="398" y="40"/>
                    <a:pt x="398" y="37"/>
                    <a:pt x="396" y="36"/>
                  </a:cubicBezTo>
                  <a:cubicBezTo>
                    <a:pt x="395" y="35"/>
                    <a:pt x="394" y="34"/>
                    <a:pt x="394" y="33"/>
                  </a:cubicBezTo>
                  <a:cubicBezTo>
                    <a:pt x="393" y="32"/>
                    <a:pt x="393" y="31"/>
                    <a:pt x="394" y="30"/>
                  </a:cubicBezTo>
                  <a:cubicBezTo>
                    <a:pt x="396" y="29"/>
                    <a:pt x="399" y="29"/>
                    <a:pt x="397" y="26"/>
                  </a:cubicBezTo>
                  <a:cubicBezTo>
                    <a:pt x="395" y="24"/>
                    <a:pt x="395" y="23"/>
                    <a:pt x="395" y="21"/>
                  </a:cubicBezTo>
                  <a:cubicBezTo>
                    <a:pt x="395" y="18"/>
                    <a:pt x="394" y="16"/>
                    <a:pt x="394" y="14"/>
                  </a:cubicBezTo>
                  <a:cubicBezTo>
                    <a:pt x="394" y="13"/>
                    <a:pt x="396" y="12"/>
                    <a:pt x="398" y="9"/>
                  </a:cubicBezTo>
                  <a:cubicBezTo>
                    <a:pt x="399" y="6"/>
                    <a:pt x="402" y="6"/>
                    <a:pt x="400" y="2"/>
                  </a:cubicBezTo>
                  <a:cubicBezTo>
                    <a:pt x="399" y="2"/>
                    <a:pt x="399" y="3"/>
                    <a:pt x="397" y="3"/>
                  </a:cubicBezTo>
                  <a:cubicBezTo>
                    <a:pt x="393" y="4"/>
                    <a:pt x="383" y="0"/>
                    <a:pt x="377" y="1"/>
                  </a:cubicBezTo>
                  <a:cubicBezTo>
                    <a:pt x="372" y="2"/>
                    <a:pt x="360" y="2"/>
                    <a:pt x="357" y="5"/>
                  </a:cubicBezTo>
                  <a:cubicBezTo>
                    <a:pt x="355" y="8"/>
                    <a:pt x="348" y="9"/>
                    <a:pt x="351" y="11"/>
                  </a:cubicBezTo>
                  <a:cubicBezTo>
                    <a:pt x="354" y="14"/>
                    <a:pt x="351" y="15"/>
                    <a:pt x="353" y="18"/>
                  </a:cubicBezTo>
                  <a:cubicBezTo>
                    <a:pt x="355" y="21"/>
                    <a:pt x="356" y="22"/>
                    <a:pt x="359" y="22"/>
                  </a:cubicBezTo>
                  <a:cubicBezTo>
                    <a:pt x="362" y="21"/>
                    <a:pt x="365" y="23"/>
                    <a:pt x="362" y="26"/>
                  </a:cubicBezTo>
                  <a:cubicBezTo>
                    <a:pt x="362" y="26"/>
                    <a:pt x="361" y="26"/>
                    <a:pt x="361" y="26"/>
                  </a:cubicBezTo>
                  <a:cubicBezTo>
                    <a:pt x="359" y="29"/>
                    <a:pt x="361" y="32"/>
                    <a:pt x="360" y="37"/>
                  </a:cubicBezTo>
                  <a:cubicBezTo>
                    <a:pt x="360" y="42"/>
                    <a:pt x="355" y="41"/>
                    <a:pt x="352" y="41"/>
                  </a:cubicBezTo>
                  <a:cubicBezTo>
                    <a:pt x="349" y="41"/>
                    <a:pt x="344" y="32"/>
                    <a:pt x="342" y="30"/>
                  </a:cubicBezTo>
                  <a:cubicBezTo>
                    <a:pt x="341" y="28"/>
                    <a:pt x="336" y="32"/>
                    <a:pt x="332" y="34"/>
                  </a:cubicBezTo>
                  <a:cubicBezTo>
                    <a:pt x="328" y="37"/>
                    <a:pt x="330" y="41"/>
                    <a:pt x="328" y="43"/>
                  </a:cubicBezTo>
                  <a:cubicBezTo>
                    <a:pt x="325" y="45"/>
                    <a:pt x="324" y="48"/>
                    <a:pt x="326" y="53"/>
                  </a:cubicBezTo>
                  <a:cubicBezTo>
                    <a:pt x="326" y="53"/>
                    <a:pt x="326" y="53"/>
                    <a:pt x="326" y="54"/>
                  </a:cubicBezTo>
                  <a:cubicBezTo>
                    <a:pt x="329" y="58"/>
                    <a:pt x="328" y="62"/>
                    <a:pt x="325" y="65"/>
                  </a:cubicBezTo>
                  <a:cubicBezTo>
                    <a:pt x="324" y="67"/>
                    <a:pt x="325" y="67"/>
                    <a:pt x="326" y="68"/>
                  </a:cubicBezTo>
                  <a:cubicBezTo>
                    <a:pt x="329" y="68"/>
                    <a:pt x="331" y="67"/>
                    <a:pt x="332" y="69"/>
                  </a:cubicBezTo>
                  <a:cubicBezTo>
                    <a:pt x="334" y="70"/>
                    <a:pt x="337" y="72"/>
                    <a:pt x="339" y="71"/>
                  </a:cubicBezTo>
                  <a:cubicBezTo>
                    <a:pt x="340" y="70"/>
                    <a:pt x="345" y="73"/>
                    <a:pt x="345" y="75"/>
                  </a:cubicBezTo>
                  <a:cubicBezTo>
                    <a:pt x="345" y="76"/>
                    <a:pt x="344" y="80"/>
                    <a:pt x="344" y="82"/>
                  </a:cubicBezTo>
                  <a:cubicBezTo>
                    <a:pt x="337" y="83"/>
                    <a:pt x="318" y="81"/>
                    <a:pt x="317" y="81"/>
                  </a:cubicBezTo>
                  <a:cubicBezTo>
                    <a:pt x="316" y="80"/>
                    <a:pt x="313" y="79"/>
                    <a:pt x="311" y="79"/>
                  </a:cubicBezTo>
                  <a:cubicBezTo>
                    <a:pt x="310" y="80"/>
                    <a:pt x="308" y="82"/>
                    <a:pt x="305" y="82"/>
                  </a:cubicBezTo>
                  <a:cubicBezTo>
                    <a:pt x="301" y="82"/>
                    <a:pt x="300" y="77"/>
                    <a:pt x="300" y="75"/>
                  </a:cubicBezTo>
                  <a:cubicBezTo>
                    <a:pt x="300" y="73"/>
                    <a:pt x="282" y="77"/>
                    <a:pt x="277" y="82"/>
                  </a:cubicBezTo>
                  <a:cubicBezTo>
                    <a:pt x="272" y="86"/>
                    <a:pt x="261" y="85"/>
                    <a:pt x="260" y="87"/>
                  </a:cubicBezTo>
                  <a:cubicBezTo>
                    <a:pt x="260" y="89"/>
                    <a:pt x="258" y="90"/>
                    <a:pt x="257" y="90"/>
                  </a:cubicBezTo>
                  <a:cubicBezTo>
                    <a:pt x="257" y="89"/>
                    <a:pt x="257" y="89"/>
                    <a:pt x="256" y="88"/>
                  </a:cubicBezTo>
                  <a:cubicBezTo>
                    <a:pt x="256" y="86"/>
                    <a:pt x="254" y="85"/>
                    <a:pt x="250" y="85"/>
                  </a:cubicBezTo>
                  <a:cubicBezTo>
                    <a:pt x="246" y="85"/>
                    <a:pt x="253" y="81"/>
                    <a:pt x="251" y="79"/>
                  </a:cubicBezTo>
                  <a:cubicBezTo>
                    <a:pt x="249" y="77"/>
                    <a:pt x="245" y="83"/>
                    <a:pt x="242" y="81"/>
                  </a:cubicBezTo>
                  <a:cubicBezTo>
                    <a:pt x="238" y="80"/>
                    <a:pt x="233" y="86"/>
                    <a:pt x="230" y="88"/>
                  </a:cubicBezTo>
                  <a:cubicBezTo>
                    <a:pt x="226" y="91"/>
                    <a:pt x="222" y="88"/>
                    <a:pt x="224" y="84"/>
                  </a:cubicBezTo>
                  <a:cubicBezTo>
                    <a:pt x="227" y="80"/>
                    <a:pt x="224" y="81"/>
                    <a:pt x="220" y="82"/>
                  </a:cubicBezTo>
                  <a:cubicBezTo>
                    <a:pt x="216" y="84"/>
                    <a:pt x="212" y="82"/>
                    <a:pt x="212" y="78"/>
                  </a:cubicBezTo>
                  <a:cubicBezTo>
                    <a:pt x="212" y="78"/>
                    <a:pt x="212" y="77"/>
                    <a:pt x="212" y="76"/>
                  </a:cubicBezTo>
                  <a:cubicBezTo>
                    <a:pt x="210" y="74"/>
                    <a:pt x="207" y="72"/>
                    <a:pt x="207" y="70"/>
                  </a:cubicBezTo>
                  <a:cubicBezTo>
                    <a:pt x="208" y="68"/>
                    <a:pt x="211" y="69"/>
                    <a:pt x="213" y="71"/>
                  </a:cubicBezTo>
                  <a:cubicBezTo>
                    <a:pt x="215" y="73"/>
                    <a:pt x="220" y="74"/>
                    <a:pt x="221" y="71"/>
                  </a:cubicBezTo>
                  <a:cubicBezTo>
                    <a:pt x="221" y="70"/>
                    <a:pt x="220" y="63"/>
                    <a:pt x="217" y="65"/>
                  </a:cubicBezTo>
                  <a:cubicBezTo>
                    <a:pt x="214" y="66"/>
                    <a:pt x="213" y="65"/>
                    <a:pt x="212" y="64"/>
                  </a:cubicBezTo>
                  <a:cubicBezTo>
                    <a:pt x="211" y="62"/>
                    <a:pt x="214" y="60"/>
                    <a:pt x="215" y="57"/>
                  </a:cubicBezTo>
                  <a:cubicBezTo>
                    <a:pt x="216" y="55"/>
                    <a:pt x="221" y="56"/>
                    <a:pt x="222" y="54"/>
                  </a:cubicBezTo>
                  <a:cubicBezTo>
                    <a:pt x="222" y="52"/>
                    <a:pt x="218" y="49"/>
                    <a:pt x="217" y="49"/>
                  </a:cubicBezTo>
                  <a:cubicBezTo>
                    <a:pt x="215" y="48"/>
                    <a:pt x="214" y="43"/>
                    <a:pt x="216" y="41"/>
                  </a:cubicBezTo>
                  <a:cubicBezTo>
                    <a:pt x="218" y="40"/>
                    <a:pt x="219" y="34"/>
                    <a:pt x="217" y="32"/>
                  </a:cubicBezTo>
                  <a:cubicBezTo>
                    <a:pt x="216" y="30"/>
                    <a:pt x="210" y="32"/>
                    <a:pt x="210" y="36"/>
                  </a:cubicBezTo>
                  <a:cubicBezTo>
                    <a:pt x="209" y="41"/>
                    <a:pt x="205" y="39"/>
                    <a:pt x="203" y="40"/>
                  </a:cubicBezTo>
                  <a:cubicBezTo>
                    <a:pt x="202" y="41"/>
                    <a:pt x="206" y="42"/>
                    <a:pt x="204" y="44"/>
                  </a:cubicBezTo>
                  <a:cubicBezTo>
                    <a:pt x="202" y="46"/>
                    <a:pt x="201" y="41"/>
                    <a:pt x="198" y="41"/>
                  </a:cubicBezTo>
                  <a:cubicBezTo>
                    <a:pt x="194" y="41"/>
                    <a:pt x="194" y="46"/>
                    <a:pt x="192" y="49"/>
                  </a:cubicBezTo>
                  <a:cubicBezTo>
                    <a:pt x="191" y="52"/>
                    <a:pt x="192" y="57"/>
                    <a:pt x="192" y="61"/>
                  </a:cubicBezTo>
                  <a:cubicBezTo>
                    <a:pt x="193" y="65"/>
                    <a:pt x="198" y="67"/>
                    <a:pt x="196" y="70"/>
                  </a:cubicBezTo>
                  <a:cubicBezTo>
                    <a:pt x="196" y="72"/>
                    <a:pt x="197" y="73"/>
                    <a:pt x="198" y="75"/>
                  </a:cubicBezTo>
                  <a:cubicBezTo>
                    <a:pt x="199" y="77"/>
                    <a:pt x="201" y="79"/>
                    <a:pt x="200" y="80"/>
                  </a:cubicBezTo>
                  <a:cubicBezTo>
                    <a:pt x="198" y="83"/>
                    <a:pt x="201" y="85"/>
                    <a:pt x="203" y="89"/>
                  </a:cubicBezTo>
                  <a:cubicBezTo>
                    <a:pt x="205" y="93"/>
                    <a:pt x="198" y="91"/>
                    <a:pt x="198" y="94"/>
                  </a:cubicBezTo>
                  <a:cubicBezTo>
                    <a:pt x="198" y="96"/>
                    <a:pt x="192" y="93"/>
                    <a:pt x="190" y="92"/>
                  </a:cubicBezTo>
                  <a:cubicBezTo>
                    <a:pt x="188" y="92"/>
                    <a:pt x="182" y="92"/>
                    <a:pt x="182" y="94"/>
                  </a:cubicBezTo>
                  <a:cubicBezTo>
                    <a:pt x="182" y="94"/>
                    <a:pt x="182" y="95"/>
                    <a:pt x="182" y="96"/>
                  </a:cubicBezTo>
                  <a:cubicBezTo>
                    <a:pt x="181" y="97"/>
                    <a:pt x="181" y="98"/>
                    <a:pt x="179" y="97"/>
                  </a:cubicBezTo>
                  <a:cubicBezTo>
                    <a:pt x="177" y="96"/>
                    <a:pt x="173" y="96"/>
                    <a:pt x="168" y="97"/>
                  </a:cubicBezTo>
                  <a:cubicBezTo>
                    <a:pt x="164" y="98"/>
                    <a:pt x="162" y="103"/>
                    <a:pt x="164" y="105"/>
                  </a:cubicBezTo>
                  <a:cubicBezTo>
                    <a:pt x="166" y="107"/>
                    <a:pt x="159" y="108"/>
                    <a:pt x="159" y="105"/>
                  </a:cubicBezTo>
                  <a:cubicBezTo>
                    <a:pt x="159" y="103"/>
                    <a:pt x="154" y="104"/>
                    <a:pt x="154" y="108"/>
                  </a:cubicBezTo>
                  <a:cubicBezTo>
                    <a:pt x="154" y="111"/>
                    <a:pt x="149" y="112"/>
                    <a:pt x="149" y="116"/>
                  </a:cubicBezTo>
                  <a:cubicBezTo>
                    <a:pt x="150" y="120"/>
                    <a:pt x="144" y="124"/>
                    <a:pt x="141" y="126"/>
                  </a:cubicBezTo>
                  <a:cubicBezTo>
                    <a:pt x="140" y="127"/>
                    <a:pt x="140" y="127"/>
                    <a:pt x="139" y="127"/>
                  </a:cubicBezTo>
                  <a:cubicBezTo>
                    <a:pt x="137" y="129"/>
                    <a:pt x="134" y="130"/>
                    <a:pt x="132" y="130"/>
                  </a:cubicBezTo>
                  <a:cubicBezTo>
                    <a:pt x="131" y="130"/>
                    <a:pt x="130" y="131"/>
                    <a:pt x="129" y="131"/>
                  </a:cubicBezTo>
                  <a:cubicBezTo>
                    <a:pt x="126" y="130"/>
                    <a:pt x="122" y="133"/>
                    <a:pt x="123" y="140"/>
                  </a:cubicBezTo>
                  <a:cubicBezTo>
                    <a:pt x="124" y="146"/>
                    <a:pt x="118" y="147"/>
                    <a:pt x="112" y="147"/>
                  </a:cubicBezTo>
                  <a:cubicBezTo>
                    <a:pt x="105" y="148"/>
                    <a:pt x="108" y="153"/>
                    <a:pt x="105" y="155"/>
                  </a:cubicBezTo>
                  <a:cubicBezTo>
                    <a:pt x="102" y="157"/>
                    <a:pt x="93" y="154"/>
                    <a:pt x="92" y="150"/>
                  </a:cubicBezTo>
                  <a:cubicBezTo>
                    <a:pt x="90" y="147"/>
                    <a:pt x="82" y="150"/>
                    <a:pt x="85" y="154"/>
                  </a:cubicBezTo>
                  <a:cubicBezTo>
                    <a:pt x="89" y="158"/>
                    <a:pt x="89" y="164"/>
                    <a:pt x="87" y="166"/>
                  </a:cubicBezTo>
                  <a:cubicBezTo>
                    <a:pt x="85" y="167"/>
                    <a:pt x="80" y="163"/>
                    <a:pt x="78" y="165"/>
                  </a:cubicBezTo>
                  <a:cubicBezTo>
                    <a:pt x="75" y="167"/>
                    <a:pt x="75" y="163"/>
                    <a:pt x="71" y="162"/>
                  </a:cubicBezTo>
                  <a:cubicBezTo>
                    <a:pt x="68" y="161"/>
                    <a:pt x="66" y="164"/>
                    <a:pt x="61" y="163"/>
                  </a:cubicBezTo>
                  <a:cubicBezTo>
                    <a:pt x="55" y="163"/>
                    <a:pt x="52" y="166"/>
                    <a:pt x="54" y="168"/>
                  </a:cubicBezTo>
                  <a:cubicBezTo>
                    <a:pt x="56" y="170"/>
                    <a:pt x="54" y="173"/>
                    <a:pt x="55" y="175"/>
                  </a:cubicBezTo>
                  <a:cubicBezTo>
                    <a:pt x="57" y="177"/>
                    <a:pt x="64" y="176"/>
                    <a:pt x="69" y="179"/>
                  </a:cubicBezTo>
                  <a:cubicBezTo>
                    <a:pt x="75" y="182"/>
                    <a:pt x="76" y="180"/>
                    <a:pt x="79" y="182"/>
                  </a:cubicBezTo>
                  <a:cubicBezTo>
                    <a:pt x="81" y="184"/>
                    <a:pt x="82" y="183"/>
                    <a:pt x="82" y="187"/>
                  </a:cubicBezTo>
                  <a:cubicBezTo>
                    <a:pt x="82" y="191"/>
                    <a:pt x="85" y="194"/>
                    <a:pt x="91" y="196"/>
                  </a:cubicBezTo>
                  <a:cubicBezTo>
                    <a:pt x="96" y="197"/>
                    <a:pt x="92" y="201"/>
                    <a:pt x="93" y="204"/>
                  </a:cubicBezTo>
                  <a:cubicBezTo>
                    <a:pt x="95" y="208"/>
                    <a:pt x="91" y="213"/>
                    <a:pt x="92" y="217"/>
                  </a:cubicBezTo>
                  <a:cubicBezTo>
                    <a:pt x="93" y="221"/>
                    <a:pt x="89" y="235"/>
                    <a:pt x="87" y="236"/>
                  </a:cubicBezTo>
                  <a:cubicBezTo>
                    <a:pt x="87" y="236"/>
                    <a:pt x="86" y="236"/>
                    <a:pt x="86" y="236"/>
                  </a:cubicBezTo>
                  <a:cubicBezTo>
                    <a:pt x="83" y="237"/>
                    <a:pt x="74" y="234"/>
                    <a:pt x="68" y="234"/>
                  </a:cubicBezTo>
                  <a:cubicBezTo>
                    <a:pt x="61" y="235"/>
                    <a:pt x="41" y="233"/>
                    <a:pt x="33" y="234"/>
                  </a:cubicBezTo>
                  <a:cubicBezTo>
                    <a:pt x="24" y="235"/>
                    <a:pt x="24" y="231"/>
                    <a:pt x="20" y="231"/>
                  </a:cubicBezTo>
                  <a:cubicBezTo>
                    <a:pt x="15" y="231"/>
                    <a:pt x="17" y="236"/>
                    <a:pt x="11" y="236"/>
                  </a:cubicBezTo>
                  <a:cubicBezTo>
                    <a:pt x="4" y="236"/>
                    <a:pt x="4" y="240"/>
                    <a:pt x="8" y="244"/>
                  </a:cubicBezTo>
                  <a:cubicBezTo>
                    <a:pt x="11" y="246"/>
                    <a:pt x="11" y="250"/>
                    <a:pt x="10" y="254"/>
                  </a:cubicBezTo>
                  <a:cubicBezTo>
                    <a:pt x="10" y="257"/>
                    <a:pt x="10" y="260"/>
                    <a:pt x="11" y="262"/>
                  </a:cubicBezTo>
                  <a:cubicBezTo>
                    <a:pt x="13" y="265"/>
                    <a:pt x="8" y="282"/>
                    <a:pt x="4" y="287"/>
                  </a:cubicBezTo>
                  <a:cubicBezTo>
                    <a:pt x="0" y="292"/>
                    <a:pt x="4" y="293"/>
                    <a:pt x="8" y="296"/>
                  </a:cubicBezTo>
                  <a:cubicBezTo>
                    <a:pt x="12" y="300"/>
                    <a:pt x="9" y="312"/>
                    <a:pt x="9" y="315"/>
                  </a:cubicBezTo>
                  <a:cubicBezTo>
                    <a:pt x="9" y="317"/>
                    <a:pt x="13" y="317"/>
                    <a:pt x="18" y="317"/>
                  </a:cubicBezTo>
                  <a:cubicBezTo>
                    <a:pt x="20" y="317"/>
                    <a:pt x="23" y="316"/>
                    <a:pt x="26" y="315"/>
                  </a:cubicBezTo>
                  <a:cubicBezTo>
                    <a:pt x="28" y="315"/>
                    <a:pt x="30" y="315"/>
                    <a:pt x="32" y="315"/>
                  </a:cubicBezTo>
                  <a:cubicBezTo>
                    <a:pt x="36" y="317"/>
                    <a:pt x="39" y="328"/>
                    <a:pt x="45" y="328"/>
                  </a:cubicBezTo>
                  <a:cubicBezTo>
                    <a:pt x="47" y="327"/>
                    <a:pt x="46" y="326"/>
                    <a:pt x="47" y="324"/>
                  </a:cubicBezTo>
                  <a:cubicBezTo>
                    <a:pt x="49" y="323"/>
                    <a:pt x="51" y="324"/>
                    <a:pt x="54" y="324"/>
                  </a:cubicBezTo>
                  <a:cubicBezTo>
                    <a:pt x="56" y="324"/>
                    <a:pt x="57" y="320"/>
                    <a:pt x="63" y="320"/>
                  </a:cubicBezTo>
                  <a:cubicBezTo>
                    <a:pt x="69" y="320"/>
                    <a:pt x="73" y="320"/>
                    <a:pt x="77" y="320"/>
                  </a:cubicBezTo>
                  <a:cubicBezTo>
                    <a:pt x="81" y="320"/>
                    <a:pt x="84" y="319"/>
                    <a:pt x="85" y="316"/>
                  </a:cubicBezTo>
                  <a:cubicBezTo>
                    <a:pt x="86" y="313"/>
                    <a:pt x="89" y="311"/>
                    <a:pt x="93" y="310"/>
                  </a:cubicBezTo>
                  <a:cubicBezTo>
                    <a:pt x="97" y="310"/>
                    <a:pt x="97" y="305"/>
                    <a:pt x="97" y="303"/>
                  </a:cubicBezTo>
                  <a:cubicBezTo>
                    <a:pt x="97" y="300"/>
                    <a:pt x="104" y="296"/>
                    <a:pt x="105" y="294"/>
                  </a:cubicBezTo>
                  <a:cubicBezTo>
                    <a:pt x="105" y="293"/>
                    <a:pt x="101" y="285"/>
                    <a:pt x="105" y="279"/>
                  </a:cubicBezTo>
                  <a:cubicBezTo>
                    <a:pt x="109" y="272"/>
                    <a:pt x="114" y="272"/>
                    <a:pt x="114" y="268"/>
                  </a:cubicBezTo>
                  <a:cubicBezTo>
                    <a:pt x="114" y="265"/>
                    <a:pt x="118" y="264"/>
                    <a:pt x="124" y="263"/>
                  </a:cubicBezTo>
                  <a:cubicBezTo>
                    <a:pt x="129" y="263"/>
                    <a:pt x="131" y="259"/>
                    <a:pt x="135" y="257"/>
                  </a:cubicBezTo>
                  <a:cubicBezTo>
                    <a:pt x="139" y="255"/>
                    <a:pt x="141" y="253"/>
                    <a:pt x="140" y="248"/>
                  </a:cubicBezTo>
                  <a:cubicBezTo>
                    <a:pt x="140" y="247"/>
                    <a:pt x="139" y="246"/>
                    <a:pt x="139" y="245"/>
                  </a:cubicBezTo>
                  <a:cubicBezTo>
                    <a:pt x="137" y="239"/>
                    <a:pt x="143" y="236"/>
                    <a:pt x="148" y="235"/>
                  </a:cubicBezTo>
                  <a:cubicBezTo>
                    <a:pt x="153" y="234"/>
                    <a:pt x="165" y="237"/>
                    <a:pt x="168" y="239"/>
                  </a:cubicBezTo>
                  <a:cubicBezTo>
                    <a:pt x="171" y="241"/>
                    <a:pt x="175" y="240"/>
                    <a:pt x="180" y="235"/>
                  </a:cubicBezTo>
                  <a:cubicBezTo>
                    <a:pt x="182" y="232"/>
                    <a:pt x="185" y="231"/>
                    <a:pt x="187" y="231"/>
                  </a:cubicBezTo>
                  <a:cubicBezTo>
                    <a:pt x="188" y="230"/>
                    <a:pt x="190" y="230"/>
                    <a:pt x="192" y="229"/>
                  </a:cubicBezTo>
                  <a:cubicBezTo>
                    <a:pt x="195" y="227"/>
                    <a:pt x="194" y="224"/>
                    <a:pt x="199" y="223"/>
                  </a:cubicBezTo>
                  <a:cubicBezTo>
                    <a:pt x="205" y="221"/>
                    <a:pt x="212" y="226"/>
                    <a:pt x="214" y="229"/>
                  </a:cubicBezTo>
                  <a:cubicBezTo>
                    <a:pt x="216" y="232"/>
                    <a:pt x="217" y="233"/>
                    <a:pt x="217" y="235"/>
                  </a:cubicBezTo>
                  <a:cubicBezTo>
                    <a:pt x="218" y="238"/>
                    <a:pt x="220" y="243"/>
                    <a:pt x="228" y="248"/>
                  </a:cubicBezTo>
                  <a:cubicBezTo>
                    <a:pt x="235" y="253"/>
                    <a:pt x="238" y="259"/>
                    <a:pt x="242" y="261"/>
                  </a:cubicBezTo>
                  <a:cubicBezTo>
                    <a:pt x="246" y="263"/>
                    <a:pt x="250" y="262"/>
                    <a:pt x="252" y="265"/>
                  </a:cubicBezTo>
                  <a:cubicBezTo>
                    <a:pt x="255" y="268"/>
                    <a:pt x="258" y="270"/>
                    <a:pt x="262" y="271"/>
                  </a:cubicBezTo>
                  <a:cubicBezTo>
                    <a:pt x="265" y="273"/>
                    <a:pt x="266" y="277"/>
                    <a:pt x="269" y="278"/>
                  </a:cubicBezTo>
                  <a:cubicBezTo>
                    <a:pt x="273" y="278"/>
                    <a:pt x="270" y="281"/>
                    <a:pt x="273" y="284"/>
                  </a:cubicBezTo>
                  <a:cubicBezTo>
                    <a:pt x="275" y="287"/>
                    <a:pt x="276" y="292"/>
                    <a:pt x="273" y="296"/>
                  </a:cubicBezTo>
                  <a:cubicBezTo>
                    <a:pt x="271" y="299"/>
                    <a:pt x="272" y="304"/>
                    <a:pt x="274" y="304"/>
                  </a:cubicBezTo>
                  <a:cubicBezTo>
                    <a:pt x="275" y="304"/>
                    <a:pt x="279" y="298"/>
                    <a:pt x="279" y="295"/>
                  </a:cubicBezTo>
                  <a:cubicBezTo>
                    <a:pt x="279" y="292"/>
                    <a:pt x="283" y="292"/>
                    <a:pt x="285" y="289"/>
                  </a:cubicBezTo>
                  <a:cubicBezTo>
                    <a:pt x="288" y="286"/>
                    <a:pt x="281" y="285"/>
                    <a:pt x="280" y="281"/>
                  </a:cubicBezTo>
                  <a:cubicBezTo>
                    <a:pt x="279" y="276"/>
                    <a:pt x="285" y="272"/>
                    <a:pt x="291" y="276"/>
                  </a:cubicBezTo>
                  <a:cubicBezTo>
                    <a:pt x="296" y="279"/>
                    <a:pt x="298" y="282"/>
                    <a:pt x="299" y="276"/>
                  </a:cubicBezTo>
                  <a:cubicBezTo>
                    <a:pt x="299" y="271"/>
                    <a:pt x="282" y="264"/>
                    <a:pt x="277" y="261"/>
                  </a:cubicBezTo>
                  <a:cubicBezTo>
                    <a:pt x="273" y="259"/>
                    <a:pt x="276" y="255"/>
                    <a:pt x="270" y="255"/>
                  </a:cubicBezTo>
                  <a:cubicBezTo>
                    <a:pt x="263" y="255"/>
                    <a:pt x="255" y="247"/>
                    <a:pt x="253" y="238"/>
                  </a:cubicBezTo>
                  <a:cubicBezTo>
                    <a:pt x="251" y="229"/>
                    <a:pt x="240" y="228"/>
                    <a:pt x="238" y="223"/>
                  </a:cubicBezTo>
                  <a:cubicBezTo>
                    <a:pt x="235" y="217"/>
                    <a:pt x="240" y="217"/>
                    <a:pt x="238" y="212"/>
                  </a:cubicBezTo>
                  <a:cubicBezTo>
                    <a:pt x="236" y="207"/>
                    <a:pt x="246" y="204"/>
                    <a:pt x="250" y="205"/>
                  </a:cubicBezTo>
                  <a:cubicBezTo>
                    <a:pt x="251" y="206"/>
                    <a:pt x="251" y="207"/>
                    <a:pt x="251" y="208"/>
                  </a:cubicBezTo>
                  <a:cubicBezTo>
                    <a:pt x="252" y="210"/>
                    <a:pt x="252" y="213"/>
                    <a:pt x="253" y="213"/>
                  </a:cubicBezTo>
                  <a:cubicBezTo>
                    <a:pt x="256" y="213"/>
                    <a:pt x="261" y="212"/>
                    <a:pt x="262" y="216"/>
                  </a:cubicBezTo>
                  <a:cubicBezTo>
                    <a:pt x="262" y="220"/>
                    <a:pt x="269" y="228"/>
                    <a:pt x="271" y="231"/>
                  </a:cubicBezTo>
                  <a:cubicBezTo>
                    <a:pt x="274" y="234"/>
                    <a:pt x="279" y="233"/>
                    <a:pt x="280" y="236"/>
                  </a:cubicBezTo>
                  <a:cubicBezTo>
                    <a:pt x="280" y="238"/>
                    <a:pt x="284" y="240"/>
                    <a:pt x="289" y="241"/>
                  </a:cubicBezTo>
                  <a:cubicBezTo>
                    <a:pt x="290" y="241"/>
                    <a:pt x="292" y="242"/>
                    <a:pt x="293" y="243"/>
                  </a:cubicBezTo>
                  <a:cubicBezTo>
                    <a:pt x="295" y="244"/>
                    <a:pt x="297" y="245"/>
                    <a:pt x="299" y="247"/>
                  </a:cubicBezTo>
                  <a:cubicBezTo>
                    <a:pt x="302" y="249"/>
                    <a:pt x="304" y="251"/>
                    <a:pt x="306" y="252"/>
                  </a:cubicBezTo>
                  <a:cubicBezTo>
                    <a:pt x="307" y="252"/>
                    <a:pt x="307" y="252"/>
                    <a:pt x="307" y="253"/>
                  </a:cubicBezTo>
                  <a:cubicBezTo>
                    <a:pt x="311" y="255"/>
                    <a:pt x="313" y="256"/>
                    <a:pt x="310" y="259"/>
                  </a:cubicBezTo>
                  <a:cubicBezTo>
                    <a:pt x="307" y="262"/>
                    <a:pt x="306" y="272"/>
                    <a:pt x="309" y="275"/>
                  </a:cubicBezTo>
                  <a:cubicBezTo>
                    <a:pt x="313" y="278"/>
                    <a:pt x="314" y="283"/>
                    <a:pt x="317" y="284"/>
                  </a:cubicBezTo>
                  <a:cubicBezTo>
                    <a:pt x="317" y="284"/>
                    <a:pt x="317" y="284"/>
                    <a:pt x="317" y="284"/>
                  </a:cubicBezTo>
                  <a:cubicBezTo>
                    <a:pt x="321" y="285"/>
                    <a:pt x="323" y="290"/>
                    <a:pt x="323" y="293"/>
                  </a:cubicBezTo>
                  <a:cubicBezTo>
                    <a:pt x="322" y="297"/>
                    <a:pt x="328" y="299"/>
                    <a:pt x="330" y="296"/>
                  </a:cubicBezTo>
                  <a:cubicBezTo>
                    <a:pt x="333" y="293"/>
                    <a:pt x="340" y="298"/>
                    <a:pt x="340" y="299"/>
                  </a:cubicBezTo>
                  <a:cubicBezTo>
                    <a:pt x="340" y="301"/>
                    <a:pt x="333" y="297"/>
                    <a:pt x="329" y="300"/>
                  </a:cubicBezTo>
                  <a:cubicBezTo>
                    <a:pt x="324" y="303"/>
                    <a:pt x="332" y="306"/>
                    <a:pt x="331" y="309"/>
                  </a:cubicBezTo>
                  <a:cubicBezTo>
                    <a:pt x="330" y="313"/>
                    <a:pt x="333" y="317"/>
                    <a:pt x="336" y="317"/>
                  </a:cubicBezTo>
                  <a:cubicBezTo>
                    <a:pt x="340" y="317"/>
                    <a:pt x="344" y="323"/>
                    <a:pt x="346" y="322"/>
                  </a:cubicBezTo>
                  <a:cubicBezTo>
                    <a:pt x="348" y="320"/>
                    <a:pt x="344" y="312"/>
                    <a:pt x="344" y="311"/>
                  </a:cubicBezTo>
                  <a:cubicBezTo>
                    <a:pt x="345" y="310"/>
                    <a:pt x="350" y="313"/>
                    <a:pt x="352" y="311"/>
                  </a:cubicBezTo>
                  <a:cubicBezTo>
                    <a:pt x="354" y="308"/>
                    <a:pt x="350" y="306"/>
                    <a:pt x="347" y="306"/>
                  </a:cubicBezTo>
                  <a:cubicBezTo>
                    <a:pt x="344" y="306"/>
                    <a:pt x="347" y="302"/>
                    <a:pt x="351" y="304"/>
                  </a:cubicBezTo>
                  <a:cubicBezTo>
                    <a:pt x="355" y="307"/>
                    <a:pt x="357" y="304"/>
                    <a:pt x="358" y="303"/>
                  </a:cubicBezTo>
                  <a:cubicBezTo>
                    <a:pt x="360" y="303"/>
                    <a:pt x="361" y="296"/>
                    <a:pt x="355" y="295"/>
                  </a:cubicBezTo>
                  <a:cubicBezTo>
                    <a:pt x="349" y="293"/>
                    <a:pt x="350" y="299"/>
                    <a:pt x="346" y="295"/>
                  </a:cubicBezTo>
                  <a:cubicBezTo>
                    <a:pt x="342" y="291"/>
                    <a:pt x="350" y="293"/>
                    <a:pt x="350" y="289"/>
                  </a:cubicBezTo>
                  <a:cubicBezTo>
                    <a:pt x="350" y="286"/>
                    <a:pt x="344" y="281"/>
                    <a:pt x="341" y="277"/>
                  </a:cubicBezTo>
                  <a:cubicBezTo>
                    <a:pt x="338" y="273"/>
                    <a:pt x="345" y="271"/>
                    <a:pt x="346" y="274"/>
                  </a:cubicBezTo>
                  <a:cubicBezTo>
                    <a:pt x="348" y="277"/>
                    <a:pt x="352" y="277"/>
                    <a:pt x="355" y="275"/>
                  </a:cubicBezTo>
                  <a:cubicBezTo>
                    <a:pt x="358" y="274"/>
                    <a:pt x="352" y="269"/>
                    <a:pt x="357" y="267"/>
                  </a:cubicBezTo>
                  <a:cubicBezTo>
                    <a:pt x="362" y="266"/>
                    <a:pt x="362" y="269"/>
                    <a:pt x="363" y="269"/>
                  </a:cubicBezTo>
                  <a:cubicBezTo>
                    <a:pt x="365" y="270"/>
                    <a:pt x="366" y="266"/>
                    <a:pt x="372" y="266"/>
                  </a:cubicBezTo>
                  <a:cubicBezTo>
                    <a:pt x="374" y="266"/>
                    <a:pt x="376" y="267"/>
                    <a:pt x="379" y="269"/>
                  </a:cubicBezTo>
                  <a:cubicBezTo>
                    <a:pt x="381" y="270"/>
                    <a:pt x="383" y="272"/>
                    <a:pt x="385" y="272"/>
                  </a:cubicBezTo>
                  <a:cubicBezTo>
                    <a:pt x="386" y="272"/>
                    <a:pt x="387" y="272"/>
                    <a:pt x="388" y="271"/>
                  </a:cubicBezTo>
                  <a:cubicBezTo>
                    <a:pt x="407" y="265"/>
                    <a:pt x="407" y="265"/>
                    <a:pt x="407" y="265"/>
                  </a:cubicBezTo>
                  <a:cubicBezTo>
                    <a:pt x="408" y="265"/>
                    <a:pt x="409" y="265"/>
                    <a:pt x="409" y="264"/>
                  </a:cubicBezTo>
                  <a:cubicBezTo>
                    <a:pt x="411" y="263"/>
                    <a:pt x="404" y="260"/>
                    <a:pt x="401" y="258"/>
                  </a:cubicBezTo>
                  <a:cubicBezTo>
                    <a:pt x="400" y="257"/>
                    <a:pt x="399" y="254"/>
                    <a:pt x="399" y="252"/>
                  </a:cubicBezTo>
                  <a:cubicBezTo>
                    <a:pt x="398" y="251"/>
                    <a:pt x="398" y="250"/>
                    <a:pt x="397" y="250"/>
                  </a:cubicBezTo>
                  <a:cubicBezTo>
                    <a:pt x="395" y="250"/>
                    <a:pt x="393" y="242"/>
                    <a:pt x="395" y="242"/>
                  </a:cubicBezTo>
                  <a:cubicBezTo>
                    <a:pt x="397" y="241"/>
                    <a:pt x="400" y="234"/>
                    <a:pt x="403" y="233"/>
                  </a:cubicBezTo>
                  <a:cubicBezTo>
                    <a:pt x="405" y="232"/>
                    <a:pt x="405" y="231"/>
                    <a:pt x="406" y="230"/>
                  </a:cubicBezTo>
                  <a:cubicBezTo>
                    <a:pt x="406" y="229"/>
                    <a:pt x="406" y="227"/>
                    <a:pt x="406" y="225"/>
                  </a:cubicBezTo>
                  <a:cubicBezTo>
                    <a:pt x="406" y="221"/>
                    <a:pt x="408" y="216"/>
                    <a:pt x="411" y="216"/>
                  </a:cubicBezTo>
                  <a:cubicBezTo>
                    <a:pt x="414" y="216"/>
                    <a:pt x="417" y="216"/>
                    <a:pt x="417" y="210"/>
                  </a:cubicBezTo>
                  <a:cubicBezTo>
                    <a:pt x="417" y="210"/>
                    <a:pt x="417" y="210"/>
                    <a:pt x="416" y="210"/>
                  </a:cubicBezTo>
                  <a:cubicBezTo>
                    <a:pt x="416" y="205"/>
                    <a:pt x="417" y="205"/>
                    <a:pt x="422" y="202"/>
                  </a:cubicBezTo>
                  <a:cubicBezTo>
                    <a:pt x="426" y="198"/>
                    <a:pt x="427" y="192"/>
                    <a:pt x="431" y="191"/>
                  </a:cubicBezTo>
                  <a:cubicBezTo>
                    <a:pt x="435" y="190"/>
                    <a:pt x="437" y="188"/>
                    <a:pt x="443" y="189"/>
                  </a:cubicBezTo>
                  <a:cubicBezTo>
                    <a:pt x="449" y="190"/>
                    <a:pt x="440" y="194"/>
                    <a:pt x="444" y="196"/>
                  </a:cubicBezTo>
                  <a:cubicBezTo>
                    <a:pt x="448" y="198"/>
                    <a:pt x="460" y="196"/>
                    <a:pt x="461" y="199"/>
                  </a:cubicBezTo>
                  <a:cubicBezTo>
                    <a:pt x="462" y="202"/>
                    <a:pt x="447" y="205"/>
                    <a:pt x="447" y="207"/>
                  </a:cubicBezTo>
                  <a:cubicBezTo>
                    <a:pt x="447" y="208"/>
                    <a:pt x="455" y="210"/>
                    <a:pt x="458" y="212"/>
                  </a:cubicBezTo>
                  <a:cubicBezTo>
                    <a:pt x="460" y="213"/>
                    <a:pt x="457" y="218"/>
                    <a:pt x="458" y="220"/>
                  </a:cubicBezTo>
                  <a:cubicBezTo>
                    <a:pt x="459" y="221"/>
                    <a:pt x="463" y="220"/>
                    <a:pt x="467" y="218"/>
                  </a:cubicBezTo>
                  <a:cubicBezTo>
                    <a:pt x="470" y="215"/>
                    <a:pt x="473" y="216"/>
                    <a:pt x="477" y="213"/>
                  </a:cubicBezTo>
                  <a:cubicBezTo>
                    <a:pt x="481" y="210"/>
                    <a:pt x="490" y="213"/>
                    <a:pt x="491" y="211"/>
                  </a:cubicBezTo>
                  <a:cubicBezTo>
                    <a:pt x="492" y="209"/>
                    <a:pt x="489" y="208"/>
                    <a:pt x="480" y="208"/>
                  </a:cubicBezTo>
                  <a:cubicBezTo>
                    <a:pt x="472" y="209"/>
                    <a:pt x="472" y="201"/>
                    <a:pt x="472" y="200"/>
                  </a:cubicBezTo>
                  <a:cubicBezTo>
                    <a:pt x="472" y="198"/>
                    <a:pt x="480" y="192"/>
                    <a:pt x="485" y="191"/>
                  </a:cubicBezTo>
                  <a:cubicBezTo>
                    <a:pt x="490" y="191"/>
                    <a:pt x="494" y="189"/>
                    <a:pt x="499" y="187"/>
                  </a:cubicBezTo>
                  <a:cubicBezTo>
                    <a:pt x="501" y="186"/>
                    <a:pt x="504" y="185"/>
                    <a:pt x="507" y="185"/>
                  </a:cubicBezTo>
                  <a:cubicBezTo>
                    <a:pt x="507" y="182"/>
                    <a:pt x="506" y="180"/>
                    <a:pt x="508" y="180"/>
                  </a:cubicBezTo>
                  <a:cubicBezTo>
                    <a:pt x="509" y="179"/>
                    <a:pt x="514" y="174"/>
                    <a:pt x="516" y="174"/>
                  </a:cubicBezTo>
                  <a:cubicBezTo>
                    <a:pt x="518" y="174"/>
                    <a:pt x="525" y="175"/>
                    <a:pt x="525" y="174"/>
                  </a:cubicBezTo>
                  <a:cubicBezTo>
                    <a:pt x="525" y="173"/>
                    <a:pt x="527" y="169"/>
                    <a:pt x="527" y="168"/>
                  </a:cubicBezTo>
                  <a:cubicBezTo>
                    <a:pt x="526" y="167"/>
                    <a:pt x="524" y="165"/>
                    <a:pt x="524" y="164"/>
                  </a:cubicBezTo>
                  <a:cubicBezTo>
                    <a:pt x="525" y="162"/>
                    <a:pt x="528" y="162"/>
                    <a:pt x="528" y="161"/>
                  </a:cubicBezTo>
                  <a:cubicBezTo>
                    <a:pt x="528" y="160"/>
                    <a:pt x="525" y="159"/>
                    <a:pt x="525" y="158"/>
                  </a:cubicBezTo>
                  <a:moveTo>
                    <a:pt x="343" y="151"/>
                  </a:moveTo>
                  <a:cubicBezTo>
                    <a:pt x="343" y="153"/>
                    <a:pt x="344" y="157"/>
                    <a:pt x="343" y="158"/>
                  </a:cubicBezTo>
                  <a:cubicBezTo>
                    <a:pt x="343" y="157"/>
                    <a:pt x="343" y="157"/>
                    <a:pt x="343" y="157"/>
                  </a:cubicBezTo>
                  <a:cubicBezTo>
                    <a:pt x="344" y="156"/>
                    <a:pt x="343" y="153"/>
                    <a:pt x="343" y="151"/>
                  </a:cubicBezTo>
                  <a:moveTo>
                    <a:pt x="340" y="248"/>
                  </a:moveTo>
                  <a:cubicBezTo>
                    <a:pt x="340" y="248"/>
                    <a:pt x="340" y="248"/>
                    <a:pt x="340" y="248"/>
                  </a:cubicBezTo>
                  <a:cubicBezTo>
                    <a:pt x="340" y="248"/>
                    <a:pt x="340" y="248"/>
                    <a:pt x="340" y="248"/>
                  </a:cubicBezTo>
                  <a:close/>
                  <a:moveTo>
                    <a:pt x="343" y="171"/>
                  </a:moveTo>
                  <a:cubicBezTo>
                    <a:pt x="343" y="171"/>
                    <a:pt x="344" y="171"/>
                    <a:pt x="344" y="171"/>
                  </a:cubicBezTo>
                  <a:cubicBezTo>
                    <a:pt x="344" y="171"/>
                    <a:pt x="343" y="171"/>
                    <a:pt x="343" y="171"/>
                  </a:cubicBezTo>
                  <a:moveTo>
                    <a:pt x="341" y="245"/>
                  </a:moveTo>
                  <a:cubicBezTo>
                    <a:pt x="341" y="244"/>
                    <a:pt x="341" y="244"/>
                    <a:pt x="341" y="244"/>
                  </a:cubicBezTo>
                  <a:cubicBezTo>
                    <a:pt x="341" y="244"/>
                    <a:pt x="341" y="244"/>
                    <a:pt x="341" y="245"/>
                  </a:cubicBezTo>
                  <a:moveTo>
                    <a:pt x="342" y="224"/>
                  </a:moveTo>
                  <a:cubicBezTo>
                    <a:pt x="342" y="224"/>
                    <a:pt x="342" y="224"/>
                    <a:pt x="342" y="224"/>
                  </a:cubicBezTo>
                  <a:cubicBezTo>
                    <a:pt x="342" y="224"/>
                    <a:pt x="342" y="224"/>
                    <a:pt x="342" y="224"/>
                  </a:cubicBezTo>
                  <a:moveTo>
                    <a:pt x="341" y="225"/>
                  </a:moveTo>
                  <a:cubicBezTo>
                    <a:pt x="341" y="225"/>
                    <a:pt x="341" y="225"/>
                    <a:pt x="341" y="225"/>
                  </a:cubicBezTo>
                  <a:cubicBezTo>
                    <a:pt x="341" y="225"/>
                    <a:pt x="341" y="225"/>
                    <a:pt x="341" y="225"/>
                  </a:cubicBezTo>
                  <a:moveTo>
                    <a:pt x="342" y="224"/>
                  </a:moveTo>
                  <a:cubicBezTo>
                    <a:pt x="342" y="224"/>
                    <a:pt x="342" y="224"/>
                    <a:pt x="342" y="224"/>
                  </a:cubicBezTo>
                  <a:cubicBezTo>
                    <a:pt x="342" y="224"/>
                    <a:pt x="342" y="224"/>
                    <a:pt x="342" y="224"/>
                  </a:cubicBezTo>
                  <a:cubicBezTo>
                    <a:pt x="342" y="224"/>
                    <a:pt x="342" y="224"/>
                    <a:pt x="342" y="224"/>
                  </a:cubicBezTo>
                  <a:moveTo>
                    <a:pt x="341" y="221"/>
                  </a:moveTo>
                  <a:cubicBezTo>
                    <a:pt x="341" y="221"/>
                    <a:pt x="341" y="221"/>
                    <a:pt x="341" y="221"/>
                  </a:cubicBezTo>
                  <a:cubicBezTo>
                    <a:pt x="341" y="221"/>
                    <a:pt x="341" y="221"/>
                    <a:pt x="341" y="221"/>
                  </a:cubicBezTo>
                  <a:moveTo>
                    <a:pt x="345" y="172"/>
                  </a:moveTo>
                  <a:cubicBezTo>
                    <a:pt x="345" y="172"/>
                    <a:pt x="345" y="172"/>
                    <a:pt x="345" y="172"/>
                  </a:cubicBezTo>
                  <a:close/>
                  <a:moveTo>
                    <a:pt x="344" y="174"/>
                  </a:moveTo>
                  <a:cubicBezTo>
                    <a:pt x="345" y="173"/>
                    <a:pt x="345" y="173"/>
                    <a:pt x="345" y="173"/>
                  </a:cubicBezTo>
                  <a:cubicBezTo>
                    <a:pt x="345" y="173"/>
                    <a:pt x="345" y="173"/>
                    <a:pt x="344" y="174"/>
                  </a:cubicBezTo>
                  <a:moveTo>
                    <a:pt x="345" y="173"/>
                  </a:moveTo>
                  <a:cubicBezTo>
                    <a:pt x="345" y="173"/>
                    <a:pt x="345" y="173"/>
                    <a:pt x="345" y="173"/>
                  </a:cubicBezTo>
                  <a:cubicBezTo>
                    <a:pt x="345" y="173"/>
                    <a:pt x="345" y="173"/>
                    <a:pt x="345" y="173"/>
                  </a:cubicBezTo>
                  <a:moveTo>
                    <a:pt x="326" y="196"/>
                  </a:moveTo>
                  <a:cubicBezTo>
                    <a:pt x="326" y="196"/>
                    <a:pt x="326" y="196"/>
                    <a:pt x="326" y="196"/>
                  </a:cubicBezTo>
                  <a:cubicBezTo>
                    <a:pt x="326" y="196"/>
                    <a:pt x="326" y="196"/>
                    <a:pt x="326" y="196"/>
                  </a:cubicBezTo>
                  <a:moveTo>
                    <a:pt x="324" y="197"/>
                  </a:moveTo>
                  <a:cubicBezTo>
                    <a:pt x="325" y="197"/>
                    <a:pt x="325" y="197"/>
                    <a:pt x="325" y="197"/>
                  </a:cubicBezTo>
                  <a:cubicBezTo>
                    <a:pt x="325" y="197"/>
                    <a:pt x="325" y="197"/>
                    <a:pt x="324" y="197"/>
                  </a:cubicBezTo>
                  <a:moveTo>
                    <a:pt x="341" y="245"/>
                  </a:moveTo>
                  <a:cubicBezTo>
                    <a:pt x="341" y="245"/>
                    <a:pt x="341" y="245"/>
                    <a:pt x="340" y="245"/>
                  </a:cubicBezTo>
                  <a:cubicBezTo>
                    <a:pt x="341" y="245"/>
                    <a:pt x="341" y="245"/>
                    <a:pt x="341" y="245"/>
                  </a:cubicBezTo>
                  <a:moveTo>
                    <a:pt x="341" y="249"/>
                  </a:moveTo>
                  <a:cubicBezTo>
                    <a:pt x="340" y="249"/>
                    <a:pt x="340" y="249"/>
                    <a:pt x="340" y="249"/>
                  </a:cubicBezTo>
                  <a:cubicBezTo>
                    <a:pt x="340" y="249"/>
                    <a:pt x="340" y="249"/>
                    <a:pt x="341" y="249"/>
                  </a:cubicBezTo>
                  <a:moveTo>
                    <a:pt x="345" y="172"/>
                  </a:moveTo>
                  <a:cubicBezTo>
                    <a:pt x="345" y="172"/>
                    <a:pt x="345" y="172"/>
                    <a:pt x="345" y="172"/>
                  </a:cubicBezTo>
                  <a:cubicBezTo>
                    <a:pt x="345" y="172"/>
                    <a:pt x="345" y="172"/>
                    <a:pt x="345" y="172"/>
                  </a:cubicBezTo>
                  <a:cubicBezTo>
                    <a:pt x="345" y="172"/>
                    <a:pt x="345" y="172"/>
                    <a:pt x="345" y="172"/>
                  </a:cubicBezTo>
                  <a:moveTo>
                    <a:pt x="344" y="171"/>
                  </a:moveTo>
                  <a:cubicBezTo>
                    <a:pt x="344" y="171"/>
                    <a:pt x="344" y="171"/>
                    <a:pt x="344" y="171"/>
                  </a:cubicBezTo>
                  <a:cubicBezTo>
                    <a:pt x="344" y="171"/>
                    <a:pt x="344" y="171"/>
                    <a:pt x="344" y="171"/>
                  </a:cubicBezTo>
                  <a:moveTo>
                    <a:pt x="345" y="171"/>
                  </a:moveTo>
                  <a:cubicBezTo>
                    <a:pt x="345" y="171"/>
                    <a:pt x="345" y="171"/>
                    <a:pt x="345" y="171"/>
                  </a:cubicBezTo>
                  <a:cubicBezTo>
                    <a:pt x="345" y="171"/>
                    <a:pt x="345" y="171"/>
                    <a:pt x="345" y="171"/>
                  </a:cubicBezTo>
                  <a:moveTo>
                    <a:pt x="353" y="123"/>
                  </a:moveTo>
                  <a:cubicBezTo>
                    <a:pt x="352" y="122"/>
                    <a:pt x="352" y="122"/>
                    <a:pt x="352" y="121"/>
                  </a:cubicBezTo>
                  <a:cubicBezTo>
                    <a:pt x="352" y="121"/>
                    <a:pt x="352" y="122"/>
                    <a:pt x="352" y="122"/>
                  </a:cubicBezTo>
                  <a:cubicBezTo>
                    <a:pt x="352" y="123"/>
                    <a:pt x="352" y="123"/>
                    <a:pt x="353" y="123"/>
                  </a:cubicBezTo>
                  <a:moveTo>
                    <a:pt x="353" y="125"/>
                  </a:moveTo>
                  <a:cubicBezTo>
                    <a:pt x="353" y="125"/>
                    <a:pt x="353" y="125"/>
                    <a:pt x="353" y="125"/>
                  </a:cubicBezTo>
                  <a:cubicBezTo>
                    <a:pt x="353" y="125"/>
                    <a:pt x="353" y="125"/>
                    <a:pt x="353" y="125"/>
                  </a:cubicBezTo>
                  <a:moveTo>
                    <a:pt x="353" y="124"/>
                  </a:moveTo>
                  <a:cubicBezTo>
                    <a:pt x="353" y="124"/>
                    <a:pt x="353" y="124"/>
                    <a:pt x="353" y="123"/>
                  </a:cubicBezTo>
                  <a:cubicBezTo>
                    <a:pt x="353" y="124"/>
                    <a:pt x="353" y="124"/>
                    <a:pt x="353" y="124"/>
                  </a:cubicBezTo>
                  <a:moveTo>
                    <a:pt x="352" y="117"/>
                  </a:moveTo>
                  <a:cubicBezTo>
                    <a:pt x="352" y="117"/>
                    <a:pt x="352" y="117"/>
                    <a:pt x="353" y="116"/>
                  </a:cubicBezTo>
                  <a:cubicBezTo>
                    <a:pt x="352" y="117"/>
                    <a:pt x="352" y="117"/>
                    <a:pt x="352" y="117"/>
                  </a:cubicBezTo>
                  <a:moveTo>
                    <a:pt x="352" y="118"/>
                  </a:moveTo>
                  <a:cubicBezTo>
                    <a:pt x="352" y="118"/>
                    <a:pt x="352" y="118"/>
                    <a:pt x="352" y="119"/>
                  </a:cubicBezTo>
                  <a:cubicBezTo>
                    <a:pt x="352" y="118"/>
                    <a:pt x="352" y="118"/>
                    <a:pt x="352" y="118"/>
                  </a:cubicBezTo>
                  <a:moveTo>
                    <a:pt x="352" y="119"/>
                  </a:moveTo>
                  <a:cubicBezTo>
                    <a:pt x="352" y="120"/>
                    <a:pt x="352" y="120"/>
                    <a:pt x="352" y="121"/>
                  </a:cubicBezTo>
                  <a:cubicBezTo>
                    <a:pt x="352" y="120"/>
                    <a:pt x="352" y="120"/>
                    <a:pt x="352" y="119"/>
                  </a:cubicBezTo>
                  <a:moveTo>
                    <a:pt x="353" y="88"/>
                  </a:moveTo>
                  <a:cubicBezTo>
                    <a:pt x="353" y="88"/>
                    <a:pt x="353" y="88"/>
                    <a:pt x="353" y="88"/>
                  </a:cubicBezTo>
                  <a:cubicBezTo>
                    <a:pt x="353" y="88"/>
                    <a:pt x="353" y="88"/>
                    <a:pt x="353" y="88"/>
                  </a:cubicBezTo>
                  <a:moveTo>
                    <a:pt x="383" y="170"/>
                  </a:moveTo>
                  <a:cubicBezTo>
                    <a:pt x="383" y="170"/>
                    <a:pt x="382" y="170"/>
                    <a:pt x="382" y="170"/>
                  </a:cubicBezTo>
                  <a:cubicBezTo>
                    <a:pt x="382" y="170"/>
                    <a:pt x="383" y="170"/>
                    <a:pt x="383" y="170"/>
                  </a:cubicBezTo>
                  <a:moveTo>
                    <a:pt x="393" y="166"/>
                  </a:moveTo>
                  <a:cubicBezTo>
                    <a:pt x="391" y="167"/>
                    <a:pt x="389" y="167"/>
                    <a:pt x="387" y="168"/>
                  </a:cubicBezTo>
                  <a:cubicBezTo>
                    <a:pt x="385" y="168"/>
                    <a:pt x="384" y="169"/>
                    <a:pt x="383" y="170"/>
                  </a:cubicBezTo>
                  <a:cubicBezTo>
                    <a:pt x="385" y="168"/>
                    <a:pt x="389" y="167"/>
                    <a:pt x="393" y="166"/>
                  </a:cubicBezTo>
                  <a:moveTo>
                    <a:pt x="395" y="166"/>
                  </a:moveTo>
                  <a:cubicBezTo>
                    <a:pt x="395" y="166"/>
                    <a:pt x="395" y="166"/>
                    <a:pt x="395" y="166"/>
                  </a:cubicBezTo>
                  <a:cubicBezTo>
                    <a:pt x="395" y="166"/>
                    <a:pt x="395" y="166"/>
                    <a:pt x="395" y="166"/>
                  </a:cubicBezTo>
                  <a:moveTo>
                    <a:pt x="394" y="166"/>
                  </a:moveTo>
                  <a:cubicBezTo>
                    <a:pt x="394" y="166"/>
                    <a:pt x="394" y="166"/>
                    <a:pt x="394" y="166"/>
                  </a:cubicBezTo>
                  <a:cubicBezTo>
                    <a:pt x="394" y="166"/>
                    <a:pt x="394" y="166"/>
                    <a:pt x="394" y="166"/>
                  </a:cubicBezTo>
                  <a:moveTo>
                    <a:pt x="393" y="166"/>
                  </a:moveTo>
                  <a:cubicBezTo>
                    <a:pt x="393" y="166"/>
                    <a:pt x="393" y="166"/>
                    <a:pt x="393" y="166"/>
                  </a:cubicBezTo>
                  <a:cubicBezTo>
                    <a:pt x="393" y="166"/>
                    <a:pt x="393" y="166"/>
                    <a:pt x="393" y="166"/>
                  </a:cubicBezTo>
                  <a:moveTo>
                    <a:pt x="387" y="61"/>
                  </a:moveTo>
                  <a:cubicBezTo>
                    <a:pt x="387" y="61"/>
                    <a:pt x="388" y="60"/>
                    <a:pt x="388" y="60"/>
                  </a:cubicBezTo>
                  <a:cubicBezTo>
                    <a:pt x="388" y="60"/>
                    <a:pt x="387" y="61"/>
                    <a:pt x="387" y="61"/>
                  </a:cubicBezTo>
                  <a:moveTo>
                    <a:pt x="346" y="82"/>
                  </a:moveTo>
                  <a:cubicBezTo>
                    <a:pt x="346" y="82"/>
                    <a:pt x="346" y="82"/>
                    <a:pt x="346" y="82"/>
                  </a:cubicBezTo>
                  <a:cubicBezTo>
                    <a:pt x="346" y="82"/>
                    <a:pt x="346" y="82"/>
                    <a:pt x="346" y="82"/>
                  </a:cubicBezTo>
                  <a:moveTo>
                    <a:pt x="346" y="83"/>
                  </a:moveTo>
                  <a:cubicBezTo>
                    <a:pt x="346" y="83"/>
                    <a:pt x="346" y="83"/>
                    <a:pt x="347" y="83"/>
                  </a:cubicBezTo>
                  <a:cubicBezTo>
                    <a:pt x="346" y="83"/>
                    <a:pt x="346" y="83"/>
                    <a:pt x="346" y="83"/>
                  </a:cubicBezTo>
                  <a:moveTo>
                    <a:pt x="347" y="83"/>
                  </a:moveTo>
                  <a:cubicBezTo>
                    <a:pt x="347" y="83"/>
                    <a:pt x="347" y="83"/>
                    <a:pt x="347" y="83"/>
                  </a:cubicBezTo>
                  <a:close/>
                  <a:moveTo>
                    <a:pt x="339" y="166"/>
                  </a:moveTo>
                  <a:cubicBezTo>
                    <a:pt x="339" y="166"/>
                    <a:pt x="339" y="166"/>
                    <a:pt x="339" y="166"/>
                  </a:cubicBezTo>
                  <a:cubicBezTo>
                    <a:pt x="339" y="166"/>
                    <a:pt x="339" y="166"/>
                    <a:pt x="339" y="166"/>
                  </a:cubicBezTo>
                  <a:moveTo>
                    <a:pt x="339" y="167"/>
                  </a:moveTo>
                  <a:cubicBezTo>
                    <a:pt x="339" y="167"/>
                    <a:pt x="339" y="167"/>
                    <a:pt x="339" y="167"/>
                  </a:cubicBezTo>
                  <a:cubicBezTo>
                    <a:pt x="339" y="167"/>
                    <a:pt x="339" y="167"/>
                    <a:pt x="339" y="167"/>
                  </a:cubicBezTo>
                  <a:moveTo>
                    <a:pt x="340" y="168"/>
                  </a:moveTo>
                  <a:cubicBezTo>
                    <a:pt x="340" y="168"/>
                    <a:pt x="340" y="168"/>
                    <a:pt x="340" y="168"/>
                  </a:cubicBezTo>
                  <a:cubicBezTo>
                    <a:pt x="340" y="168"/>
                    <a:pt x="340" y="168"/>
                    <a:pt x="340" y="168"/>
                  </a:cubicBezTo>
                  <a:moveTo>
                    <a:pt x="340" y="169"/>
                  </a:moveTo>
                  <a:cubicBezTo>
                    <a:pt x="341" y="169"/>
                    <a:pt x="341" y="169"/>
                    <a:pt x="341" y="169"/>
                  </a:cubicBezTo>
                  <a:cubicBezTo>
                    <a:pt x="341" y="169"/>
                    <a:pt x="341" y="169"/>
                    <a:pt x="341" y="169"/>
                  </a:cubicBezTo>
                  <a:cubicBezTo>
                    <a:pt x="341" y="169"/>
                    <a:pt x="341" y="169"/>
                    <a:pt x="340" y="169"/>
                  </a:cubicBezTo>
                  <a:moveTo>
                    <a:pt x="342" y="170"/>
                  </a:moveTo>
                  <a:cubicBezTo>
                    <a:pt x="342" y="170"/>
                    <a:pt x="342" y="170"/>
                    <a:pt x="342" y="170"/>
                  </a:cubicBezTo>
                  <a:cubicBezTo>
                    <a:pt x="342" y="170"/>
                    <a:pt x="342" y="170"/>
                    <a:pt x="342" y="170"/>
                  </a:cubicBezTo>
                  <a:moveTo>
                    <a:pt x="284" y="165"/>
                  </a:moveTo>
                  <a:cubicBezTo>
                    <a:pt x="284" y="165"/>
                    <a:pt x="284" y="165"/>
                    <a:pt x="284" y="165"/>
                  </a:cubicBezTo>
                  <a:cubicBezTo>
                    <a:pt x="284" y="165"/>
                    <a:pt x="284" y="165"/>
                    <a:pt x="284" y="165"/>
                  </a:cubicBezTo>
                  <a:moveTo>
                    <a:pt x="277" y="189"/>
                  </a:moveTo>
                  <a:cubicBezTo>
                    <a:pt x="276" y="189"/>
                    <a:pt x="276" y="189"/>
                    <a:pt x="276" y="189"/>
                  </a:cubicBezTo>
                  <a:cubicBezTo>
                    <a:pt x="276" y="189"/>
                    <a:pt x="276" y="189"/>
                    <a:pt x="277" y="189"/>
                  </a:cubicBezTo>
                  <a:moveTo>
                    <a:pt x="277" y="189"/>
                  </a:moveTo>
                  <a:cubicBezTo>
                    <a:pt x="277" y="189"/>
                    <a:pt x="277" y="189"/>
                    <a:pt x="277" y="189"/>
                  </a:cubicBezTo>
                  <a:cubicBezTo>
                    <a:pt x="277" y="189"/>
                    <a:pt x="277" y="189"/>
                    <a:pt x="277" y="189"/>
                  </a:cubicBezTo>
                  <a:moveTo>
                    <a:pt x="277" y="190"/>
                  </a:moveTo>
                  <a:cubicBezTo>
                    <a:pt x="277" y="190"/>
                    <a:pt x="277" y="190"/>
                    <a:pt x="277" y="190"/>
                  </a:cubicBezTo>
                  <a:cubicBezTo>
                    <a:pt x="277" y="190"/>
                    <a:pt x="277" y="190"/>
                    <a:pt x="277" y="190"/>
                  </a:cubicBezTo>
                  <a:moveTo>
                    <a:pt x="278" y="193"/>
                  </a:moveTo>
                  <a:cubicBezTo>
                    <a:pt x="278" y="193"/>
                    <a:pt x="278" y="193"/>
                    <a:pt x="277" y="194"/>
                  </a:cubicBezTo>
                  <a:cubicBezTo>
                    <a:pt x="278" y="193"/>
                    <a:pt x="278" y="193"/>
                    <a:pt x="279" y="193"/>
                  </a:cubicBezTo>
                  <a:cubicBezTo>
                    <a:pt x="278" y="193"/>
                    <a:pt x="278" y="193"/>
                    <a:pt x="278" y="193"/>
                  </a:cubicBezTo>
                  <a:moveTo>
                    <a:pt x="303" y="151"/>
                  </a:moveTo>
                  <a:cubicBezTo>
                    <a:pt x="303" y="151"/>
                    <a:pt x="303" y="151"/>
                    <a:pt x="303" y="151"/>
                  </a:cubicBezTo>
                  <a:cubicBezTo>
                    <a:pt x="303" y="151"/>
                    <a:pt x="303" y="151"/>
                    <a:pt x="303" y="151"/>
                  </a:cubicBezTo>
                  <a:cubicBezTo>
                    <a:pt x="303" y="151"/>
                    <a:pt x="303" y="151"/>
                    <a:pt x="303" y="151"/>
                  </a:cubicBezTo>
                  <a:moveTo>
                    <a:pt x="283" y="163"/>
                  </a:moveTo>
                  <a:cubicBezTo>
                    <a:pt x="283" y="163"/>
                    <a:pt x="283" y="164"/>
                    <a:pt x="283" y="165"/>
                  </a:cubicBezTo>
                  <a:cubicBezTo>
                    <a:pt x="283" y="164"/>
                    <a:pt x="283" y="163"/>
                    <a:pt x="283" y="163"/>
                  </a:cubicBezTo>
                  <a:moveTo>
                    <a:pt x="249" y="166"/>
                  </a:moveTo>
                  <a:cubicBezTo>
                    <a:pt x="249" y="166"/>
                    <a:pt x="249" y="167"/>
                    <a:pt x="249" y="167"/>
                  </a:cubicBezTo>
                  <a:cubicBezTo>
                    <a:pt x="249" y="167"/>
                    <a:pt x="249" y="166"/>
                    <a:pt x="249" y="166"/>
                  </a:cubicBezTo>
                  <a:moveTo>
                    <a:pt x="249" y="167"/>
                  </a:moveTo>
                  <a:cubicBezTo>
                    <a:pt x="249" y="167"/>
                    <a:pt x="248" y="167"/>
                    <a:pt x="248" y="167"/>
                  </a:cubicBezTo>
                  <a:cubicBezTo>
                    <a:pt x="248" y="167"/>
                    <a:pt x="249" y="167"/>
                    <a:pt x="249" y="167"/>
                  </a:cubicBezTo>
                  <a:moveTo>
                    <a:pt x="248" y="167"/>
                  </a:moveTo>
                  <a:cubicBezTo>
                    <a:pt x="248" y="168"/>
                    <a:pt x="248" y="168"/>
                    <a:pt x="248" y="168"/>
                  </a:cubicBezTo>
                  <a:cubicBezTo>
                    <a:pt x="248" y="168"/>
                    <a:pt x="248" y="168"/>
                    <a:pt x="248" y="167"/>
                  </a:cubicBezTo>
                  <a:moveTo>
                    <a:pt x="276" y="189"/>
                  </a:moveTo>
                  <a:cubicBezTo>
                    <a:pt x="276" y="189"/>
                    <a:pt x="276" y="189"/>
                    <a:pt x="276" y="189"/>
                  </a:cubicBezTo>
                  <a:cubicBezTo>
                    <a:pt x="276" y="189"/>
                    <a:pt x="276" y="189"/>
                    <a:pt x="276" y="189"/>
                  </a:cubicBezTo>
                  <a:cubicBezTo>
                    <a:pt x="276" y="189"/>
                    <a:pt x="276" y="189"/>
                    <a:pt x="276" y="189"/>
                  </a:cubicBezTo>
                  <a:moveTo>
                    <a:pt x="277" y="194"/>
                  </a:moveTo>
                  <a:cubicBezTo>
                    <a:pt x="277" y="194"/>
                    <a:pt x="276" y="194"/>
                    <a:pt x="276" y="195"/>
                  </a:cubicBezTo>
                  <a:cubicBezTo>
                    <a:pt x="276" y="194"/>
                    <a:pt x="277" y="194"/>
                    <a:pt x="277" y="194"/>
                  </a:cubicBezTo>
                  <a:moveTo>
                    <a:pt x="276" y="195"/>
                  </a:moveTo>
                  <a:cubicBezTo>
                    <a:pt x="276" y="195"/>
                    <a:pt x="275" y="195"/>
                    <a:pt x="275" y="195"/>
                  </a:cubicBezTo>
                  <a:lnTo>
                    <a:pt x="276" y="195"/>
                  </a:lnTo>
                  <a:close/>
                  <a:moveTo>
                    <a:pt x="275" y="196"/>
                  </a:moveTo>
                  <a:cubicBezTo>
                    <a:pt x="275" y="196"/>
                    <a:pt x="274" y="196"/>
                    <a:pt x="274" y="196"/>
                  </a:cubicBezTo>
                  <a:cubicBezTo>
                    <a:pt x="274" y="196"/>
                    <a:pt x="275" y="196"/>
                    <a:pt x="275" y="196"/>
                  </a:cubicBezTo>
                  <a:moveTo>
                    <a:pt x="274" y="196"/>
                  </a:moveTo>
                  <a:cubicBezTo>
                    <a:pt x="274" y="196"/>
                    <a:pt x="273" y="197"/>
                    <a:pt x="273" y="197"/>
                  </a:cubicBezTo>
                  <a:cubicBezTo>
                    <a:pt x="273" y="197"/>
                    <a:pt x="274" y="196"/>
                    <a:pt x="274" y="196"/>
                  </a:cubicBezTo>
                  <a:moveTo>
                    <a:pt x="273" y="197"/>
                  </a:moveTo>
                  <a:cubicBezTo>
                    <a:pt x="273" y="197"/>
                    <a:pt x="272" y="197"/>
                    <a:pt x="272" y="197"/>
                  </a:cubicBezTo>
                  <a:cubicBezTo>
                    <a:pt x="272" y="197"/>
                    <a:pt x="273" y="197"/>
                    <a:pt x="273" y="197"/>
                  </a:cubicBezTo>
                  <a:moveTo>
                    <a:pt x="299" y="202"/>
                  </a:moveTo>
                  <a:cubicBezTo>
                    <a:pt x="300" y="202"/>
                    <a:pt x="300" y="201"/>
                    <a:pt x="301" y="201"/>
                  </a:cubicBezTo>
                  <a:cubicBezTo>
                    <a:pt x="300" y="201"/>
                    <a:pt x="300" y="202"/>
                    <a:pt x="299" y="202"/>
                  </a:cubicBezTo>
                  <a:moveTo>
                    <a:pt x="308" y="216"/>
                  </a:moveTo>
                  <a:cubicBezTo>
                    <a:pt x="309" y="217"/>
                    <a:pt x="309" y="217"/>
                    <a:pt x="309" y="218"/>
                  </a:cubicBezTo>
                  <a:cubicBezTo>
                    <a:pt x="309" y="218"/>
                    <a:pt x="309" y="217"/>
                    <a:pt x="309" y="217"/>
                  </a:cubicBezTo>
                  <a:cubicBezTo>
                    <a:pt x="309" y="217"/>
                    <a:pt x="309" y="216"/>
                    <a:pt x="308" y="216"/>
                  </a:cubicBezTo>
                  <a:moveTo>
                    <a:pt x="308" y="215"/>
                  </a:moveTo>
                  <a:cubicBezTo>
                    <a:pt x="308" y="216"/>
                    <a:pt x="308" y="216"/>
                    <a:pt x="308" y="216"/>
                  </a:cubicBezTo>
                  <a:cubicBezTo>
                    <a:pt x="308" y="216"/>
                    <a:pt x="308" y="216"/>
                    <a:pt x="308" y="215"/>
                  </a:cubicBezTo>
                  <a:moveTo>
                    <a:pt x="308" y="229"/>
                  </a:moveTo>
                  <a:cubicBezTo>
                    <a:pt x="308" y="229"/>
                    <a:pt x="308" y="229"/>
                    <a:pt x="308" y="229"/>
                  </a:cubicBezTo>
                  <a:cubicBezTo>
                    <a:pt x="308" y="229"/>
                    <a:pt x="308" y="229"/>
                    <a:pt x="308" y="229"/>
                  </a:cubicBezTo>
                  <a:moveTo>
                    <a:pt x="308" y="230"/>
                  </a:moveTo>
                  <a:cubicBezTo>
                    <a:pt x="308" y="230"/>
                    <a:pt x="308" y="230"/>
                    <a:pt x="308" y="230"/>
                  </a:cubicBezTo>
                  <a:cubicBezTo>
                    <a:pt x="308" y="230"/>
                    <a:pt x="308" y="230"/>
                    <a:pt x="308" y="230"/>
                  </a:cubicBezTo>
                  <a:moveTo>
                    <a:pt x="308" y="231"/>
                  </a:moveTo>
                  <a:cubicBezTo>
                    <a:pt x="308" y="231"/>
                    <a:pt x="308" y="231"/>
                    <a:pt x="308" y="231"/>
                  </a:cubicBezTo>
                  <a:cubicBezTo>
                    <a:pt x="308" y="231"/>
                    <a:pt x="308" y="231"/>
                    <a:pt x="308" y="231"/>
                  </a:cubicBezTo>
                  <a:moveTo>
                    <a:pt x="308" y="231"/>
                  </a:moveTo>
                  <a:cubicBezTo>
                    <a:pt x="308" y="231"/>
                    <a:pt x="308" y="231"/>
                    <a:pt x="308" y="231"/>
                  </a:cubicBezTo>
                  <a:cubicBezTo>
                    <a:pt x="308" y="231"/>
                    <a:pt x="308" y="231"/>
                    <a:pt x="308" y="231"/>
                  </a:cubicBezTo>
                  <a:moveTo>
                    <a:pt x="309" y="221"/>
                  </a:moveTo>
                  <a:cubicBezTo>
                    <a:pt x="309" y="221"/>
                    <a:pt x="309" y="222"/>
                    <a:pt x="309" y="222"/>
                  </a:cubicBezTo>
                  <a:cubicBezTo>
                    <a:pt x="309" y="222"/>
                    <a:pt x="309" y="221"/>
                    <a:pt x="309" y="221"/>
                  </a:cubicBezTo>
                  <a:moveTo>
                    <a:pt x="309" y="223"/>
                  </a:moveTo>
                  <a:cubicBezTo>
                    <a:pt x="309" y="223"/>
                    <a:pt x="309" y="223"/>
                    <a:pt x="309" y="223"/>
                  </a:cubicBezTo>
                  <a:cubicBezTo>
                    <a:pt x="309" y="223"/>
                    <a:pt x="309" y="223"/>
                    <a:pt x="309" y="223"/>
                  </a:cubicBezTo>
                  <a:moveTo>
                    <a:pt x="309" y="224"/>
                  </a:moveTo>
                  <a:cubicBezTo>
                    <a:pt x="309" y="224"/>
                    <a:pt x="309" y="224"/>
                    <a:pt x="309" y="225"/>
                  </a:cubicBezTo>
                  <a:cubicBezTo>
                    <a:pt x="309" y="224"/>
                    <a:pt x="309" y="224"/>
                    <a:pt x="309" y="224"/>
                  </a:cubicBezTo>
                  <a:moveTo>
                    <a:pt x="309" y="225"/>
                  </a:moveTo>
                  <a:cubicBezTo>
                    <a:pt x="309" y="226"/>
                    <a:pt x="309" y="226"/>
                    <a:pt x="309" y="226"/>
                  </a:cubicBezTo>
                  <a:cubicBezTo>
                    <a:pt x="309" y="226"/>
                    <a:pt x="309" y="226"/>
                    <a:pt x="309" y="225"/>
                  </a:cubicBezTo>
                  <a:moveTo>
                    <a:pt x="309" y="227"/>
                  </a:moveTo>
                  <a:cubicBezTo>
                    <a:pt x="309" y="227"/>
                    <a:pt x="309" y="227"/>
                    <a:pt x="309" y="227"/>
                  </a:cubicBezTo>
                  <a:cubicBezTo>
                    <a:pt x="309" y="227"/>
                    <a:pt x="309" y="227"/>
                    <a:pt x="309" y="227"/>
                  </a:cubicBezTo>
                  <a:moveTo>
                    <a:pt x="309" y="218"/>
                  </a:moveTo>
                  <a:cubicBezTo>
                    <a:pt x="309" y="219"/>
                    <a:pt x="309" y="219"/>
                    <a:pt x="309" y="219"/>
                  </a:cubicBezTo>
                  <a:cubicBezTo>
                    <a:pt x="309" y="219"/>
                    <a:pt x="309" y="219"/>
                    <a:pt x="309" y="218"/>
                  </a:cubicBezTo>
                  <a:moveTo>
                    <a:pt x="309" y="219"/>
                  </a:moveTo>
                  <a:cubicBezTo>
                    <a:pt x="309" y="220"/>
                    <a:pt x="309" y="220"/>
                    <a:pt x="309" y="220"/>
                  </a:cubicBezTo>
                  <a:cubicBezTo>
                    <a:pt x="309" y="220"/>
                    <a:pt x="309" y="220"/>
                    <a:pt x="309" y="219"/>
                  </a:cubicBezTo>
                  <a:moveTo>
                    <a:pt x="302" y="201"/>
                  </a:moveTo>
                  <a:cubicBezTo>
                    <a:pt x="302" y="201"/>
                    <a:pt x="302" y="201"/>
                    <a:pt x="302" y="201"/>
                  </a:cubicBezTo>
                  <a:cubicBezTo>
                    <a:pt x="302" y="201"/>
                    <a:pt x="302" y="201"/>
                    <a:pt x="302" y="201"/>
                  </a:cubicBezTo>
                  <a:cubicBezTo>
                    <a:pt x="302" y="201"/>
                    <a:pt x="302" y="201"/>
                    <a:pt x="302" y="201"/>
                  </a:cubicBezTo>
                  <a:moveTo>
                    <a:pt x="320" y="249"/>
                  </a:moveTo>
                  <a:cubicBezTo>
                    <a:pt x="320" y="249"/>
                    <a:pt x="320" y="249"/>
                    <a:pt x="320" y="249"/>
                  </a:cubicBezTo>
                  <a:cubicBezTo>
                    <a:pt x="320" y="249"/>
                    <a:pt x="320" y="249"/>
                    <a:pt x="320" y="249"/>
                  </a:cubicBezTo>
                  <a:moveTo>
                    <a:pt x="319" y="249"/>
                  </a:moveTo>
                  <a:cubicBezTo>
                    <a:pt x="319" y="248"/>
                    <a:pt x="319" y="248"/>
                    <a:pt x="318" y="248"/>
                  </a:cubicBezTo>
                  <a:cubicBezTo>
                    <a:pt x="319" y="248"/>
                    <a:pt x="319" y="248"/>
                    <a:pt x="319" y="249"/>
                  </a:cubicBezTo>
                  <a:moveTo>
                    <a:pt x="318" y="248"/>
                  </a:moveTo>
                  <a:cubicBezTo>
                    <a:pt x="317" y="248"/>
                    <a:pt x="317" y="247"/>
                    <a:pt x="317" y="247"/>
                  </a:cubicBezTo>
                  <a:cubicBezTo>
                    <a:pt x="317" y="247"/>
                    <a:pt x="317" y="248"/>
                    <a:pt x="318" y="248"/>
                  </a:cubicBezTo>
                  <a:moveTo>
                    <a:pt x="340" y="247"/>
                  </a:moveTo>
                  <a:cubicBezTo>
                    <a:pt x="340" y="247"/>
                    <a:pt x="340" y="247"/>
                    <a:pt x="340" y="247"/>
                  </a:cubicBezTo>
                  <a:cubicBezTo>
                    <a:pt x="340" y="247"/>
                    <a:pt x="340" y="247"/>
                    <a:pt x="340" y="247"/>
                  </a:cubicBezTo>
                  <a:close/>
                  <a:moveTo>
                    <a:pt x="383" y="254"/>
                  </a:moveTo>
                  <a:cubicBezTo>
                    <a:pt x="383" y="254"/>
                    <a:pt x="383" y="254"/>
                    <a:pt x="383" y="254"/>
                  </a:cubicBezTo>
                  <a:cubicBezTo>
                    <a:pt x="383" y="254"/>
                    <a:pt x="383" y="254"/>
                    <a:pt x="383" y="254"/>
                  </a:cubicBezTo>
                  <a:moveTo>
                    <a:pt x="383" y="255"/>
                  </a:moveTo>
                  <a:cubicBezTo>
                    <a:pt x="383" y="255"/>
                    <a:pt x="383" y="255"/>
                    <a:pt x="383" y="256"/>
                  </a:cubicBezTo>
                  <a:cubicBezTo>
                    <a:pt x="383" y="255"/>
                    <a:pt x="383" y="255"/>
                    <a:pt x="383" y="255"/>
                  </a:cubicBezTo>
                  <a:moveTo>
                    <a:pt x="383" y="256"/>
                  </a:moveTo>
                  <a:cubicBezTo>
                    <a:pt x="384" y="256"/>
                    <a:pt x="384" y="257"/>
                    <a:pt x="384" y="257"/>
                  </a:cubicBezTo>
                  <a:cubicBezTo>
                    <a:pt x="384" y="257"/>
                    <a:pt x="384" y="256"/>
                    <a:pt x="383" y="256"/>
                  </a:cubicBezTo>
                  <a:cubicBezTo>
                    <a:pt x="383" y="256"/>
                    <a:pt x="383" y="256"/>
                    <a:pt x="383" y="256"/>
                  </a:cubicBezTo>
                  <a:moveTo>
                    <a:pt x="383" y="254"/>
                  </a:moveTo>
                  <a:cubicBezTo>
                    <a:pt x="383" y="254"/>
                    <a:pt x="383" y="254"/>
                    <a:pt x="383" y="254"/>
                  </a:cubicBezTo>
                  <a:cubicBezTo>
                    <a:pt x="383" y="254"/>
                    <a:pt x="383" y="254"/>
                    <a:pt x="383" y="254"/>
                  </a:cubicBezTo>
                  <a:moveTo>
                    <a:pt x="403" y="207"/>
                  </a:moveTo>
                  <a:cubicBezTo>
                    <a:pt x="403" y="207"/>
                    <a:pt x="403" y="207"/>
                    <a:pt x="403" y="207"/>
                  </a:cubicBezTo>
                  <a:cubicBezTo>
                    <a:pt x="403" y="207"/>
                    <a:pt x="403" y="206"/>
                    <a:pt x="403" y="206"/>
                  </a:cubicBezTo>
                  <a:cubicBezTo>
                    <a:pt x="403" y="206"/>
                    <a:pt x="403" y="207"/>
                    <a:pt x="403" y="207"/>
                  </a:cubicBezTo>
                  <a:moveTo>
                    <a:pt x="409" y="197"/>
                  </a:moveTo>
                  <a:cubicBezTo>
                    <a:pt x="409" y="198"/>
                    <a:pt x="409" y="198"/>
                    <a:pt x="409" y="198"/>
                  </a:cubicBezTo>
                  <a:cubicBezTo>
                    <a:pt x="409" y="198"/>
                    <a:pt x="409" y="198"/>
                    <a:pt x="409" y="197"/>
                  </a:cubicBezTo>
                  <a:moveTo>
                    <a:pt x="409" y="198"/>
                  </a:moveTo>
                  <a:cubicBezTo>
                    <a:pt x="409" y="198"/>
                    <a:pt x="408" y="199"/>
                    <a:pt x="408" y="199"/>
                  </a:cubicBezTo>
                  <a:cubicBezTo>
                    <a:pt x="408" y="199"/>
                    <a:pt x="409" y="198"/>
                    <a:pt x="409" y="198"/>
                  </a:cubicBezTo>
                  <a:moveTo>
                    <a:pt x="408" y="199"/>
                  </a:moveTo>
                  <a:cubicBezTo>
                    <a:pt x="408" y="200"/>
                    <a:pt x="408" y="200"/>
                    <a:pt x="408" y="200"/>
                  </a:cubicBezTo>
                  <a:cubicBezTo>
                    <a:pt x="408" y="200"/>
                    <a:pt x="408" y="200"/>
                    <a:pt x="408" y="199"/>
                  </a:cubicBezTo>
                  <a:moveTo>
                    <a:pt x="407" y="201"/>
                  </a:moveTo>
                  <a:cubicBezTo>
                    <a:pt x="407" y="201"/>
                    <a:pt x="407" y="201"/>
                    <a:pt x="407" y="202"/>
                  </a:cubicBezTo>
                  <a:cubicBezTo>
                    <a:pt x="407" y="201"/>
                    <a:pt x="407" y="201"/>
                    <a:pt x="407" y="201"/>
                  </a:cubicBezTo>
                  <a:moveTo>
                    <a:pt x="406" y="202"/>
                  </a:moveTo>
                  <a:cubicBezTo>
                    <a:pt x="406" y="203"/>
                    <a:pt x="406" y="203"/>
                    <a:pt x="406" y="203"/>
                  </a:cubicBezTo>
                  <a:cubicBezTo>
                    <a:pt x="406" y="203"/>
                    <a:pt x="406" y="203"/>
                    <a:pt x="406" y="202"/>
                  </a:cubicBezTo>
                  <a:moveTo>
                    <a:pt x="405" y="204"/>
                  </a:moveTo>
                  <a:cubicBezTo>
                    <a:pt x="405" y="204"/>
                    <a:pt x="405" y="204"/>
                    <a:pt x="405" y="204"/>
                  </a:cubicBezTo>
                  <a:cubicBezTo>
                    <a:pt x="405" y="204"/>
                    <a:pt x="405" y="204"/>
                    <a:pt x="405" y="204"/>
                  </a:cubicBezTo>
                  <a:moveTo>
                    <a:pt x="404" y="205"/>
                  </a:moveTo>
                  <a:cubicBezTo>
                    <a:pt x="404" y="205"/>
                    <a:pt x="404" y="206"/>
                    <a:pt x="404" y="206"/>
                  </a:cubicBezTo>
                  <a:cubicBezTo>
                    <a:pt x="404" y="206"/>
                    <a:pt x="404" y="205"/>
                    <a:pt x="404" y="205"/>
                  </a:cubicBezTo>
                  <a:moveTo>
                    <a:pt x="345" y="82"/>
                  </a:moveTo>
                  <a:cubicBezTo>
                    <a:pt x="345" y="82"/>
                    <a:pt x="345" y="82"/>
                    <a:pt x="345" y="82"/>
                  </a:cubicBezTo>
                  <a:cubicBezTo>
                    <a:pt x="345" y="82"/>
                    <a:pt x="345" y="82"/>
                    <a:pt x="345" y="82"/>
                  </a:cubicBezTo>
                  <a:moveTo>
                    <a:pt x="345" y="82"/>
                  </a:moveTo>
                  <a:cubicBezTo>
                    <a:pt x="345" y="82"/>
                    <a:pt x="345" y="82"/>
                    <a:pt x="345" y="82"/>
                  </a:cubicBezTo>
                  <a:cubicBezTo>
                    <a:pt x="345" y="82"/>
                    <a:pt x="345" y="82"/>
                    <a:pt x="345" y="82"/>
                  </a:cubicBezTo>
                  <a:moveTo>
                    <a:pt x="343" y="150"/>
                  </a:moveTo>
                  <a:cubicBezTo>
                    <a:pt x="343" y="150"/>
                    <a:pt x="343" y="151"/>
                    <a:pt x="343" y="151"/>
                  </a:cubicBezTo>
                  <a:cubicBezTo>
                    <a:pt x="343" y="151"/>
                    <a:pt x="343" y="150"/>
                    <a:pt x="343" y="150"/>
                  </a:cubicBezTo>
                  <a:moveTo>
                    <a:pt x="303" y="152"/>
                  </a:moveTo>
                  <a:cubicBezTo>
                    <a:pt x="304" y="152"/>
                    <a:pt x="304" y="152"/>
                    <a:pt x="304" y="152"/>
                  </a:cubicBezTo>
                  <a:cubicBezTo>
                    <a:pt x="304" y="152"/>
                    <a:pt x="304" y="152"/>
                    <a:pt x="303" y="152"/>
                  </a:cubicBezTo>
                  <a:moveTo>
                    <a:pt x="301" y="147"/>
                  </a:moveTo>
                  <a:cubicBezTo>
                    <a:pt x="300" y="147"/>
                    <a:pt x="300" y="147"/>
                    <a:pt x="300" y="147"/>
                  </a:cubicBezTo>
                  <a:cubicBezTo>
                    <a:pt x="300" y="147"/>
                    <a:pt x="300" y="147"/>
                    <a:pt x="301" y="147"/>
                  </a:cubicBezTo>
                  <a:moveTo>
                    <a:pt x="300" y="147"/>
                  </a:moveTo>
                  <a:cubicBezTo>
                    <a:pt x="300" y="147"/>
                    <a:pt x="300" y="147"/>
                    <a:pt x="300" y="147"/>
                  </a:cubicBezTo>
                  <a:cubicBezTo>
                    <a:pt x="300" y="147"/>
                    <a:pt x="300" y="147"/>
                    <a:pt x="300" y="147"/>
                  </a:cubicBezTo>
                  <a:moveTo>
                    <a:pt x="265" y="126"/>
                  </a:moveTo>
                  <a:cubicBezTo>
                    <a:pt x="265" y="126"/>
                    <a:pt x="264" y="126"/>
                    <a:pt x="264" y="126"/>
                  </a:cubicBezTo>
                  <a:cubicBezTo>
                    <a:pt x="264" y="126"/>
                    <a:pt x="265" y="126"/>
                    <a:pt x="265" y="126"/>
                  </a:cubicBezTo>
                  <a:moveTo>
                    <a:pt x="265" y="128"/>
                  </a:moveTo>
                  <a:cubicBezTo>
                    <a:pt x="265" y="128"/>
                    <a:pt x="265" y="127"/>
                    <a:pt x="265" y="127"/>
                  </a:cubicBezTo>
                  <a:cubicBezTo>
                    <a:pt x="265" y="127"/>
                    <a:pt x="265" y="128"/>
                    <a:pt x="265" y="128"/>
                  </a:cubicBezTo>
                  <a:moveTo>
                    <a:pt x="265" y="127"/>
                  </a:moveTo>
                  <a:cubicBezTo>
                    <a:pt x="265" y="127"/>
                    <a:pt x="265" y="127"/>
                    <a:pt x="265" y="127"/>
                  </a:cubicBezTo>
                  <a:cubicBezTo>
                    <a:pt x="265" y="127"/>
                    <a:pt x="265" y="127"/>
                    <a:pt x="265" y="127"/>
                  </a:cubicBezTo>
                  <a:moveTo>
                    <a:pt x="209" y="180"/>
                  </a:moveTo>
                  <a:cubicBezTo>
                    <a:pt x="209" y="180"/>
                    <a:pt x="209" y="180"/>
                    <a:pt x="209" y="180"/>
                  </a:cubicBezTo>
                  <a:cubicBezTo>
                    <a:pt x="209" y="180"/>
                    <a:pt x="209" y="180"/>
                    <a:pt x="209" y="180"/>
                  </a:cubicBezTo>
                  <a:moveTo>
                    <a:pt x="209" y="180"/>
                  </a:moveTo>
                  <a:cubicBezTo>
                    <a:pt x="209" y="180"/>
                    <a:pt x="210" y="180"/>
                    <a:pt x="210" y="180"/>
                  </a:cubicBezTo>
                  <a:cubicBezTo>
                    <a:pt x="210" y="180"/>
                    <a:pt x="209" y="180"/>
                    <a:pt x="209" y="180"/>
                  </a:cubicBezTo>
                  <a:moveTo>
                    <a:pt x="217" y="188"/>
                  </a:moveTo>
                  <a:cubicBezTo>
                    <a:pt x="217" y="188"/>
                    <a:pt x="216" y="188"/>
                    <a:pt x="216" y="188"/>
                  </a:cubicBezTo>
                  <a:cubicBezTo>
                    <a:pt x="216" y="188"/>
                    <a:pt x="217" y="188"/>
                    <a:pt x="217" y="188"/>
                  </a:cubicBezTo>
                  <a:moveTo>
                    <a:pt x="216" y="190"/>
                  </a:moveTo>
                  <a:cubicBezTo>
                    <a:pt x="216" y="190"/>
                    <a:pt x="216" y="190"/>
                    <a:pt x="216" y="190"/>
                  </a:cubicBezTo>
                  <a:close/>
                  <a:moveTo>
                    <a:pt x="215" y="188"/>
                  </a:moveTo>
                  <a:cubicBezTo>
                    <a:pt x="215" y="188"/>
                    <a:pt x="215" y="188"/>
                    <a:pt x="215" y="188"/>
                  </a:cubicBezTo>
                  <a:cubicBezTo>
                    <a:pt x="215" y="188"/>
                    <a:pt x="215" y="188"/>
                    <a:pt x="215" y="188"/>
                  </a:cubicBezTo>
                  <a:moveTo>
                    <a:pt x="187" y="172"/>
                  </a:moveTo>
                  <a:cubicBezTo>
                    <a:pt x="187" y="173"/>
                    <a:pt x="187" y="173"/>
                    <a:pt x="187" y="174"/>
                  </a:cubicBezTo>
                  <a:cubicBezTo>
                    <a:pt x="187" y="173"/>
                    <a:pt x="187" y="173"/>
                    <a:pt x="187" y="172"/>
                  </a:cubicBezTo>
                  <a:moveTo>
                    <a:pt x="187" y="174"/>
                  </a:moveTo>
                  <a:cubicBezTo>
                    <a:pt x="187" y="174"/>
                    <a:pt x="187" y="175"/>
                    <a:pt x="187" y="175"/>
                  </a:cubicBezTo>
                  <a:cubicBezTo>
                    <a:pt x="187" y="175"/>
                    <a:pt x="187" y="174"/>
                    <a:pt x="187" y="174"/>
                  </a:cubicBezTo>
                  <a:moveTo>
                    <a:pt x="185" y="180"/>
                  </a:moveTo>
                  <a:cubicBezTo>
                    <a:pt x="185" y="180"/>
                    <a:pt x="185" y="180"/>
                    <a:pt x="185" y="180"/>
                  </a:cubicBezTo>
                  <a:cubicBezTo>
                    <a:pt x="185" y="180"/>
                    <a:pt x="185" y="180"/>
                    <a:pt x="185" y="180"/>
                  </a:cubicBezTo>
                  <a:moveTo>
                    <a:pt x="169" y="144"/>
                  </a:moveTo>
                  <a:cubicBezTo>
                    <a:pt x="169" y="144"/>
                    <a:pt x="169" y="144"/>
                    <a:pt x="169" y="144"/>
                  </a:cubicBezTo>
                  <a:close/>
                  <a:moveTo>
                    <a:pt x="176" y="154"/>
                  </a:moveTo>
                  <a:cubicBezTo>
                    <a:pt x="176" y="154"/>
                    <a:pt x="176" y="154"/>
                    <a:pt x="176" y="154"/>
                  </a:cubicBezTo>
                  <a:cubicBezTo>
                    <a:pt x="176" y="154"/>
                    <a:pt x="176" y="154"/>
                    <a:pt x="176" y="154"/>
                  </a:cubicBezTo>
                  <a:moveTo>
                    <a:pt x="171" y="143"/>
                  </a:moveTo>
                  <a:cubicBezTo>
                    <a:pt x="171" y="143"/>
                    <a:pt x="171" y="143"/>
                    <a:pt x="171" y="143"/>
                  </a:cubicBezTo>
                  <a:cubicBezTo>
                    <a:pt x="171" y="143"/>
                    <a:pt x="171" y="143"/>
                    <a:pt x="171" y="143"/>
                  </a:cubicBezTo>
                  <a:moveTo>
                    <a:pt x="172" y="142"/>
                  </a:moveTo>
                  <a:cubicBezTo>
                    <a:pt x="172" y="142"/>
                    <a:pt x="172" y="142"/>
                    <a:pt x="173" y="141"/>
                  </a:cubicBezTo>
                  <a:cubicBezTo>
                    <a:pt x="172" y="142"/>
                    <a:pt x="172" y="142"/>
                    <a:pt x="172" y="142"/>
                  </a:cubicBezTo>
                  <a:moveTo>
                    <a:pt x="173" y="141"/>
                  </a:moveTo>
                  <a:cubicBezTo>
                    <a:pt x="173" y="141"/>
                    <a:pt x="173" y="141"/>
                    <a:pt x="173" y="140"/>
                  </a:cubicBezTo>
                  <a:cubicBezTo>
                    <a:pt x="173" y="141"/>
                    <a:pt x="173" y="141"/>
                    <a:pt x="173" y="141"/>
                  </a:cubicBezTo>
                  <a:moveTo>
                    <a:pt x="182" y="208"/>
                  </a:moveTo>
                  <a:cubicBezTo>
                    <a:pt x="180" y="207"/>
                    <a:pt x="179" y="205"/>
                    <a:pt x="180" y="203"/>
                  </a:cubicBezTo>
                  <a:cubicBezTo>
                    <a:pt x="180" y="203"/>
                    <a:pt x="180" y="203"/>
                    <a:pt x="180" y="203"/>
                  </a:cubicBezTo>
                  <a:cubicBezTo>
                    <a:pt x="180" y="205"/>
                    <a:pt x="180" y="207"/>
                    <a:pt x="182" y="208"/>
                  </a:cubicBezTo>
                  <a:moveTo>
                    <a:pt x="171" y="125"/>
                  </a:moveTo>
                  <a:cubicBezTo>
                    <a:pt x="171" y="126"/>
                    <a:pt x="171" y="126"/>
                    <a:pt x="171" y="126"/>
                  </a:cubicBezTo>
                  <a:cubicBezTo>
                    <a:pt x="171" y="126"/>
                    <a:pt x="171" y="126"/>
                    <a:pt x="171" y="125"/>
                  </a:cubicBezTo>
                  <a:moveTo>
                    <a:pt x="171" y="129"/>
                  </a:moveTo>
                  <a:cubicBezTo>
                    <a:pt x="170" y="131"/>
                    <a:pt x="170" y="133"/>
                    <a:pt x="170" y="134"/>
                  </a:cubicBezTo>
                  <a:cubicBezTo>
                    <a:pt x="170" y="134"/>
                    <a:pt x="170" y="134"/>
                    <a:pt x="170" y="133"/>
                  </a:cubicBezTo>
                  <a:cubicBezTo>
                    <a:pt x="170" y="132"/>
                    <a:pt x="170" y="130"/>
                    <a:pt x="171" y="129"/>
                  </a:cubicBezTo>
                  <a:moveTo>
                    <a:pt x="171" y="126"/>
                  </a:moveTo>
                  <a:cubicBezTo>
                    <a:pt x="171" y="127"/>
                    <a:pt x="171" y="127"/>
                    <a:pt x="171" y="127"/>
                  </a:cubicBezTo>
                  <a:cubicBezTo>
                    <a:pt x="171" y="127"/>
                    <a:pt x="171" y="127"/>
                    <a:pt x="171" y="126"/>
                  </a:cubicBezTo>
                  <a:moveTo>
                    <a:pt x="171" y="127"/>
                  </a:moveTo>
                  <a:cubicBezTo>
                    <a:pt x="171" y="128"/>
                    <a:pt x="171" y="128"/>
                    <a:pt x="171" y="128"/>
                  </a:cubicBezTo>
                  <a:cubicBezTo>
                    <a:pt x="171" y="128"/>
                    <a:pt x="171" y="128"/>
                    <a:pt x="171" y="127"/>
                  </a:cubicBezTo>
                  <a:moveTo>
                    <a:pt x="166" y="153"/>
                  </a:moveTo>
                  <a:cubicBezTo>
                    <a:pt x="166" y="153"/>
                    <a:pt x="166" y="153"/>
                    <a:pt x="166" y="153"/>
                  </a:cubicBezTo>
                  <a:close/>
                  <a:moveTo>
                    <a:pt x="219" y="189"/>
                  </a:moveTo>
                  <a:cubicBezTo>
                    <a:pt x="219" y="188"/>
                    <a:pt x="218" y="188"/>
                    <a:pt x="217" y="188"/>
                  </a:cubicBezTo>
                  <a:cubicBezTo>
                    <a:pt x="218" y="188"/>
                    <a:pt x="220" y="189"/>
                    <a:pt x="221" y="189"/>
                  </a:cubicBezTo>
                  <a:cubicBezTo>
                    <a:pt x="220" y="189"/>
                    <a:pt x="220" y="189"/>
                    <a:pt x="219" y="189"/>
                  </a:cubicBezTo>
                  <a:moveTo>
                    <a:pt x="313" y="245"/>
                  </a:moveTo>
                  <a:cubicBezTo>
                    <a:pt x="312" y="245"/>
                    <a:pt x="312" y="245"/>
                    <a:pt x="312" y="245"/>
                  </a:cubicBezTo>
                  <a:cubicBezTo>
                    <a:pt x="312" y="245"/>
                    <a:pt x="312" y="245"/>
                    <a:pt x="313" y="245"/>
                  </a:cubicBezTo>
                  <a:moveTo>
                    <a:pt x="314" y="245"/>
                  </a:moveTo>
                  <a:cubicBezTo>
                    <a:pt x="314" y="245"/>
                    <a:pt x="313" y="245"/>
                    <a:pt x="313" y="245"/>
                  </a:cubicBezTo>
                  <a:cubicBezTo>
                    <a:pt x="313" y="245"/>
                    <a:pt x="314" y="245"/>
                    <a:pt x="314" y="245"/>
                  </a:cubicBezTo>
                  <a:moveTo>
                    <a:pt x="315" y="246"/>
                  </a:moveTo>
                  <a:cubicBezTo>
                    <a:pt x="316" y="246"/>
                    <a:pt x="316" y="247"/>
                    <a:pt x="316" y="247"/>
                  </a:cubicBezTo>
                  <a:cubicBezTo>
                    <a:pt x="316" y="247"/>
                    <a:pt x="316" y="246"/>
                    <a:pt x="315" y="246"/>
                  </a:cubicBezTo>
                  <a:moveTo>
                    <a:pt x="314" y="246"/>
                  </a:moveTo>
                  <a:cubicBezTo>
                    <a:pt x="314" y="246"/>
                    <a:pt x="315" y="246"/>
                    <a:pt x="315" y="246"/>
                  </a:cubicBezTo>
                  <a:cubicBezTo>
                    <a:pt x="315" y="246"/>
                    <a:pt x="314" y="246"/>
                    <a:pt x="314" y="246"/>
                  </a:cubicBezTo>
                  <a:moveTo>
                    <a:pt x="327" y="268"/>
                  </a:moveTo>
                  <a:cubicBezTo>
                    <a:pt x="327" y="268"/>
                    <a:pt x="327" y="268"/>
                    <a:pt x="327" y="268"/>
                  </a:cubicBezTo>
                  <a:cubicBezTo>
                    <a:pt x="327" y="268"/>
                    <a:pt x="327" y="268"/>
                    <a:pt x="327" y="268"/>
                  </a:cubicBezTo>
                  <a:cubicBezTo>
                    <a:pt x="327" y="268"/>
                    <a:pt x="327" y="268"/>
                    <a:pt x="327" y="268"/>
                  </a:cubicBezTo>
                  <a:moveTo>
                    <a:pt x="330" y="267"/>
                  </a:moveTo>
                  <a:cubicBezTo>
                    <a:pt x="330" y="267"/>
                    <a:pt x="330" y="267"/>
                    <a:pt x="331" y="267"/>
                  </a:cubicBezTo>
                  <a:cubicBezTo>
                    <a:pt x="331" y="267"/>
                    <a:pt x="331" y="267"/>
                    <a:pt x="331" y="267"/>
                  </a:cubicBezTo>
                  <a:cubicBezTo>
                    <a:pt x="331" y="267"/>
                    <a:pt x="332" y="267"/>
                    <a:pt x="332" y="267"/>
                  </a:cubicBezTo>
                  <a:cubicBezTo>
                    <a:pt x="331" y="267"/>
                    <a:pt x="330" y="267"/>
                    <a:pt x="330" y="267"/>
                  </a:cubicBezTo>
                  <a:moveTo>
                    <a:pt x="332" y="267"/>
                  </a:moveTo>
                  <a:cubicBezTo>
                    <a:pt x="332" y="267"/>
                    <a:pt x="332" y="267"/>
                    <a:pt x="332" y="267"/>
                  </a:cubicBezTo>
                  <a:cubicBezTo>
                    <a:pt x="333" y="267"/>
                    <a:pt x="333" y="267"/>
                    <a:pt x="333" y="267"/>
                  </a:cubicBezTo>
                  <a:cubicBezTo>
                    <a:pt x="333" y="267"/>
                    <a:pt x="333" y="267"/>
                    <a:pt x="332" y="267"/>
                  </a:cubicBezTo>
                  <a:moveTo>
                    <a:pt x="384" y="258"/>
                  </a:moveTo>
                  <a:cubicBezTo>
                    <a:pt x="384" y="258"/>
                    <a:pt x="384" y="258"/>
                    <a:pt x="384" y="258"/>
                  </a:cubicBezTo>
                  <a:cubicBezTo>
                    <a:pt x="384" y="258"/>
                    <a:pt x="384" y="258"/>
                    <a:pt x="384" y="258"/>
                  </a:cubicBezTo>
                  <a:moveTo>
                    <a:pt x="384" y="259"/>
                  </a:moveTo>
                  <a:cubicBezTo>
                    <a:pt x="384" y="259"/>
                    <a:pt x="384" y="259"/>
                    <a:pt x="384" y="259"/>
                  </a:cubicBezTo>
                  <a:cubicBezTo>
                    <a:pt x="384" y="259"/>
                    <a:pt x="384" y="259"/>
                    <a:pt x="384" y="25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9" name="Freeform 52"/>
            <p:cNvSpPr>
              <a:spLocks/>
            </p:cNvSpPr>
            <p:nvPr userDrawn="1"/>
          </p:nvSpPr>
          <p:spPr bwMode="auto">
            <a:xfrm>
              <a:off x="19416713" y="3192463"/>
              <a:ext cx="36513" cy="58738"/>
            </a:xfrm>
            <a:custGeom>
              <a:avLst/>
              <a:gdLst>
                <a:gd name="T0" fmla="*/ 9 w 13"/>
                <a:gd name="T1" fmla="*/ 20 h 21"/>
                <a:gd name="T2" fmla="*/ 11 w 13"/>
                <a:gd name="T3" fmla="*/ 0 h 21"/>
                <a:gd name="T4" fmla="*/ 4 w 13"/>
                <a:gd name="T5" fmla="*/ 6 h 21"/>
                <a:gd name="T6" fmla="*/ 9 w 13"/>
                <a:gd name="T7" fmla="*/ 20 h 21"/>
              </a:gdLst>
              <a:ahLst/>
              <a:cxnLst>
                <a:cxn ang="0">
                  <a:pos x="T0" y="T1"/>
                </a:cxn>
                <a:cxn ang="0">
                  <a:pos x="T2" y="T3"/>
                </a:cxn>
                <a:cxn ang="0">
                  <a:pos x="T4" y="T5"/>
                </a:cxn>
                <a:cxn ang="0">
                  <a:pos x="T6" y="T7"/>
                </a:cxn>
              </a:cxnLst>
              <a:rect l="0" t="0" r="r" b="b"/>
              <a:pathLst>
                <a:path w="13" h="21">
                  <a:moveTo>
                    <a:pt x="9" y="20"/>
                  </a:moveTo>
                  <a:cubicBezTo>
                    <a:pt x="13" y="20"/>
                    <a:pt x="13" y="0"/>
                    <a:pt x="11" y="0"/>
                  </a:cubicBezTo>
                  <a:cubicBezTo>
                    <a:pt x="9" y="0"/>
                    <a:pt x="9" y="3"/>
                    <a:pt x="4" y="6"/>
                  </a:cubicBezTo>
                  <a:cubicBezTo>
                    <a:pt x="0" y="9"/>
                    <a:pt x="4" y="21"/>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0" name="Freeform 53"/>
            <p:cNvSpPr>
              <a:spLocks/>
            </p:cNvSpPr>
            <p:nvPr userDrawn="1"/>
          </p:nvSpPr>
          <p:spPr bwMode="auto">
            <a:xfrm>
              <a:off x="19234150" y="3295650"/>
              <a:ext cx="33338" cy="33338"/>
            </a:xfrm>
            <a:custGeom>
              <a:avLst/>
              <a:gdLst>
                <a:gd name="T0" fmla="*/ 2 w 12"/>
                <a:gd name="T1" fmla="*/ 9 h 12"/>
                <a:gd name="T2" fmla="*/ 12 w 12"/>
                <a:gd name="T3" fmla="*/ 6 h 12"/>
                <a:gd name="T4" fmla="*/ 2 w 12"/>
                <a:gd name="T5" fmla="*/ 9 h 12"/>
              </a:gdLst>
              <a:ahLst/>
              <a:cxnLst>
                <a:cxn ang="0">
                  <a:pos x="T0" y="T1"/>
                </a:cxn>
                <a:cxn ang="0">
                  <a:pos x="T2" y="T3"/>
                </a:cxn>
                <a:cxn ang="0">
                  <a:pos x="T4" y="T5"/>
                </a:cxn>
              </a:cxnLst>
              <a:rect l="0" t="0" r="r" b="b"/>
              <a:pathLst>
                <a:path w="12" h="12">
                  <a:moveTo>
                    <a:pt x="2" y="9"/>
                  </a:moveTo>
                  <a:cubicBezTo>
                    <a:pt x="7" y="12"/>
                    <a:pt x="12" y="11"/>
                    <a:pt x="12" y="6"/>
                  </a:cubicBezTo>
                  <a:cubicBezTo>
                    <a:pt x="11" y="0"/>
                    <a:pt x="0" y="7"/>
                    <a:pt x="2"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1" name="Freeform 54"/>
            <p:cNvSpPr>
              <a:spLocks/>
            </p:cNvSpPr>
            <p:nvPr userDrawn="1"/>
          </p:nvSpPr>
          <p:spPr bwMode="auto">
            <a:xfrm>
              <a:off x="19535775" y="3359150"/>
              <a:ext cx="88900" cy="55563"/>
            </a:xfrm>
            <a:custGeom>
              <a:avLst/>
              <a:gdLst>
                <a:gd name="T0" fmla="*/ 23 w 32"/>
                <a:gd name="T1" fmla="*/ 2 h 20"/>
                <a:gd name="T2" fmla="*/ 10 w 32"/>
                <a:gd name="T3" fmla="*/ 2 h 20"/>
                <a:gd name="T4" fmla="*/ 1 w 32"/>
                <a:gd name="T5" fmla="*/ 7 h 20"/>
                <a:gd name="T6" fmla="*/ 12 w 32"/>
                <a:gd name="T7" fmla="*/ 13 h 20"/>
                <a:gd name="T8" fmla="*/ 24 w 32"/>
                <a:gd name="T9" fmla="*/ 20 h 20"/>
                <a:gd name="T10" fmla="*/ 27 w 32"/>
                <a:gd name="T11" fmla="*/ 13 h 20"/>
                <a:gd name="T12" fmla="*/ 32 w 32"/>
                <a:gd name="T13" fmla="*/ 3 h 20"/>
                <a:gd name="T14" fmla="*/ 23 w 32"/>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20">
                  <a:moveTo>
                    <a:pt x="23" y="2"/>
                  </a:moveTo>
                  <a:cubicBezTo>
                    <a:pt x="17" y="4"/>
                    <a:pt x="14" y="4"/>
                    <a:pt x="10" y="2"/>
                  </a:cubicBezTo>
                  <a:cubicBezTo>
                    <a:pt x="6" y="0"/>
                    <a:pt x="0" y="4"/>
                    <a:pt x="1" y="7"/>
                  </a:cubicBezTo>
                  <a:cubicBezTo>
                    <a:pt x="2" y="8"/>
                    <a:pt x="4" y="11"/>
                    <a:pt x="12" y="13"/>
                  </a:cubicBezTo>
                  <a:cubicBezTo>
                    <a:pt x="20" y="15"/>
                    <a:pt x="21" y="20"/>
                    <a:pt x="24" y="20"/>
                  </a:cubicBezTo>
                  <a:cubicBezTo>
                    <a:pt x="28" y="20"/>
                    <a:pt x="28" y="17"/>
                    <a:pt x="27" y="13"/>
                  </a:cubicBezTo>
                  <a:cubicBezTo>
                    <a:pt x="26" y="9"/>
                    <a:pt x="31" y="4"/>
                    <a:pt x="32" y="3"/>
                  </a:cubicBezTo>
                  <a:cubicBezTo>
                    <a:pt x="32" y="2"/>
                    <a:pt x="30" y="1"/>
                    <a:pt x="23"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2" name="Freeform 55"/>
            <p:cNvSpPr>
              <a:spLocks/>
            </p:cNvSpPr>
            <p:nvPr userDrawn="1"/>
          </p:nvSpPr>
          <p:spPr bwMode="auto">
            <a:xfrm>
              <a:off x="19405600" y="3257550"/>
              <a:ext cx="55563" cy="90488"/>
            </a:xfrm>
            <a:custGeom>
              <a:avLst/>
              <a:gdLst>
                <a:gd name="T0" fmla="*/ 9 w 20"/>
                <a:gd name="T1" fmla="*/ 3 h 33"/>
                <a:gd name="T2" fmla="*/ 1 w 20"/>
                <a:gd name="T3" fmla="*/ 5 h 33"/>
                <a:gd name="T4" fmla="*/ 5 w 20"/>
                <a:gd name="T5" fmla="*/ 19 h 33"/>
                <a:gd name="T6" fmla="*/ 10 w 20"/>
                <a:gd name="T7" fmla="*/ 29 h 33"/>
                <a:gd name="T8" fmla="*/ 17 w 20"/>
                <a:gd name="T9" fmla="*/ 25 h 33"/>
                <a:gd name="T10" fmla="*/ 19 w 20"/>
                <a:gd name="T11" fmla="*/ 7 h 33"/>
                <a:gd name="T12" fmla="*/ 9 w 20"/>
                <a:gd name="T13" fmla="*/ 3 h 33"/>
              </a:gdLst>
              <a:ahLst/>
              <a:cxnLst>
                <a:cxn ang="0">
                  <a:pos x="T0" y="T1"/>
                </a:cxn>
                <a:cxn ang="0">
                  <a:pos x="T2" y="T3"/>
                </a:cxn>
                <a:cxn ang="0">
                  <a:pos x="T4" y="T5"/>
                </a:cxn>
                <a:cxn ang="0">
                  <a:pos x="T6" y="T7"/>
                </a:cxn>
                <a:cxn ang="0">
                  <a:pos x="T8" y="T9"/>
                </a:cxn>
                <a:cxn ang="0">
                  <a:pos x="T10" y="T11"/>
                </a:cxn>
                <a:cxn ang="0">
                  <a:pos x="T12" y="T13"/>
                </a:cxn>
              </a:cxnLst>
              <a:rect l="0" t="0" r="r" b="b"/>
              <a:pathLst>
                <a:path w="20" h="33">
                  <a:moveTo>
                    <a:pt x="9" y="3"/>
                  </a:moveTo>
                  <a:cubicBezTo>
                    <a:pt x="6" y="6"/>
                    <a:pt x="3" y="3"/>
                    <a:pt x="1" y="5"/>
                  </a:cubicBezTo>
                  <a:cubicBezTo>
                    <a:pt x="0" y="8"/>
                    <a:pt x="7" y="13"/>
                    <a:pt x="5" y="19"/>
                  </a:cubicBezTo>
                  <a:cubicBezTo>
                    <a:pt x="4" y="25"/>
                    <a:pt x="6" y="33"/>
                    <a:pt x="10" y="29"/>
                  </a:cubicBezTo>
                  <a:cubicBezTo>
                    <a:pt x="13" y="26"/>
                    <a:pt x="15" y="27"/>
                    <a:pt x="17" y="25"/>
                  </a:cubicBezTo>
                  <a:cubicBezTo>
                    <a:pt x="19" y="22"/>
                    <a:pt x="17" y="12"/>
                    <a:pt x="19" y="7"/>
                  </a:cubicBezTo>
                  <a:cubicBezTo>
                    <a:pt x="20" y="3"/>
                    <a:pt x="13" y="0"/>
                    <a:pt x="9"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3" name="Freeform 56"/>
            <p:cNvSpPr>
              <a:spLocks/>
            </p:cNvSpPr>
            <p:nvPr userDrawn="1"/>
          </p:nvSpPr>
          <p:spPr bwMode="auto">
            <a:xfrm>
              <a:off x="19843750" y="3446463"/>
              <a:ext cx="88900" cy="26988"/>
            </a:xfrm>
            <a:custGeom>
              <a:avLst/>
              <a:gdLst>
                <a:gd name="T0" fmla="*/ 26 w 32"/>
                <a:gd name="T1" fmla="*/ 5 h 10"/>
                <a:gd name="T2" fmla="*/ 9 w 32"/>
                <a:gd name="T3" fmla="*/ 3 h 10"/>
                <a:gd name="T4" fmla="*/ 2 w 32"/>
                <a:gd name="T5" fmla="*/ 6 h 10"/>
                <a:gd name="T6" fmla="*/ 18 w 32"/>
                <a:gd name="T7" fmla="*/ 10 h 10"/>
                <a:gd name="T8" fmla="*/ 32 w 32"/>
                <a:gd name="T9" fmla="*/ 5 h 10"/>
                <a:gd name="T10" fmla="*/ 26 w 32"/>
                <a:gd name="T11" fmla="*/ 5 h 10"/>
              </a:gdLst>
              <a:ahLst/>
              <a:cxnLst>
                <a:cxn ang="0">
                  <a:pos x="T0" y="T1"/>
                </a:cxn>
                <a:cxn ang="0">
                  <a:pos x="T2" y="T3"/>
                </a:cxn>
                <a:cxn ang="0">
                  <a:pos x="T4" y="T5"/>
                </a:cxn>
                <a:cxn ang="0">
                  <a:pos x="T6" y="T7"/>
                </a:cxn>
                <a:cxn ang="0">
                  <a:pos x="T8" y="T9"/>
                </a:cxn>
                <a:cxn ang="0">
                  <a:pos x="T10" y="T11"/>
                </a:cxn>
              </a:cxnLst>
              <a:rect l="0" t="0" r="r" b="b"/>
              <a:pathLst>
                <a:path w="32" h="10">
                  <a:moveTo>
                    <a:pt x="26" y="5"/>
                  </a:moveTo>
                  <a:cubicBezTo>
                    <a:pt x="23" y="3"/>
                    <a:pt x="12" y="6"/>
                    <a:pt x="9" y="3"/>
                  </a:cubicBezTo>
                  <a:cubicBezTo>
                    <a:pt x="6" y="0"/>
                    <a:pt x="0" y="5"/>
                    <a:pt x="2" y="6"/>
                  </a:cubicBezTo>
                  <a:cubicBezTo>
                    <a:pt x="6" y="6"/>
                    <a:pt x="12" y="10"/>
                    <a:pt x="18" y="10"/>
                  </a:cubicBezTo>
                  <a:cubicBezTo>
                    <a:pt x="24" y="10"/>
                    <a:pt x="32" y="7"/>
                    <a:pt x="32" y="5"/>
                  </a:cubicBezTo>
                  <a:cubicBezTo>
                    <a:pt x="32" y="4"/>
                    <a:pt x="28" y="6"/>
                    <a:pt x="26"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4" name="Freeform 57"/>
            <p:cNvSpPr>
              <a:spLocks/>
            </p:cNvSpPr>
            <p:nvPr userDrawn="1"/>
          </p:nvSpPr>
          <p:spPr bwMode="auto">
            <a:xfrm>
              <a:off x="18853150" y="2709863"/>
              <a:ext cx="152400" cy="161925"/>
            </a:xfrm>
            <a:custGeom>
              <a:avLst/>
              <a:gdLst>
                <a:gd name="T0" fmla="*/ 31 w 55"/>
                <a:gd name="T1" fmla="*/ 50 h 58"/>
                <a:gd name="T2" fmla="*/ 44 w 55"/>
                <a:gd name="T3" fmla="*/ 48 h 58"/>
                <a:gd name="T4" fmla="*/ 44 w 55"/>
                <a:gd name="T5" fmla="*/ 23 h 58"/>
                <a:gd name="T6" fmla="*/ 44 w 55"/>
                <a:gd name="T7" fmla="*/ 21 h 58"/>
                <a:gd name="T8" fmla="*/ 52 w 55"/>
                <a:gd name="T9" fmla="*/ 16 h 58"/>
                <a:gd name="T10" fmla="*/ 46 w 55"/>
                <a:gd name="T11" fmla="*/ 4 h 58"/>
                <a:gd name="T12" fmla="*/ 33 w 55"/>
                <a:gd name="T13" fmla="*/ 6 h 58"/>
                <a:gd name="T14" fmla="*/ 31 w 55"/>
                <a:gd name="T15" fmla="*/ 6 h 58"/>
                <a:gd name="T16" fmla="*/ 20 w 55"/>
                <a:gd name="T17" fmla="*/ 8 h 58"/>
                <a:gd name="T18" fmla="*/ 26 w 55"/>
                <a:gd name="T19" fmla="*/ 13 h 58"/>
                <a:gd name="T20" fmla="*/ 17 w 55"/>
                <a:gd name="T21" fmla="*/ 18 h 58"/>
                <a:gd name="T22" fmla="*/ 5 w 55"/>
                <a:gd name="T23" fmla="*/ 18 h 58"/>
                <a:gd name="T24" fmla="*/ 7 w 55"/>
                <a:gd name="T25" fmla="*/ 26 h 58"/>
                <a:gd name="T26" fmla="*/ 12 w 55"/>
                <a:gd name="T27" fmla="*/ 34 h 58"/>
                <a:gd name="T28" fmla="*/ 9 w 55"/>
                <a:gd name="T29" fmla="*/ 43 h 58"/>
                <a:gd name="T30" fmla="*/ 2 w 55"/>
                <a:gd name="T31" fmla="*/ 50 h 58"/>
                <a:gd name="T32" fmla="*/ 12 w 55"/>
                <a:gd name="T33" fmla="*/ 58 h 58"/>
                <a:gd name="T34" fmla="*/ 31 w 55"/>
                <a:gd name="T35"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58">
                  <a:moveTo>
                    <a:pt x="31" y="50"/>
                  </a:moveTo>
                  <a:cubicBezTo>
                    <a:pt x="36" y="45"/>
                    <a:pt x="39" y="50"/>
                    <a:pt x="44" y="48"/>
                  </a:cubicBezTo>
                  <a:cubicBezTo>
                    <a:pt x="49" y="45"/>
                    <a:pt x="46" y="27"/>
                    <a:pt x="44" y="23"/>
                  </a:cubicBezTo>
                  <a:cubicBezTo>
                    <a:pt x="43" y="22"/>
                    <a:pt x="44" y="22"/>
                    <a:pt x="44" y="21"/>
                  </a:cubicBezTo>
                  <a:cubicBezTo>
                    <a:pt x="44" y="19"/>
                    <a:pt x="49" y="19"/>
                    <a:pt x="52" y="16"/>
                  </a:cubicBezTo>
                  <a:cubicBezTo>
                    <a:pt x="55" y="13"/>
                    <a:pt x="50" y="8"/>
                    <a:pt x="46" y="4"/>
                  </a:cubicBezTo>
                  <a:cubicBezTo>
                    <a:pt x="42" y="0"/>
                    <a:pt x="37" y="6"/>
                    <a:pt x="33" y="6"/>
                  </a:cubicBezTo>
                  <a:cubicBezTo>
                    <a:pt x="32" y="6"/>
                    <a:pt x="32" y="6"/>
                    <a:pt x="31" y="6"/>
                  </a:cubicBezTo>
                  <a:cubicBezTo>
                    <a:pt x="27" y="4"/>
                    <a:pt x="21" y="4"/>
                    <a:pt x="20" y="8"/>
                  </a:cubicBezTo>
                  <a:cubicBezTo>
                    <a:pt x="20" y="12"/>
                    <a:pt x="25" y="11"/>
                    <a:pt x="26" y="13"/>
                  </a:cubicBezTo>
                  <a:cubicBezTo>
                    <a:pt x="26" y="16"/>
                    <a:pt x="20" y="15"/>
                    <a:pt x="17" y="18"/>
                  </a:cubicBezTo>
                  <a:cubicBezTo>
                    <a:pt x="13" y="20"/>
                    <a:pt x="9" y="16"/>
                    <a:pt x="5" y="18"/>
                  </a:cubicBezTo>
                  <a:cubicBezTo>
                    <a:pt x="2" y="20"/>
                    <a:pt x="10" y="22"/>
                    <a:pt x="7" y="26"/>
                  </a:cubicBezTo>
                  <a:cubicBezTo>
                    <a:pt x="4" y="30"/>
                    <a:pt x="7" y="30"/>
                    <a:pt x="12" y="34"/>
                  </a:cubicBezTo>
                  <a:cubicBezTo>
                    <a:pt x="16" y="37"/>
                    <a:pt x="9" y="38"/>
                    <a:pt x="9" y="43"/>
                  </a:cubicBezTo>
                  <a:cubicBezTo>
                    <a:pt x="9" y="47"/>
                    <a:pt x="3" y="47"/>
                    <a:pt x="2" y="50"/>
                  </a:cubicBezTo>
                  <a:cubicBezTo>
                    <a:pt x="0" y="52"/>
                    <a:pt x="7" y="58"/>
                    <a:pt x="12" y="58"/>
                  </a:cubicBezTo>
                  <a:cubicBezTo>
                    <a:pt x="16" y="58"/>
                    <a:pt x="25" y="56"/>
                    <a:pt x="31" y="5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5" name="Freeform 58"/>
            <p:cNvSpPr>
              <a:spLocks/>
            </p:cNvSpPr>
            <p:nvPr userDrawn="1"/>
          </p:nvSpPr>
          <p:spPr bwMode="auto">
            <a:xfrm>
              <a:off x="19119850" y="2479675"/>
              <a:ext cx="22225" cy="39688"/>
            </a:xfrm>
            <a:custGeom>
              <a:avLst/>
              <a:gdLst>
                <a:gd name="T0" fmla="*/ 2 w 8"/>
                <a:gd name="T1" fmla="*/ 13 h 14"/>
                <a:gd name="T2" fmla="*/ 4 w 8"/>
                <a:gd name="T3" fmla="*/ 1 h 14"/>
                <a:gd name="T4" fmla="*/ 2 w 8"/>
                <a:gd name="T5" fmla="*/ 13 h 14"/>
              </a:gdLst>
              <a:ahLst/>
              <a:cxnLst>
                <a:cxn ang="0">
                  <a:pos x="T0" y="T1"/>
                </a:cxn>
                <a:cxn ang="0">
                  <a:pos x="T2" y="T3"/>
                </a:cxn>
                <a:cxn ang="0">
                  <a:pos x="T4" y="T5"/>
                </a:cxn>
              </a:cxnLst>
              <a:rect l="0" t="0" r="r" b="b"/>
              <a:pathLst>
                <a:path w="8" h="14">
                  <a:moveTo>
                    <a:pt x="2" y="13"/>
                  </a:moveTo>
                  <a:cubicBezTo>
                    <a:pt x="5" y="10"/>
                    <a:pt x="8" y="0"/>
                    <a:pt x="4" y="1"/>
                  </a:cubicBezTo>
                  <a:cubicBezTo>
                    <a:pt x="0" y="2"/>
                    <a:pt x="1" y="14"/>
                    <a:pt x="2"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6" name="Freeform 59"/>
            <p:cNvSpPr>
              <a:spLocks/>
            </p:cNvSpPr>
            <p:nvPr userDrawn="1"/>
          </p:nvSpPr>
          <p:spPr bwMode="auto">
            <a:xfrm>
              <a:off x="18961100" y="2557463"/>
              <a:ext cx="261938" cy="377825"/>
            </a:xfrm>
            <a:custGeom>
              <a:avLst/>
              <a:gdLst>
                <a:gd name="T0" fmla="*/ 3 w 94"/>
                <a:gd name="T1" fmla="*/ 24 h 136"/>
                <a:gd name="T2" fmla="*/ 11 w 94"/>
                <a:gd name="T3" fmla="*/ 30 h 136"/>
                <a:gd name="T4" fmla="*/ 7 w 94"/>
                <a:gd name="T5" fmla="*/ 38 h 136"/>
                <a:gd name="T6" fmla="*/ 12 w 94"/>
                <a:gd name="T7" fmla="*/ 44 h 136"/>
                <a:gd name="T8" fmla="*/ 3 w 94"/>
                <a:gd name="T9" fmla="*/ 50 h 136"/>
                <a:gd name="T10" fmla="*/ 11 w 94"/>
                <a:gd name="T11" fmla="*/ 48 h 136"/>
                <a:gd name="T12" fmla="*/ 15 w 94"/>
                <a:gd name="T13" fmla="*/ 54 h 136"/>
                <a:gd name="T14" fmla="*/ 22 w 94"/>
                <a:gd name="T15" fmla="*/ 46 h 136"/>
                <a:gd name="T16" fmla="*/ 22 w 94"/>
                <a:gd name="T17" fmla="*/ 53 h 136"/>
                <a:gd name="T18" fmla="*/ 19 w 94"/>
                <a:gd name="T19" fmla="*/ 64 h 136"/>
                <a:gd name="T20" fmla="*/ 34 w 94"/>
                <a:gd name="T21" fmla="*/ 63 h 136"/>
                <a:gd name="T22" fmla="*/ 37 w 94"/>
                <a:gd name="T23" fmla="*/ 66 h 136"/>
                <a:gd name="T24" fmla="*/ 38 w 94"/>
                <a:gd name="T25" fmla="*/ 72 h 136"/>
                <a:gd name="T26" fmla="*/ 41 w 94"/>
                <a:gd name="T27" fmla="*/ 76 h 136"/>
                <a:gd name="T28" fmla="*/ 40 w 94"/>
                <a:gd name="T29" fmla="*/ 86 h 136"/>
                <a:gd name="T30" fmla="*/ 29 w 94"/>
                <a:gd name="T31" fmla="*/ 86 h 136"/>
                <a:gd name="T32" fmla="*/ 26 w 94"/>
                <a:gd name="T33" fmla="*/ 88 h 136"/>
                <a:gd name="T34" fmla="*/ 23 w 94"/>
                <a:gd name="T35" fmla="*/ 95 h 136"/>
                <a:gd name="T36" fmla="*/ 29 w 94"/>
                <a:gd name="T37" fmla="*/ 99 h 136"/>
                <a:gd name="T38" fmla="*/ 19 w 94"/>
                <a:gd name="T39" fmla="*/ 106 h 136"/>
                <a:gd name="T40" fmla="*/ 23 w 94"/>
                <a:gd name="T41" fmla="*/ 111 h 136"/>
                <a:gd name="T42" fmla="*/ 29 w 94"/>
                <a:gd name="T43" fmla="*/ 112 h 136"/>
                <a:gd name="T44" fmla="*/ 41 w 94"/>
                <a:gd name="T45" fmla="*/ 114 h 136"/>
                <a:gd name="T46" fmla="*/ 42 w 94"/>
                <a:gd name="T47" fmla="*/ 116 h 136"/>
                <a:gd name="T48" fmla="*/ 30 w 94"/>
                <a:gd name="T49" fmla="*/ 118 h 136"/>
                <a:gd name="T50" fmla="*/ 16 w 94"/>
                <a:gd name="T51" fmla="*/ 135 h 136"/>
                <a:gd name="T52" fmla="*/ 24 w 94"/>
                <a:gd name="T53" fmla="*/ 130 h 136"/>
                <a:gd name="T54" fmla="*/ 32 w 94"/>
                <a:gd name="T55" fmla="*/ 132 h 136"/>
                <a:gd name="T56" fmla="*/ 37 w 94"/>
                <a:gd name="T57" fmla="*/ 127 h 136"/>
                <a:gd name="T58" fmla="*/ 44 w 94"/>
                <a:gd name="T59" fmla="*/ 126 h 136"/>
                <a:gd name="T60" fmla="*/ 53 w 94"/>
                <a:gd name="T61" fmla="*/ 123 h 136"/>
                <a:gd name="T62" fmla="*/ 61 w 94"/>
                <a:gd name="T63" fmla="*/ 126 h 136"/>
                <a:gd name="T64" fmla="*/ 73 w 94"/>
                <a:gd name="T65" fmla="*/ 123 h 136"/>
                <a:gd name="T66" fmla="*/ 88 w 94"/>
                <a:gd name="T67" fmla="*/ 117 h 136"/>
                <a:gd name="T68" fmla="*/ 84 w 94"/>
                <a:gd name="T69" fmla="*/ 115 h 136"/>
                <a:gd name="T70" fmla="*/ 84 w 94"/>
                <a:gd name="T71" fmla="*/ 109 h 136"/>
                <a:gd name="T72" fmla="*/ 93 w 94"/>
                <a:gd name="T73" fmla="*/ 98 h 136"/>
                <a:gd name="T74" fmla="*/ 82 w 94"/>
                <a:gd name="T75" fmla="*/ 93 h 136"/>
                <a:gd name="T76" fmla="*/ 77 w 94"/>
                <a:gd name="T77" fmla="*/ 92 h 136"/>
                <a:gd name="T78" fmla="*/ 77 w 94"/>
                <a:gd name="T79" fmla="*/ 86 h 136"/>
                <a:gd name="T80" fmla="*/ 73 w 94"/>
                <a:gd name="T81" fmla="*/ 81 h 136"/>
                <a:gd name="T82" fmla="*/ 65 w 94"/>
                <a:gd name="T83" fmla="*/ 68 h 136"/>
                <a:gd name="T84" fmla="*/ 58 w 94"/>
                <a:gd name="T85" fmla="*/ 55 h 136"/>
                <a:gd name="T86" fmla="*/ 51 w 94"/>
                <a:gd name="T87" fmla="*/ 49 h 136"/>
                <a:gd name="T88" fmla="*/ 41 w 94"/>
                <a:gd name="T89" fmla="*/ 48 h 136"/>
                <a:gd name="T90" fmla="*/ 45 w 94"/>
                <a:gd name="T91" fmla="*/ 41 h 136"/>
                <a:gd name="T92" fmla="*/ 53 w 94"/>
                <a:gd name="T93" fmla="*/ 22 h 136"/>
                <a:gd name="T94" fmla="*/ 34 w 94"/>
                <a:gd name="T95" fmla="*/ 21 h 136"/>
                <a:gd name="T96" fmla="*/ 30 w 94"/>
                <a:gd name="T97" fmla="*/ 18 h 136"/>
                <a:gd name="T98" fmla="*/ 38 w 94"/>
                <a:gd name="T99" fmla="*/ 9 h 136"/>
                <a:gd name="T100" fmla="*/ 40 w 94"/>
                <a:gd name="T101" fmla="*/ 3 h 136"/>
                <a:gd name="T102" fmla="*/ 35 w 94"/>
                <a:gd name="T103" fmla="*/ 7 h 136"/>
                <a:gd name="T104" fmla="*/ 23 w 94"/>
                <a:gd name="T105" fmla="*/ 7 h 136"/>
                <a:gd name="T106" fmla="*/ 17 w 94"/>
                <a:gd name="T107" fmla="*/ 16 h 136"/>
                <a:gd name="T108" fmla="*/ 12 w 94"/>
                <a:gd name="T109" fmla="*/ 23 h 136"/>
                <a:gd name="T110" fmla="*/ 9 w 94"/>
                <a:gd name="T111" fmla="*/ 26 h 136"/>
                <a:gd name="T112" fmla="*/ 3 w 94"/>
                <a:gd name="T113" fmla="*/ 2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136">
                  <a:moveTo>
                    <a:pt x="3" y="24"/>
                  </a:moveTo>
                  <a:cubicBezTo>
                    <a:pt x="0" y="26"/>
                    <a:pt x="6" y="30"/>
                    <a:pt x="11" y="30"/>
                  </a:cubicBezTo>
                  <a:cubicBezTo>
                    <a:pt x="15" y="31"/>
                    <a:pt x="7" y="34"/>
                    <a:pt x="7" y="38"/>
                  </a:cubicBezTo>
                  <a:cubicBezTo>
                    <a:pt x="6" y="42"/>
                    <a:pt x="12" y="41"/>
                    <a:pt x="12" y="44"/>
                  </a:cubicBezTo>
                  <a:cubicBezTo>
                    <a:pt x="13" y="47"/>
                    <a:pt x="3" y="47"/>
                    <a:pt x="3" y="50"/>
                  </a:cubicBezTo>
                  <a:cubicBezTo>
                    <a:pt x="3" y="53"/>
                    <a:pt x="9" y="49"/>
                    <a:pt x="11" y="48"/>
                  </a:cubicBezTo>
                  <a:cubicBezTo>
                    <a:pt x="13" y="46"/>
                    <a:pt x="10" y="55"/>
                    <a:pt x="15" y="54"/>
                  </a:cubicBezTo>
                  <a:cubicBezTo>
                    <a:pt x="21" y="53"/>
                    <a:pt x="20" y="45"/>
                    <a:pt x="22" y="46"/>
                  </a:cubicBezTo>
                  <a:cubicBezTo>
                    <a:pt x="24" y="46"/>
                    <a:pt x="21" y="50"/>
                    <a:pt x="22" y="53"/>
                  </a:cubicBezTo>
                  <a:cubicBezTo>
                    <a:pt x="24" y="57"/>
                    <a:pt x="18" y="62"/>
                    <a:pt x="19" y="64"/>
                  </a:cubicBezTo>
                  <a:cubicBezTo>
                    <a:pt x="19" y="66"/>
                    <a:pt x="30" y="66"/>
                    <a:pt x="34" y="63"/>
                  </a:cubicBezTo>
                  <a:cubicBezTo>
                    <a:pt x="38" y="59"/>
                    <a:pt x="39" y="63"/>
                    <a:pt x="37" y="66"/>
                  </a:cubicBezTo>
                  <a:cubicBezTo>
                    <a:pt x="34" y="69"/>
                    <a:pt x="35" y="71"/>
                    <a:pt x="38" y="72"/>
                  </a:cubicBezTo>
                  <a:cubicBezTo>
                    <a:pt x="42" y="73"/>
                    <a:pt x="43" y="74"/>
                    <a:pt x="41" y="76"/>
                  </a:cubicBezTo>
                  <a:cubicBezTo>
                    <a:pt x="40" y="79"/>
                    <a:pt x="41" y="84"/>
                    <a:pt x="40" y="86"/>
                  </a:cubicBezTo>
                  <a:cubicBezTo>
                    <a:pt x="40" y="88"/>
                    <a:pt x="30" y="88"/>
                    <a:pt x="29" y="86"/>
                  </a:cubicBezTo>
                  <a:cubicBezTo>
                    <a:pt x="29" y="85"/>
                    <a:pt x="25" y="86"/>
                    <a:pt x="26" y="88"/>
                  </a:cubicBezTo>
                  <a:cubicBezTo>
                    <a:pt x="27" y="90"/>
                    <a:pt x="23" y="93"/>
                    <a:pt x="23" y="95"/>
                  </a:cubicBezTo>
                  <a:cubicBezTo>
                    <a:pt x="23" y="97"/>
                    <a:pt x="29" y="96"/>
                    <a:pt x="29" y="99"/>
                  </a:cubicBezTo>
                  <a:cubicBezTo>
                    <a:pt x="29" y="101"/>
                    <a:pt x="25" y="104"/>
                    <a:pt x="19" y="106"/>
                  </a:cubicBezTo>
                  <a:cubicBezTo>
                    <a:pt x="13" y="108"/>
                    <a:pt x="20" y="113"/>
                    <a:pt x="23" y="111"/>
                  </a:cubicBezTo>
                  <a:cubicBezTo>
                    <a:pt x="26" y="108"/>
                    <a:pt x="25" y="112"/>
                    <a:pt x="29" y="112"/>
                  </a:cubicBezTo>
                  <a:cubicBezTo>
                    <a:pt x="34" y="112"/>
                    <a:pt x="36" y="115"/>
                    <a:pt x="41" y="114"/>
                  </a:cubicBezTo>
                  <a:cubicBezTo>
                    <a:pt x="45" y="112"/>
                    <a:pt x="45" y="114"/>
                    <a:pt x="42" y="116"/>
                  </a:cubicBezTo>
                  <a:cubicBezTo>
                    <a:pt x="38" y="119"/>
                    <a:pt x="33" y="116"/>
                    <a:pt x="30" y="118"/>
                  </a:cubicBezTo>
                  <a:cubicBezTo>
                    <a:pt x="27" y="120"/>
                    <a:pt x="14" y="132"/>
                    <a:pt x="16" y="135"/>
                  </a:cubicBezTo>
                  <a:cubicBezTo>
                    <a:pt x="18" y="136"/>
                    <a:pt x="20" y="132"/>
                    <a:pt x="24" y="130"/>
                  </a:cubicBezTo>
                  <a:cubicBezTo>
                    <a:pt x="29" y="128"/>
                    <a:pt x="29" y="131"/>
                    <a:pt x="32" y="132"/>
                  </a:cubicBezTo>
                  <a:cubicBezTo>
                    <a:pt x="35" y="132"/>
                    <a:pt x="35" y="126"/>
                    <a:pt x="37" y="127"/>
                  </a:cubicBezTo>
                  <a:cubicBezTo>
                    <a:pt x="39" y="127"/>
                    <a:pt x="41" y="125"/>
                    <a:pt x="44" y="126"/>
                  </a:cubicBezTo>
                  <a:cubicBezTo>
                    <a:pt x="48" y="126"/>
                    <a:pt x="51" y="125"/>
                    <a:pt x="53" y="123"/>
                  </a:cubicBezTo>
                  <a:cubicBezTo>
                    <a:pt x="55" y="122"/>
                    <a:pt x="60" y="127"/>
                    <a:pt x="61" y="126"/>
                  </a:cubicBezTo>
                  <a:cubicBezTo>
                    <a:pt x="63" y="124"/>
                    <a:pt x="70" y="123"/>
                    <a:pt x="73" y="123"/>
                  </a:cubicBezTo>
                  <a:cubicBezTo>
                    <a:pt x="77" y="123"/>
                    <a:pt x="86" y="119"/>
                    <a:pt x="88" y="117"/>
                  </a:cubicBezTo>
                  <a:cubicBezTo>
                    <a:pt x="91" y="115"/>
                    <a:pt x="87" y="114"/>
                    <a:pt x="84" y="115"/>
                  </a:cubicBezTo>
                  <a:cubicBezTo>
                    <a:pt x="80" y="115"/>
                    <a:pt x="81" y="112"/>
                    <a:pt x="84" y="109"/>
                  </a:cubicBezTo>
                  <a:cubicBezTo>
                    <a:pt x="88" y="105"/>
                    <a:pt x="93" y="103"/>
                    <a:pt x="93" y="98"/>
                  </a:cubicBezTo>
                  <a:cubicBezTo>
                    <a:pt x="94" y="94"/>
                    <a:pt x="83" y="90"/>
                    <a:pt x="82" y="93"/>
                  </a:cubicBezTo>
                  <a:cubicBezTo>
                    <a:pt x="81" y="95"/>
                    <a:pt x="79" y="95"/>
                    <a:pt x="77" y="92"/>
                  </a:cubicBezTo>
                  <a:cubicBezTo>
                    <a:pt x="75" y="89"/>
                    <a:pt x="78" y="87"/>
                    <a:pt x="77" y="86"/>
                  </a:cubicBezTo>
                  <a:cubicBezTo>
                    <a:pt x="75" y="86"/>
                    <a:pt x="73" y="82"/>
                    <a:pt x="73" y="81"/>
                  </a:cubicBezTo>
                  <a:cubicBezTo>
                    <a:pt x="74" y="79"/>
                    <a:pt x="71" y="69"/>
                    <a:pt x="65" y="68"/>
                  </a:cubicBezTo>
                  <a:cubicBezTo>
                    <a:pt x="60" y="66"/>
                    <a:pt x="59" y="59"/>
                    <a:pt x="58" y="55"/>
                  </a:cubicBezTo>
                  <a:cubicBezTo>
                    <a:pt x="57" y="51"/>
                    <a:pt x="54" y="53"/>
                    <a:pt x="51" y="49"/>
                  </a:cubicBezTo>
                  <a:cubicBezTo>
                    <a:pt x="48" y="46"/>
                    <a:pt x="44" y="48"/>
                    <a:pt x="41" y="48"/>
                  </a:cubicBezTo>
                  <a:cubicBezTo>
                    <a:pt x="39" y="48"/>
                    <a:pt x="41" y="43"/>
                    <a:pt x="45" y="41"/>
                  </a:cubicBezTo>
                  <a:cubicBezTo>
                    <a:pt x="49" y="38"/>
                    <a:pt x="53" y="25"/>
                    <a:pt x="53" y="22"/>
                  </a:cubicBezTo>
                  <a:cubicBezTo>
                    <a:pt x="53" y="19"/>
                    <a:pt x="37" y="20"/>
                    <a:pt x="34" y="21"/>
                  </a:cubicBezTo>
                  <a:cubicBezTo>
                    <a:pt x="30" y="23"/>
                    <a:pt x="27" y="19"/>
                    <a:pt x="30" y="18"/>
                  </a:cubicBezTo>
                  <a:cubicBezTo>
                    <a:pt x="33" y="17"/>
                    <a:pt x="38" y="11"/>
                    <a:pt x="38" y="9"/>
                  </a:cubicBezTo>
                  <a:cubicBezTo>
                    <a:pt x="38" y="7"/>
                    <a:pt x="42" y="5"/>
                    <a:pt x="40" y="3"/>
                  </a:cubicBezTo>
                  <a:cubicBezTo>
                    <a:pt x="37" y="0"/>
                    <a:pt x="37" y="5"/>
                    <a:pt x="35" y="7"/>
                  </a:cubicBezTo>
                  <a:cubicBezTo>
                    <a:pt x="33" y="8"/>
                    <a:pt x="28" y="8"/>
                    <a:pt x="23" y="7"/>
                  </a:cubicBezTo>
                  <a:cubicBezTo>
                    <a:pt x="18" y="6"/>
                    <a:pt x="17" y="13"/>
                    <a:pt x="17" y="16"/>
                  </a:cubicBezTo>
                  <a:cubicBezTo>
                    <a:pt x="17" y="19"/>
                    <a:pt x="11" y="21"/>
                    <a:pt x="12" y="23"/>
                  </a:cubicBezTo>
                  <a:cubicBezTo>
                    <a:pt x="13" y="26"/>
                    <a:pt x="11" y="28"/>
                    <a:pt x="9" y="26"/>
                  </a:cubicBezTo>
                  <a:cubicBezTo>
                    <a:pt x="8" y="25"/>
                    <a:pt x="6" y="21"/>
                    <a:pt x="3" y="2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7" name="Freeform 60"/>
            <p:cNvSpPr>
              <a:spLocks/>
            </p:cNvSpPr>
            <p:nvPr userDrawn="1"/>
          </p:nvSpPr>
          <p:spPr bwMode="auto">
            <a:xfrm>
              <a:off x="18948400" y="2579688"/>
              <a:ext cx="34925" cy="30163"/>
            </a:xfrm>
            <a:custGeom>
              <a:avLst/>
              <a:gdLst>
                <a:gd name="T0" fmla="*/ 3 w 13"/>
                <a:gd name="T1" fmla="*/ 11 h 11"/>
                <a:gd name="T2" fmla="*/ 10 w 13"/>
                <a:gd name="T3" fmla="*/ 2 h 11"/>
                <a:gd name="T4" fmla="*/ 3 w 13"/>
                <a:gd name="T5" fmla="*/ 11 h 11"/>
              </a:gdLst>
              <a:ahLst/>
              <a:cxnLst>
                <a:cxn ang="0">
                  <a:pos x="T0" y="T1"/>
                </a:cxn>
                <a:cxn ang="0">
                  <a:pos x="T2" y="T3"/>
                </a:cxn>
                <a:cxn ang="0">
                  <a:pos x="T4" y="T5"/>
                </a:cxn>
              </a:cxnLst>
              <a:rect l="0" t="0" r="r" b="b"/>
              <a:pathLst>
                <a:path w="13" h="11">
                  <a:moveTo>
                    <a:pt x="3" y="11"/>
                  </a:moveTo>
                  <a:cubicBezTo>
                    <a:pt x="8" y="11"/>
                    <a:pt x="13" y="4"/>
                    <a:pt x="10" y="2"/>
                  </a:cubicBezTo>
                  <a:cubicBezTo>
                    <a:pt x="8" y="0"/>
                    <a:pt x="0" y="11"/>
                    <a:pt x="3"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8" name="Freeform 61"/>
            <p:cNvSpPr>
              <a:spLocks/>
            </p:cNvSpPr>
            <p:nvPr userDrawn="1"/>
          </p:nvSpPr>
          <p:spPr bwMode="auto">
            <a:xfrm>
              <a:off x="19494500" y="2679700"/>
              <a:ext cx="52388" cy="66675"/>
            </a:xfrm>
            <a:custGeom>
              <a:avLst/>
              <a:gdLst>
                <a:gd name="T0" fmla="*/ 17 w 19"/>
                <a:gd name="T1" fmla="*/ 3 h 24"/>
                <a:gd name="T2" fmla="*/ 14 w 19"/>
                <a:gd name="T3" fmla="*/ 6 h 24"/>
                <a:gd name="T4" fmla="*/ 10 w 19"/>
                <a:gd name="T5" fmla="*/ 3 h 24"/>
                <a:gd name="T6" fmla="*/ 3 w 19"/>
                <a:gd name="T7" fmla="*/ 6 h 24"/>
                <a:gd name="T8" fmla="*/ 7 w 19"/>
                <a:gd name="T9" fmla="*/ 16 h 24"/>
                <a:gd name="T10" fmla="*/ 4 w 19"/>
                <a:gd name="T11" fmla="*/ 19 h 24"/>
                <a:gd name="T12" fmla="*/ 7 w 19"/>
                <a:gd name="T13" fmla="*/ 24 h 24"/>
                <a:gd name="T14" fmla="*/ 15 w 19"/>
                <a:gd name="T15" fmla="*/ 15 h 24"/>
                <a:gd name="T16" fmla="*/ 17 w 19"/>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4">
                  <a:moveTo>
                    <a:pt x="17" y="3"/>
                  </a:moveTo>
                  <a:cubicBezTo>
                    <a:pt x="16" y="2"/>
                    <a:pt x="15" y="5"/>
                    <a:pt x="14" y="6"/>
                  </a:cubicBezTo>
                  <a:cubicBezTo>
                    <a:pt x="12" y="6"/>
                    <a:pt x="11" y="0"/>
                    <a:pt x="10" y="3"/>
                  </a:cubicBezTo>
                  <a:cubicBezTo>
                    <a:pt x="10" y="7"/>
                    <a:pt x="6" y="2"/>
                    <a:pt x="3" y="6"/>
                  </a:cubicBezTo>
                  <a:cubicBezTo>
                    <a:pt x="0" y="11"/>
                    <a:pt x="5" y="15"/>
                    <a:pt x="7" y="16"/>
                  </a:cubicBezTo>
                  <a:cubicBezTo>
                    <a:pt x="10" y="17"/>
                    <a:pt x="7" y="19"/>
                    <a:pt x="4" y="19"/>
                  </a:cubicBezTo>
                  <a:cubicBezTo>
                    <a:pt x="2" y="18"/>
                    <a:pt x="3" y="23"/>
                    <a:pt x="7" y="24"/>
                  </a:cubicBezTo>
                  <a:cubicBezTo>
                    <a:pt x="11" y="24"/>
                    <a:pt x="15" y="17"/>
                    <a:pt x="15" y="15"/>
                  </a:cubicBezTo>
                  <a:cubicBezTo>
                    <a:pt x="14" y="13"/>
                    <a:pt x="19" y="4"/>
                    <a:pt x="17"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9" name="Freeform 62"/>
            <p:cNvSpPr>
              <a:spLocks/>
            </p:cNvSpPr>
            <p:nvPr userDrawn="1"/>
          </p:nvSpPr>
          <p:spPr bwMode="auto">
            <a:xfrm>
              <a:off x="19694525" y="2608263"/>
              <a:ext cx="41275" cy="44450"/>
            </a:xfrm>
            <a:custGeom>
              <a:avLst/>
              <a:gdLst>
                <a:gd name="T0" fmla="*/ 2 w 15"/>
                <a:gd name="T1" fmla="*/ 14 h 16"/>
                <a:gd name="T2" fmla="*/ 9 w 15"/>
                <a:gd name="T3" fmla="*/ 0 h 16"/>
                <a:gd name="T4" fmla="*/ 2 w 15"/>
                <a:gd name="T5" fmla="*/ 14 h 16"/>
              </a:gdLst>
              <a:ahLst/>
              <a:cxnLst>
                <a:cxn ang="0">
                  <a:pos x="T0" y="T1"/>
                </a:cxn>
                <a:cxn ang="0">
                  <a:pos x="T2" y="T3"/>
                </a:cxn>
                <a:cxn ang="0">
                  <a:pos x="T4" y="T5"/>
                </a:cxn>
              </a:cxnLst>
              <a:rect l="0" t="0" r="r" b="b"/>
              <a:pathLst>
                <a:path w="15" h="16">
                  <a:moveTo>
                    <a:pt x="2" y="14"/>
                  </a:moveTo>
                  <a:cubicBezTo>
                    <a:pt x="3" y="16"/>
                    <a:pt x="15" y="0"/>
                    <a:pt x="9" y="0"/>
                  </a:cubicBezTo>
                  <a:cubicBezTo>
                    <a:pt x="3" y="0"/>
                    <a:pt x="0" y="12"/>
                    <a:pt x="2" y="1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0" name="Freeform 63"/>
            <p:cNvSpPr>
              <a:spLocks/>
            </p:cNvSpPr>
            <p:nvPr userDrawn="1"/>
          </p:nvSpPr>
          <p:spPr bwMode="auto">
            <a:xfrm>
              <a:off x="19810413" y="2554288"/>
              <a:ext cx="30163" cy="11113"/>
            </a:xfrm>
            <a:custGeom>
              <a:avLst/>
              <a:gdLst>
                <a:gd name="T0" fmla="*/ 9 w 11"/>
                <a:gd name="T1" fmla="*/ 2 h 4"/>
                <a:gd name="T2" fmla="*/ 3 w 11"/>
                <a:gd name="T3" fmla="*/ 3 h 4"/>
                <a:gd name="T4" fmla="*/ 9 w 11"/>
                <a:gd name="T5" fmla="*/ 2 h 4"/>
              </a:gdLst>
              <a:ahLst/>
              <a:cxnLst>
                <a:cxn ang="0">
                  <a:pos x="T0" y="T1"/>
                </a:cxn>
                <a:cxn ang="0">
                  <a:pos x="T2" y="T3"/>
                </a:cxn>
                <a:cxn ang="0">
                  <a:pos x="T4" y="T5"/>
                </a:cxn>
              </a:cxnLst>
              <a:rect l="0" t="0" r="r" b="b"/>
              <a:pathLst>
                <a:path w="11" h="4">
                  <a:moveTo>
                    <a:pt x="9" y="2"/>
                  </a:moveTo>
                  <a:cubicBezTo>
                    <a:pt x="11" y="0"/>
                    <a:pt x="0" y="1"/>
                    <a:pt x="3" y="3"/>
                  </a:cubicBezTo>
                  <a:cubicBezTo>
                    <a:pt x="4" y="4"/>
                    <a:pt x="8"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1" name="Freeform 64"/>
            <p:cNvSpPr>
              <a:spLocks/>
            </p:cNvSpPr>
            <p:nvPr userDrawn="1"/>
          </p:nvSpPr>
          <p:spPr bwMode="auto">
            <a:xfrm>
              <a:off x="19805650" y="2568575"/>
              <a:ext cx="41275" cy="30163"/>
            </a:xfrm>
            <a:custGeom>
              <a:avLst/>
              <a:gdLst>
                <a:gd name="T0" fmla="*/ 2 w 15"/>
                <a:gd name="T1" fmla="*/ 11 h 11"/>
                <a:gd name="T2" fmla="*/ 13 w 15"/>
                <a:gd name="T3" fmla="*/ 4 h 11"/>
                <a:gd name="T4" fmla="*/ 7 w 15"/>
                <a:gd name="T5" fmla="*/ 2 h 11"/>
                <a:gd name="T6" fmla="*/ 2 w 15"/>
                <a:gd name="T7" fmla="*/ 11 h 11"/>
              </a:gdLst>
              <a:ahLst/>
              <a:cxnLst>
                <a:cxn ang="0">
                  <a:pos x="T0" y="T1"/>
                </a:cxn>
                <a:cxn ang="0">
                  <a:pos x="T2" y="T3"/>
                </a:cxn>
                <a:cxn ang="0">
                  <a:pos x="T4" y="T5"/>
                </a:cxn>
                <a:cxn ang="0">
                  <a:pos x="T6" y="T7"/>
                </a:cxn>
              </a:cxnLst>
              <a:rect l="0" t="0" r="r" b="b"/>
              <a:pathLst>
                <a:path w="15" h="11">
                  <a:moveTo>
                    <a:pt x="2" y="11"/>
                  </a:moveTo>
                  <a:cubicBezTo>
                    <a:pt x="5" y="11"/>
                    <a:pt x="12" y="5"/>
                    <a:pt x="13" y="4"/>
                  </a:cubicBezTo>
                  <a:cubicBezTo>
                    <a:pt x="15" y="2"/>
                    <a:pt x="12" y="0"/>
                    <a:pt x="7" y="2"/>
                  </a:cubicBezTo>
                  <a:cubicBezTo>
                    <a:pt x="1" y="3"/>
                    <a:pt x="0" y="11"/>
                    <a:pt x="2"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2" name="Freeform 65"/>
            <p:cNvSpPr>
              <a:spLocks/>
            </p:cNvSpPr>
            <p:nvPr userDrawn="1"/>
          </p:nvSpPr>
          <p:spPr bwMode="auto">
            <a:xfrm>
              <a:off x="20051713" y="2035175"/>
              <a:ext cx="3175" cy="3175"/>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1" y="1"/>
                    <a:pt x="1" y="0"/>
                    <a:pt x="1"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3" name="Freeform 66"/>
            <p:cNvSpPr>
              <a:spLocks noEditPoints="1"/>
            </p:cNvSpPr>
            <p:nvPr userDrawn="1"/>
          </p:nvSpPr>
          <p:spPr bwMode="auto">
            <a:xfrm>
              <a:off x="19310350" y="1957388"/>
              <a:ext cx="781050" cy="760413"/>
            </a:xfrm>
            <a:custGeom>
              <a:avLst/>
              <a:gdLst>
                <a:gd name="T0" fmla="*/ 4 w 281"/>
                <a:gd name="T1" fmla="*/ 189 h 274"/>
                <a:gd name="T2" fmla="*/ 18 w 281"/>
                <a:gd name="T3" fmla="*/ 198 h 274"/>
                <a:gd name="T4" fmla="*/ 4 w 281"/>
                <a:gd name="T5" fmla="*/ 211 h 274"/>
                <a:gd name="T6" fmla="*/ 8 w 281"/>
                <a:gd name="T7" fmla="*/ 218 h 274"/>
                <a:gd name="T8" fmla="*/ 59 w 281"/>
                <a:gd name="T9" fmla="*/ 214 h 274"/>
                <a:gd name="T10" fmla="*/ 69 w 281"/>
                <a:gd name="T11" fmla="*/ 218 h 274"/>
                <a:gd name="T12" fmla="*/ 85 w 281"/>
                <a:gd name="T13" fmla="*/ 258 h 274"/>
                <a:gd name="T14" fmla="*/ 100 w 281"/>
                <a:gd name="T15" fmla="*/ 265 h 274"/>
                <a:gd name="T16" fmla="*/ 122 w 281"/>
                <a:gd name="T17" fmla="*/ 257 h 274"/>
                <a:gd name="T18" fmla="*/ 126 w 281"/>
                <a:gd name="T19" fmla="*/ 225 h 274"/>
                <a:gd name="T20" fmla="*/ 138 w 281"/>
                <a:gd name="T21" fmla="*/ 190 h 274"/>
                <a:gd name="T22" fmla="*/ 136 w 281"/>
                <a:gd name="T23" fmla="*/ 157 h 274"/>
                <a:gd name="T24" fmla="*/ 175 w 281"/>
                <a:gd name="T25" fmla="*/ 126 h 274"/>
                <a:gd name="T26" fmla="*/ 196 w 281"/>
                <a:gd name="T27" fmla="*/ 100 h 274"/>
                <a:gd name="T28" fmla="*/ 212 w 281"/>
                <a:gd name="T29" fmla="*/ 116 h 274"/>
                <a:gd name="T30" fmla="*/ 184 w 281"/>
                <a:gd name="T31" fmla="*/ 142 h 274"/>
                <a:gd name="T32" fmla="*/ 173 w 281"/>
                <a:gd name="T33" fmla="*/ 166 h 274"/>
                <a:gd name="T34" fmla="*/ 188 w 281"/>
                <a:gd name="T35" fmla="*/ 197 h 274"/>
                <a:gd name="T36" fmla="*/ 248 w 281"/>
                <a:gd name="T37" fmla="*/ 184 h 274"/>
                <a:gd name="T38" fmla="*/ 264 w 281"/>
                <a:gd name="T39" fmla="*/ 137 h 274"/>
                <a:gd name="T40" fmla="*/ 261 w 281"/>
                <a:gd name="T41" fmla="*/ 116 h 274"/>
                <a:gd name="T42" fmla="*/ 255 w 281"/>
                <a:gd name="T43" fmla="*/ 82 h 274"/>
                <a:gd name="T44" fmla="*/ 251 w 281"/>
                <a:gd name="T45" fmla="*/ 56 h 274"/>
                <a:gd name="T46" fmla="*/ 257 w 281"/>
                <a:gd name="T47" fmla="*/ 38 h 274"/>
                <a:gd name="T48" fmla="*/ 257 w 281"/>
                <a:gd name="T49" fmla="*/ 22 h 274"/>
                <a:gd name="T50" fmla="*/ 271 w 281"/>
                <a:gd name="T51" fmla="*/ 12 h 274"/>
                <a:gd name="T52" fmla="*/ 246 w 281"/>
                <a:gd name="T53" fmla="*/ 13 h 274"/>
                <a:gd name="T54" fmla="*/ 230 w 281"/>
                <a:gd name="T55" fmla="*/ 16 h 274"/>
                <a:gd name="T56" fmla="*/ 215 w 281"/>
                <a:gd name="T57" fmla="*/ 14 h 274"/>
                <a:gd name="T58" fmla="*/ 207 w 281"/>
                <a:gd name="T59" fmla="*/ 5 h 274"/>
                <a:gd name="T60" fmla="*/ 193 w 281"/>
                <a:gd name="T61" fmla="*/ 17 h 274"/>
                <a:gd name="T62" fmla="*/ 196 w 281"/>
                <a:gd name="T63" fmla="*/ 7 h 274"/>
                <a:gd name="T64" fmla="*/ 181 w 281"/>
                <a:gd name="T65" fmla="*/ 19 h 274"/>
                <a:gd name="T66" fmla="*/ 168 w 281"/>
                <a:gd name="T67" fmla="*/ 20 h 274"/>
                <a:gd name="T68" fmla="*/ 158 w 281"/>
                <a:gd name="T69" fmla="*/ 27 h 274"/>
                <a:gd name="T70" fmla="*/ 146 w 281"/>
                <a:gd name="T71" fmla="*/ 29 h 274"/>
                <a:gd name="T72" fmla="*/ 126 w 281"/>
                <a:gd name="T73" fmla="*/ 40 h 274"/>
                <a:gd name="T74" fmla="*/ 127 w 281"/>
                <a:gd name="T75" fmla="*/ 47 h 274"/>
                <a:gd name="T76" fmla="*/ 113 w 281"/>
                <a:gd name="T77" fmla="*/ 43 h 274"/>
                <a:gd name="T78" fmla="*/ 92 w 281"/>
                <a:gd name="T79" fmla="*/ 62 h 274"/>
                <a:gd name="T80" fmla="*/ 123 w 281"/>
                <a:gd name="T81" fmla="*/ 53 h 274"/>
                <a:gd name="T82" fmla="*/ 110 w 281"/>
                <a:gd name="T83" fmla="*/ 62 h 274"/>
                <a:gd name="T84" fmla="*/ 90 w 281"/>
                <a:gd name="T85" fmla="*/ 95 h 274"/>
                <a:gd name="T86" fmla="*/ 74 w 281"/>
                <a:gd name="T87" fmla="*/ 114 h 274"/>
                <a:gd name="T88" fmla="*/ 60 w 281"/>
                <a:gd name="T89" fmla="*/ 128 h 274"/>
                <a:gd name="T90" fmla="*/ 41 w 281"/>
                <a:gd name="T91" fmla="*/ 145 h 274"/>
                <a:gd name="T92" fmla="*/ 21 w 281"/>
                <a:gd name="T93" fmla="*/ 156 h 274"/>
                <a:gd name="T94" fmla="*/ 2 w 281"/>
                <a:gd name="T95" fmla="*/ 171 h 274"/>
                <a:gd name="T96" fmla="*/ 177 w 281"/>
                <a:gd name="T97" fmla="*/ 49 h 274"/>
                <a:gd name="T98" fmla="*/ 169 w 281"/>
                <a:gd name="T99"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1" h="274">
                  <a:moveTo>
                    <a:pt x="6" y="176"/>
                  </a:moveTo>
                  <a:cubicBezTo>
                    <a:pt x="6" y="178"/>
                    <a:pt x="2" y="180"/>
                    <a:pt x="5" y="180"/>
                  </a:cubicBezTo>
                  <a:cubicBezTo>
                    <a:pt x="8" y="181"/>
                    <a:pt x="5" y="183"/>
                    <a:pt x="4" y="184"/>
                  </a:cubicBezTo>
                  <a:cubicBezTo>
                    <a:pt x="2" y="185"/>
                    <a:pt x="2" y="187"/>
                    <a:pt x="4" y="189"/>
                  </a:cubicBezTo>
                  <a:cubicBezTo>
                    <a:pt x="5" y="192"/>
                    <a:pt x="0" y="192"/>
                    <a:pt x="3" y="196"/>
                  </a:cubicBezTo>
                  <a:cubicBezTo>
                    <a:pt x="5" y="199"/>
                    <a:pt x="7" y="195"/>
                    <a:pt x="8" y="198"/>
                  </a:cubicBezTo>
                  <a:cubicBezTo>
                    <a:pt x="9" y="200"/>
                    <a:pt x="12" y="198"/>
                    <a:pt x="16" y="195"/>
                  </a:cubicBezTo>
                  <a:cubicBezTo>
                    <a:pt x="19" y="192"/>
                    <a:pt x="21" y="198"/>
                    <a:pt x="18" y="198"/>
                  </a:cubicBezTo>
                  <a:cubicBezTo>
                    <a:pt x="15" y="198"/>
                    <a:pt x="12" y="200"/>
                    <a:pt x="12" y="202"/>
                  </a:cubicBezTo>
                  <a:cubicBezTo>
                    <a:pt x="13" y="205"/>
                    <a:pt x="8" y="205"/>
                    <a:pt x="8" y="201"/>
                  </a:cubicBezTo>
                  <a:cubicBezTo>
                    <a:pt x="8" y="198"/>
                    <a:pt x="2" y="202"/>
                    <a:pt x="4" y="204"/>
                  </a:cubicBezTo>
                  <a:cubicBezTo>
                    <a:pt x="7" y="207"/>
                    <a:pt x="4" y="208"/>
                    <a:pt x="4" y="211"/>
                  </a:cubicBezTo>
                  <a:cubicBezTo>
                    <a:pt x="4" y="213"/>
                    <a:pt x="8" y="213"/>
                    <a:pt x="10" y="210"/>
                  </a:cubicBezTo>
                  <a:cubicBezTo>
                    <a:pt x="11" y="207"/>
                    <a:pt x="14" y="208"/>
                    <a:pt x="15" y="211"/>
                  </a:cubicBezTo>
                  <a:cubicBezTo>
                    <a:pt x="16" y="213"/>
                    <a:pt x="13" y="211"/>
                    <a:pt x="13" y="215"/>
                  </a:cubicBezTo>
                  <a:cubicBezTo>
                    <a:pt x="13" y="219"/>
                    <a:pt x="10" y="215"/>
                    <a:pt x="8" y="218"/>
                  </a:cubicBezTo>
                  <a:cubicBezTo>
                    <a:pt x="6" y="221"/>
                    <a:pt x="16" y="226"/>
                    <a:pt x="19" y="227"/>
                  </a:cubicBezTo>
                  <a:cubicBezTo>
                    <a:pt x="23" y="228"/>
                    <a:pt x="26" y="231"/>
                    <a:pt x="32" y="230"/>
                  </a:cubicBezTo>
                  <a:cubicBezTo>
                    <a:pt x="38" y="229"/>
                    <a:pt x="50" y="218"/>
                    <a:pt x="52" y="216"/>
                  </a:cubicBezTo>
                  <a:cubicBezTo>
                    <a:pt x="53" y="214"/>
                    <a:pt x="57" y="216"/>
                    <a:pt x="59" y="214"/>
                  </a:cubicBezTo>
                  <a:cubicBezTo>
                    <a:pt x="62" y="212"/>
                    <a:pt x="60" y="207"/>
                    <a:pt x="62" y="206"/>
                  </a:cubicBezTo>
                  <a:cubicBezTo>
                    <a:pt x="64" y="205"/>
                    <a:pt x="65" y="212"/>
                    <a:pt x="66" y="212"/>
                  </a:cubicBezTo>
                  <a:cubicBezTo>
                    <a:pt x="68" y="213"/>
                    <a:pt x="69" y="214"/>
                    <a:pt x="69" y="217"/>
                  </a:cubicBezTo>
                  <a:cubicBezTo>
                    <a:pt x="69" y="217"/>
                    <a:pt x="69" y="218"/>
                    <a:pt x="69" y="218"/>
                  </a:cubicBezTo>
                  <a:cubicBezTo>
                    <a:pt x="68" y="222"/>
                    <a:pt x="70" y="226"/>
                    <a:pt x="73" y="229"/>
                  </a:cubicBezTo>
                  <a:cubicBezTo>
                    <a:pt x="77" y="232"/>
                    <a:pt x="74" y="236"/>
                    <a:pt x="77" y="240"/>
                  </a:cubicBezTo>
                  <a:cubicBezTo>
                    <a:pt x="80" y="244"/>
                    <a:pt x="79" y="247"/>
                    <a:pt x="83" y="249"/>
                  </a:cubicBezTo>
                  <a:cubicBezTo>
                    <a:pt x="86" y="252"/>
                    <a:pt x="86" y="254"/>
                    <a:pt x="85" y="258"/>
                  </a:cubicBezTo>
                  <a:cubicBezTo>
                    <a:pt x="83" y="261"/>
                    <a:pt x="88" y="260"/>
                    <a:pt x="88" y="262"/>
                  </a:cubicBezTo>
                  <a:cubicBezTo>
                    <a:pt x="88" y="265"/>
                    <a:pt x="87" y="269"/>
                    <a:pt x="88" y="271"/>
                  </a:cubicBezTo>
                  <a:cubicBezTo>
                    <a:pt x="89" y="274"/>
                    <a:pt x="91" y="271"/>
                    <a:pt x="96" y="271"/>
                  </a:cubicBezTo>
                  <a:cubicBezTo>
                    <a:pt x="101" y="271"/>
                    <a:pt x="100" y="268"/>
                    <a:pt x="100" y="265"/>
                  </a:cubicBezTo>
                  <a:cubicBezTo>
                    <a:pt x="100" y="262"/>
                    <a:pt x="103" y="263"/>
                    <a:pt x="104" y="261"/>
                  </a:cubicBezTo>
                  <a:cubicBezTo>
                    <a:pt x="104" y="260"/>
                    <a:pt x="109" y="259"/>
                    <a:pt x="112" y="261"/>
                  </a:cubicBezTo>
                  <a:cubicBezTo>
                    <a:pt x="116" y="262"/>
                    <a:pt x="118" y="260"/>
                    <a:pt x="119" y="256"/>
                  </a:cubicBezTo>
                  <a:cubicBezTo>
                    <a:pt x="119" y="252"/>
                    <a:pt x="121" y="257"/>
                    <a:pt x="122" y="257"/>
                  </a:cubicBezTo>
                  <a:cubicBezTo>
                    <a:pt x="123" y="258"/>
                    <a:pt x="127" y="252"/>
                    <a:pt x="128" y="247"/>
                  </a:cubicBezTo>
                  <a:cubicBezTo>
                    <a:pt x="130" y="243"/>
                    <a:pt x="128" y="244"/>
                    <a:pt x="125" y="248"/>
                  </a:cubicBezTo>
                  <a:cubicBezTo>
                    <a:pt x="121" y="252"/>
                    <a:pt x="123" y="244"/>
                    <a:pt x="124" y="240"/>
                  </a:cubicBezTo>
                  <a:cubicBezTo>
                    <a:pt x="126" y="237"/>
                    <a:pt x="126" y="228"/>
                    <a:pt x="126" y="225"/>
                  </a:cubicBezTo>
                  <a:cubicBezTo>
                    <a:pt x="127" y="223"/>
                    <a:pt x="128" y="220"/>
                    <a:pt x="132" y="219"/>
                  </a:cubicBezTo>
                  <a:cubicBezTo>
                    <a:pt x="137" y="218"/>
                    <a:pt x="143" y="212"/>
                    <a:pt x="142" y="210"/>
                  </a:cubicBezTo>
                  <a:cubicBezTo>
                    <a:pt x="141" y="207"/>
                    <a:pt x="148" y="204"/>
                    <a:pt x="148" y="201"/>
                  </a:cubicBezTo>
                  <a:cubicBezTo>
                    <a:pt x="148" y="199"/>
                    <a:pt x="140" y="192"/>
                    <a:pt x="138" y="190"/>
                  </a:cubicBezTo>
                  <a:cubicBezTo>
                    <a:pt x="135" y="188"/>
                    <a:pt x="130" y="190"/>
                    <a:pt x="130" y="188"/>
                  </a:cubicBezTo>
                  <a:cubicBezTo>
                    <a:pt x="131" y="186"/>
                    <a:pt x="130" y="179"/>
                    <a:pt x="129" y="176"/>
                  </a:cubicBezTo>
                  <a:cubicBezTo>
                    <a:pt x="128" y="172"/>
                    <a:pt x="133" y="169"/>
                    <a:pt x="133" y="165"/>
                  </a:cubicBezTo>
                  <a:cubicBezTo>
                    <a:pt x="133" y="162"/>
                    <a:pt x="133" y="158"/>
                    <a:pt x="136" y="157"/>
                  </a:cubicBezTo>
                  <a:cubicBezTo>
                    <a:pt x="139" y="156"/>
                    <a:pt x="137" y="153"/>
                    <a:pt x="141" y="152"/>
                  </a:cubicBezTo>
                  <a:cubicBezTo>
                    <a:pt x="145" y="151"/>
                    <a:pt x="144" y="146"/>
                    <a:pt x="148" y="144"/>
                  </a:cubicBezTo>
                  <a:cubicBezTo>
                    <a:pt x="153" y="142"/>
                    <a:pt x="153" y="141"/>
                    <a:pt x="158" y="138"/>
                  </a:cubicBezTo>
                  <a:cubicBezTo>
                    <a:pt x="164" y="135"/>
                    <a:pt x="173" y="129"/>
                    <a:pt x="175" y="126"/>
                  </a:cubicBezTo>
                  <a:cubicBezTo>
                    <a:pt x="176" y="123"/>
                    <a:pt x="169" y="119"/>
                    <a:pt x="174" y="116"/>
                  </a:cubicBezTo>
                  <a:cubicBezTo>
                    <a:pt x="178" y="112"/>
                    <a:pt x="175" y="108"/>
                    <a:pt x="178" y="107"/>
                  </a:cubicBezTo>
                  <a:cubicBezTo>
                    <a:pt x="181" y="106"/>
                    <a:pt x="182" y="104"/>
                    <a:pt x="185" y="101"/>
                  </a:cubicBezTo>
                  <a:cubicBezTo>
                    <a:pt x="187" y="99"/>
                    <a:pt x="190" y="101"/>
                    <a:pt x="196" y="100"/>
                  </a:cubicBezTo>
                  <a:cubicBezTo>
                    <a:pt x="198" y="100"/>
                    <a:pt x="200" y="100"/>
                    <a:pt x="202" y="100"/>
                  </a:cubicBezTo>
                  <a:cubicBezTo>
                    <a:pt x="205" y="101"/>
                    <a:pt x="208" y="103"/>
                    <a:pt x="210" y="104"/>
                  </a:cubicBezTo>
                  <a:cubicBezTo>
                    <a:pt x="215" y="106"/>
                    <a:pt x="214" y="109"/>
                    <a:pt x="214" y="112"/>
                  </a:cubicBezTo>
                  <a:cubicBezTo>
                    <a:pt x="214" y="116"/>
                    <a:pt x="215" y="117"/>
                    <a:pt x="212" y="116"/>
                  </a:cubicBezTo>
                  <a:cubicBezTo>
                    <a:pt x="210" y="115"/>
                    <a:pt x="208" y="116"/>
                    <a:pt x="206" y="121"/>
                  </a:cubicBezTo>
                  <a:cubicBezTo>
                    <a:pt x="205" y="126"/>
                    <a:pt x="199" y="131"/>
                    <a:pt x="196" y="132"/>
                  </a:cubicBezTo>
                  <a:cubicBezTo>
                    <a:pt x="192" y="132"/>
                    <a:pt x="192" y="136"/>
                    <a:pt x="189" y="136"/>
                  </a:cubicBezTo>
                  <a:cubicBezTo>
                    <a:pt x="186" y="137"/>
                    <a:pt x="183" y="139"/>
                    <a:pt x="184" y="142"/>
                  </a:cubicBezTo>
                  <a:cubicBezTo>
                    <a:pt x="184" y="146"/>
                    <a:pt x="179" y="146"/>
                    <a:pt x="176" y="146"/>
                  </a:cubicBezTo>
                  <a:cubicBezTo>
                    <a:pt x="173" y="146"/>
                    <a:pt x="174" y="151"/>
                    <a:pt x="171" y="153"/>
                  </a:cubicBezTo>
                  <a:cubicBezTo>
                    <a:pt x="169" y="154"/>
                    <a:pt x="170" y="156"/>
                    <a:pt x="172" y="159"/>
                  </a:cubicBezTo>
                  <a:cubicBezTo>
                    <a:pt x="174" y="162"/>
                    <a:pt x="172" y="164"/>
                    <a:pt x="173" y="166"/>
                  </a:cubicBezTo>
                  <a:cubicBezTo>
                    <a:pt x="174" y="168"/>
                    <a:pt x="177" y="173"/>
                    <a:pt x="175" y="178"/>
                  </a:cubicBezTo>
                  <a:cubicBezTo>
                    <a:pt x="172" y="183"/>
                    <a:pt x="170" y="190"/>
                    <a:pt x="172" y="189"/>
                  </a:cubicBezTo>
                  <a:cubicBezTo>
                    <a:pt x="174" y="189"/>
                    <a:pt x="179" y="194"/>
                    <a:pt x="182" y="193"/>
                  </a:cubicBezTo>
                  <a:cubicBezTo>
                    <a:pt x="185" y="193"/>
                    <a:pt x="185" y="198"/>
                    <a:pt x="188" y="197"/>
                  </a:cubicBezTo>
                  <a:cubicBezTo>
                    <a:pt x="191" y="196"/>
                    <a:pt x="191" y="200"/>
                    <a:pt x="200" y="199"/>
                  </a:cubicBezTo>
                  <a:cubicBezTo>
                    <a:pt x="209" y="199"/>
                    <a:pt x="226" y="192"/>
                    <a:pt x="233" y="192"/>
                  </a:cubicBezTo>
                  <a:cubicBezTo>
                    <a:pt x="237" y="192"/>
                    <a:pt x="240" y="191"/>
                    <a:pt x="243" y="191"/>
                  </a:cubicBezTo>
                  <a:cubicBezTo>
                    <a:pt x="244" y="188"/>
                    <a:pt x="246" y="186"/>
                    <a:pt x="248" y="184"/>
                  </a:cubicBezTo>
                  <a:cubicBezTo>
                    <a:pt x="252" y="180"/>
                    <a:pt x="262" y="177"/>
                    <a:pt x="264" y="171"/>
                  </a:cubicBezTo>
                  <a:cubicBezTo>
                    <a:pt x="267" y="165"/>
                    <a:pt x="278" y="161"/>
                    <a:pt x="280" y="156"/>
                  </a:cubicBezTo>
                  <a:cubicBezTo>
                    <a:pt x="281" y="153"/>
                    <a:pt x="281" y="152"/>
                    <a:pt x="277" y="147"/>
                  </a:cubicBezTo>
                  <a:cubicBezTo>
                    <a:pt x="273" y="142"/>
                    <a:pt x="264" y="139"/>
                    <a:pt x="264" y="137"/>
                  </a:cubicBezTo>
                  <a:cubicBezTo>
                    <a:pt x="263" y="134"/>
                    <a:pt x="271" y="134"/>
                    <a:pt x="270" y="131"/>
                  </a:cubicBezTo>
                  <a:cubicBezTo>
                    <a:pt x="270" y="128"/>
                    <a:pt x="266" y="128"/>
                    <a:pt x="265" y="125"/>
                  </a:cubicBezTo>
                  <a:cubicBezTo>
                    <a:pt x="263" y="122"/>
                    <a:pt x="266" y="121"/>
                    <a:pt x="266" y="120"/>
                  </a:cubicBezTo>
                  <a:cubicBezTo>
                    <a:pt x="266" y="118"/>
                    <a:pt x="261" y="118"/>
                    <a:pt x="261" y="116"/>
                  </a:cubicBezTo>
                  <a:cubicBezTo>
                    <a:pt x="260" y="115"/>
                    <a:pt x="264" y="115"/>
                    <a:pt x="263" y="113"/>
                  </a:cubicBezTo>
                  <a:cubicBezTo>
                    <a:pt x="263" y="111"/>
                    <a:pt x="260" y="108"/>
                    <a:pt x="262" y="105"/>
                  </a:cubicBezTo>
                  <a:cubicBezTo>
                    <a:pt x="264" y="102"/>
                    <a:pt x="269" y="105"/>
                    <a:pt x="265" y="99"/>
                  </a:cubicBezTo>
                  <a:cubicBezTo>
                    <a:pt x="262" y="92"/>
                    <a:pt x="256" y="84"/>
                    <a:pt x="255" y="82"/>
                  </a:cubicBezTo>
                  <a:cubicBezTo>
                    <a:pt x="254" y="80"/>
                    <a:pt x="256" y="77"/>
                    <a:pt x="258" y="76"/>
                  </a:cubicBezTo>
                  <a:cubicBezTo>
                    <a:pt x="260" y="75"/>
                    <a:pt x="265" y="70"/>
                    <a:pt x="265" y="68"/>
                  </a:cubicBezTo>
                  <a:cubicBezTo>
                    <a:pt x="265" y="66"/>
                    <a:pt x="259" y="61"/>
                    <a:pt x="257" y="60"/>
                  </a:cubicBezTo>
                  <a:cubicBezTo>
                    <a:pt x="256" y="59"/>
                    <a:pt x="252" y="60"/>
                    <a:pt x="251" y="56"/>
                  </a:cubicBezTo>
                  <a:cubicBezTo>
                    <a:pt x="249" y="53"/>
                    <a:pt x="248" y="52"/>
                    <a:pt x="249" y="51"/>
                  </a:cubicBezTo>
                  <a:cubicBezTo>
                    <a:pt x="251" y="49"/>
                    <a:pt x="251" y="47"/>
                    <a:pt x="251" y="45"/>
                  </a:cubicBezTo>
                  <a:cubicBezTo>
                    <a:pt x="251" y="43"/>
                    <a:pt x="254" y="44"/>
                    <a:pt x="255" y="42"/>
                  </a:cubicBezTo>
                  <a:cubicBezTo>
                    <a:pt x="255" y="40"/>
                    <a:pt x="256" y="39"/>
                    <a:pt x="257" y="38"/>
                  </a:cubicBezTo>
                  <a:cubicBezTo>
                    <a:pt x="259" y="36"/>
                    <a:pt x="260" y="35"/>
                    <a:pt x="262" y="35"/>
                  </a:cubicBezTo>
                  <a:cubicBezTo>
                    <a:pt x="267" y="29"/>
                    <a:pt x="267" y="29"/>
                    <a:pt x="267" y="29"/>
                  </a:cubicBezTo>
                  <a:cubicBezTo>
                    <a:pt x="266" y="30"/>
                    <a:pt x="264" y="29"/>
                    <a:pt x="264" y="27"/>
                  </a:cubicBezTo>
                  <a:cubicBezTo>
                    <a:pt x="264" y="25"/>
                    <a:pt x="257" y="23"/>
                    <a:pt x="257" y="22"/>
                  </a:cubicBezTo>
                  <a:cubicBezTo>
                    <a:pt x="256" y="21"/>
                    <a:pt x="260" y="21"/>
                    <a:pt x="262" y="22"/>
                  </a:cubicBezTo>
                  <a:cubicBezTo>
                    <a:pt x="265" y="24"/>
                    <a:pt x="266" y="23"/>
                    <a:pt x="269" y="20"/>
                  </a:cubicBezTo>
                  <a:cubicBezTo>
                    <a:pt x="272" y="18"/>
                    <a:pt x="276" y="20"/>
                    <a:pt x="276" y="17"/>
                  </a:cubicBezTo>
                  <a:cubicBezTo>
                    <a:pt x="277" y="15"/>
                    <a:pt x="272" y="13"/>
                    <a:pt x="271" y="12"/>
                  </a:cubicBezTo>
                  <a:cubicBezTo>
                    <a:pt x="270" y="11"/>
                    <a:pt x="266" y="9"/>
                    <a:pt x="263" y="9"/>
                  </a:cubicBezTo>
                  <a:cubicBezTo>
                    <a:pt x="259" y="10"/>
                    <a:pt x="259" y="8"/>
                    <a:pt x="257" y="7"/>
                  </a:cubicBezTo>
                  <a:cubicBezTo>
                    <a:pt x="255" y="5"/>
                    <a:pt x="249" y="8"/>
                    <a:pt x="249" y="12"/>
                  </a:cubicBezTo>
                  <a:cubicBezTo>
                    <a:pt x="249" y="17"/>
                    <a:pt x="245" y="16"/>
                    <a:pt x="246" y="13"/>
                  </a:cubicBezTo>
                  <a:cubicBezTo>
                    <a:pt x="248" y="11"/>
                    <a:pt x="244" y="8"/>
                    <a:pt x="248" y="7"/>
                  </a:cubicBezTo>
                  <a:cubicBezTo>
                    <a:pt x="251" y="6"/>
                    <a:pt x="249" y="2"/>
                    <a:pt x="243" y="1"/>
                  </a:cubicBezTo>
                  <a:cubicBezTo>
                    <a:pt x="237" y="1"/>
                    <a:pt x="235" y="6"/>
                    <a:pt x="236" y="7"/>
                  </a:cubicBezTo>
                  <a:cubicBezTo>
                    <a:pt x="238" y="9"/>
                    <a:pt x="233" y="16"/>
                    <a:pt x="230" y="16"/>
                  </a:cubicBezTo>
                  <a:cubicBezTo>
                    <a:pt x="228" y="16"/>
                    <a:pt x="230" y="10"/>
                    <a:pt x="230" y="7"/>
                  </a:cubicBezTo>
                  <a:cubicBezTo>
                    <a:pt x="230" y="3"/>
                    <a:pt x="228" y="5"/>
                    <a:pt x="224" y="10"/>
                  </a:cubicBezTo>
                  <a:cubicBezTo>
                    <a:pt x="219" y="15"/>
                    <a:pt x="216" y="20"/>
                    <a:pt x="213" y="20"/>
                  </a:cubicBezTo>
                  <a:cubicBezTo>
                    <a:pt x="211" y="21"/>
                    <a:pt x="211" y="16"/>
                    <a:pt x="215" y="14"/>
                  </a:cubicBezTo>
                  <a:cubicBezTo>
                    <a:pt x="219" y="11"/>
                    <a:pt x="219" y="5"/>
                    <a:pt x="222" y="5"/>
                  </a:cubicBezTo>
                  <a:cubicBezTo>
                    <a:pt x="225" y="5"/>
                    <a:pt x="225" y="2"/>
                    <a:pt x="221" y="1"/>
                  </a:cubicBezTo>
                  <a:cubicBezTo>
                    <a:pt x="217" y="0"/>
                    <a:pt x="216" y="5"/>
                    <a:pt x="215" y="6"/>
                  </a:cubicBezTo>
                  <a:cubicBezTo>
                    <a:pt x="214" y="7"/>
                    <a:pt x="207" y="4"/>
                    <a:pt x="207" y="5"/>
                  </a:cubicBezTo>
                  <a:cubicBezTo>
                    <a:pt x="208" y="6"/>
                    <a:pt x="204" y="7"/>
                    <a:pt x="206" y="9"/>
                  </a:cubicBezTo>
                  <a:cubicBezTo>
                    <a:pt x="207" y="11"/>
                    <a:pt x="205" y="14"/>
                    <a:pt x="203" y="11"/>
                  </a:cubicBezTo>
                  <a:cubicBezTo>
                    <a:pt x="202" y="8"/>
                    <a:pt x="198" y="10"/>
                    <a:pt x="196" y="13"/>
                  </a:cubicBezTo>
                  <a:cubicBezTo>
                    <a:pt x="194" y="16"/>
                    <a:pt x="191" y="16"/>
                    <a:pt x="193" y="17"/>
                  </a:cubicBezTo>
                  <a:cubicBezTo>
                    <a:pt x="195" y="18"/>
                    <a:pt x="195" y="23"/>
                    <a:pt x="192" y="24"/>
                  </a:cubicBezTo>
                  <a:cubicBezTo>
                    <a:pt x="189" y="24"/>
                    <a:pt x="190" y="16"/>
                    <a:pt x="188" y="17"/>
                  </a:cubicBezTo>
                  <a:cubicBezTo>
                    <a:pt x="186" y="17"/>
                    <a:pt x="187" y="12"/>
                    <a:pt x="190" y="12"/>
                  </a:cubicBezTo>
                  <a:cubicBezTo>
                    <a:pt x="193" y="12"/>
                    <a:pt x="196" y="8"/>
                    <a:pt x="196" y="7"/>
                  </a:cubicBezTo>
                  <a:cubicBezTo>
                    <a:pt x="196" y="5"/>
                    <a:pt x="192" y="5"/>
                    <a:pt x="192" y="8"/>
                  </a:cubicBezTo>
                  <a:cubicBezTo>
                    <a:pt x="192" y="10"/>
                    <a:pt x="188" y="10"/>
                    <a:pt x="184" y="10"/>
                  </a:cubicBezTo>
                  <a:cubicBezTo>
                    <a:pt x="180" y="9"/>
                    <a:pt x="180" y="14"/>
                    <a:pt x="184" y="17"/>
                  </a:cubicBezTo>
                  <a:cubicBezTo>
                    <a:pt x="189" y="19"/>
                    <a:pt x="183" y="21"/>
                    <a:pt x="181" y="19"/>
                  </a:cubicBezTo>
                  <a:cubicBezTo>
                    <a:pt x="179" y="17"/>
                    <a:pt x="176" y="18"/>
                    <a:pt x="173" y="19"/>
                  </a:cubicBezTo>
                  <a:cubicBezTo>
                    <a:pt x="171" y="20"/>
                    <a:pt x="179" y="23"/>
                    <a:pt x="179" y="24"/>
                  </a:cubicBezTo>
                  <a:cubicBezTo>
                    <a:pt x="179" y="26"/>
                    <a:pt x="175" y="23"/>
                    <a:pt x="174" y="24"/>
                  </a:cubicBezTo>
                  <a:cubicBezTo>
                    <a:pt x="173" y="25"/>
                    <a:pt x="169" y="23"/>
                    <a:pt x="168" y="20"/>
                  </a:cubicBezTo>
                  <a:cubicBezTo>
                    <a:pt x="168" y="18"/>
                    <a:pt x="161" y="21"/>
                    <a:pt x="165" y="22"/>
                  </a:cubicBezTo>
                  <a:cubicBezTo>
                    <a:pt x="169" y="23"/>
                    <a:pt x="167" y="26"/>
                    <a:pt x="167" y="29"/>
                  </a:cubicBezTo>
                  <a:cubicBezTo>
                    <a:pt x="167" y="33"/>
                    <a:pt x="163" y="30"/>
                    <a:pt x="164" y="27"/>
                  </a:cubicBezTo>
                  <a:cubicBezTo>
                    <a:pt x="165" y="24"/>
                    <a:pt x="161" y="25"/>
                    <a:pt x="158" y="27"/>
                  </a:cubicBezTo>
                  <a:cubicBezTo>
                    <a:pt x="155" y="29"/>
                    <a:pt x="158" y="23"/>
                    <a:pt x="157" y="20"/>
                  </a:cubicBezTo>
                  <a:cubicBezTo>
                    <a:pt x="156" y="18"/>
                    <a:pt x="153" y="20"/>
                    <a:pt x="150" y="21"/>
                  </a:cubicBezTo>
                  <a:cubicBezTo>
                    <a:pt x="146" y="22"/>
                    <a:pt x="145" y="22"/>
                    <a:pt x="147" y="24"/>
                  </a:cubicBezTo>
                  <a:cubicBezTo>
                    <a:pt x="149" y="26"/>
                    <a:pt x="148" y="29"/>
                    <a:pt x="146" y="29"/>
                  </a:cubicBezTo>
                  <a:cubicBezTo>
                    <a:pt x="143" y="29"/>
                    <a:pt x="142" y="29"/>
                    <a:pt x="142" y="32"/>
                  </a:cubicBezTo>
                  <a:cubicBezTo>
                    <a:pt x="143" y="34"/>
                    <a:pt x="139" y="34"/>
                    <a:pt x="138" y="32"/>
                  </a:cubicBezTo>
                  <a:cubicBezTo>
                    <a:pt x="138" y="30"/>
                    <a:pt x="133" y="30"/>
                    <a:pt x="131" y="33"/>
                  </a:cubicBezTo>
                  <a:cubicBezTo>
                    <a:pt x="130" y="36"/>
                    <a:pt x="125" y="37"/>
                    <a:pt x="126" y="40"/>
                  </a:cubicBezTo>
                  <a:cubicBezTo>
                    <a:pt x="126" y="43"/>
                    <a:pt x="130" y="39"/>
                    <a:pt x="132" y="40"/>
                  </a:cubicBezTo>
                  <a:cubicBezTo>
                    <a:pt x="135" y="41"/>
                    <a:pt x="132" y="42"/>
                    <a:pt x="134" y="44"/>
                  </a:cubicBezTo>
                  <a:cubicBezTo>
                    <a:pt x="135" y="45"/>
                    <a:pt x="135" y="48"/>
                    <a:pt x="133" y="46"/>
                  </a:cubicBezTo>
                  <a:cubicBezTo>
                    <a:pt x="131" y="44"/>
                    <a:pt x="128" y="44"/>
                    <a:pt x="127" y="47"/>
                  </a:cubicBezTo>
                  <a:cubicBezTo>
                    <a:pt x="127" y="50"/>
                    <a:pt x="125" y="47"/>
                    <a:pt x="123" y="44"/>
                  </a:cubicBezTo>
                  <a:cubicBezTo>
                    <a:pt x="121" y="42"/>
                    <a:pt x="119" y="49"/>
                    <a:pt x="117" y="47"/>
                  </a:cubicBezTo>
                  <a:cubicBezTo>
                    <a:pt x="115" y="45"/>
                    <a:pt x="121" y="41"/>
                    <a:pt x="119" y="38"/>
                  </a:cubicBezTo>
                  <a:cubicBezTo>
                    <a:pt x="118" y="36"/>
                    <a:pt x="117" y="40"/>
                    <a:pt x="113" y="43"/>
                  </a:cubicBezTo>
                  <a:cubicBezTo>
                    <a:pt x="109" y="47"/>
                    <a:pt x="104" y="47"/>
                    <a:pt x="106" y="48"/>
                  </a:cubicBezTo>
                  <a:cubicBezTo>
                    <a:pt x="108" y="50"/>
                    <a:pt x="103" y="51"/>
                    <a:pt x="102" y="54"/>
                  </a:cubicBezTo>
                  <a:cubicBezTo>
                    <a:pt x="101" y="57"/>
                    <a:pt x="93" y="58"/>
                    <a:pt x="89" y="61"/>
                  </a:cubicBezTo>
                  <a:cubicBezTo>
                    <a:pt x="84" y="65"/>
                    <a:pt x="89" y="65"/>
                    <a:pt x="92" y="62"/>
                  </a:cubicBezTo>
                  <a:cubicBezTo>
                    <a:pt x="95" y="59"/>
                    <a:pt x="96" y="60"/>
                    <a:pt x="100" y="58"/>
                  </a:cubicBezTo>
                  <a:cubicBezTo>
                    <a:pt x="104" y="55"/>
                    <a:pt x="109" y="53"/>
                    <a:pt x="110" y="54"/>
                  </a:cubicBezTo>
                  <a:cubicBezTo>
                    <a:pt x="112" y="55"/>
                    <a:pt x="115" y="56"/>
                    <a:pt x="117" y="53"/>
                  </a:cubicBezTo>
                  <a:cubicBezTo>
                    <a:pt x="119" y="50"/>
                    <a:pt x="121" y="51"/>
                    <a:pt x="123" y="53"/>
                  </a:cubicBezTo>
                  <a:cubicBezTo>
                    <a:pt x="125" y="54"/>
                    <a:pt x="120" y="56"/>
                    <a:pt x="122" y="58"/>
                  </a:cubicBezTo>
                  <a:cubicBezTo>
                    <a:pt x="125" y="61"/>
                    <a:pt x="119" y="62"/>
                    <a:pt x="119" y="60"/>
                  </a:cubicBezTo>
                  <a:cubicBezTo>
                    <a:pt x="119" y="58"/>
                    <a:pt x="116" y="56"/>
                    <a:pt x="115" y="58"/>
                  </a:cubicBezTo>
                  <a:cubicBezTo>
                    <a:pt x="114" y="60"/>
                    <a:pt x="112" y="62"/>
                    <a:pt x="110" y="62"/>
                  </a:cubicBezTo>
                  <a:cubicBezTo>
                    <a:pt x="108" y="62"/>
                    <a:pt x="106" y="66"/>
                    <a:pt x="106" y="70"/>
                  </a:cubicBezTo>
                  <a:cubicBezTo>
                    <a:pt x="106" y="74"/>
                    <a:pt x="102" y="70"/>
                    <a:pt x="102" y="73"/>
                  </a:cubicBezTo>
                  <a:cubicBezTo>
                    <a:pt x="102" y="77"/>
                    <a:pt x="97" y="83"/>
                    <a:pt x="92" y="87"/>
                  </a:cubicBezTo>
                  <a:cubicBezTo>
                    <a:pt x="88" y="91"/>
                    <a:pt x="92" y="92"/>
                    <a:pt x="90" y="95"/>
                  </a:cubicBezTo>
                  <a:cubicBezTo>
                    <a:pt x="89" y="97"/>
                    <a:pt x="84" y="95"/>
                    <a:pt x="82" y="96"/>
                  </a:cubicBezTo>
                  <a:cubicBezTo>
                    <a:pt x="80" y="97"/>
                    <a:pt x="83" y="104"/>
                    <a:pt x="81" y="106"/>
                  </a:cubicBezTo>
                  <a:cubicBezTo>
                    <a:pt x="78" y="108"/>
                    <a:pt x="81" y="111"/>
                    <a:pt x="81" y="113"/>
                  </a:cubicBezTo>
                  <a:cubicBezTo>
                    <a:pt x="81" y="116"/>
                    <a:pt x="74" y="112"/>
                    <a:pt x="74" y="114"/>
                  </a:cubicBezTo>
                  <a:cubicBezTo>
                    <a:pt x="74" y="116"/>
                    <a:pt x="68" y="116"/>
                    <a:pt x="67" y="116"/>
                  </a:cubicBezTo>
                  <a:cubicBezTo>
                    <a:pt x="65" y="117"/>
                    <a:pt x="70" y="121"/>
                    <a:pt x="73" y="123"/>
                  </a:cubicBezTo>
                  <a:cubicBezTo>
                    <a:pt x="75" y="125"/>
                    <a:pt x="70" y="127"/>
                    <a:pt x="69" y="125"/>
                  </a:cubicBezTo>
                  <a:cubicBezTo>
                    <a:pt x="69" y="122"/>
                    <a:pt x="65" y="126"/>
                    <a:pt x="60" y="128"/>
                  </a:cubicBezTo>
                  <a:cubicBezTo>
                    <a:pt x="55" y="131"/>
                    <a:pt x="57" y="135"/>
                    <a:pt x="53" y="135"/>
                  </a:cubicBezTo>
                  <a:cubicBezTo>
                    <a:pt x="49" y="135"/>
                    <a:pt x="50" y="141"/>
                    <a:pt x="48" y="143"/>
                  </a:cubicBezTo>
                  <a:cubicBezTo>
                    <a:pt x="45" y="145"/>
                    <a:pt x="46" y="139"/>
                    <a:pt x="42" y="139"/>
                  </a:cubicBezTo>
                  <a:cubicBezTo>
                    <a:pt x="38" y="138"/>
                    <a:pt x="38" y="141"/>
                    <a:pt x="41" y="145"/>
                  </a:cubicBezTo>
                  <a:cubicBezTo>
                    <a:pt x="43" y="148"/>
                    <a:pt x="37" y="145"/>
                    <a:pt x="35" y="148"/>
                  </a:cubicBezTo>
                  <a:cubicBezTo>
                    <a:pt x="33" y="151"/>
                    <a:pt x="26" y="150"/>
                    <a:pt x="25" y="152"/>
                  </a:cubicBezTo>
                  <a:cubicBezTo>
                    <a:pt x="23" y="154"/>
                    <a:pt x="29" y="154"/>
                    <a:pt x="30" y="156"/>
                  </a:cubicBezTo>
                  <a:cubicBezTo>
                    <a:pt x="31" y="158"/>
                    <a:pt x="25" y="157"/>
                    <a:pt x="21" y="156"/>
                  </a:cubicBezTo>
                  <a:cubicBezTo>
                    <a:pt x="18" y="156"/>
                    <a:pt x="19" y="161"/>
                    <a:pt x="16" y="160"/>
                  </a:cubicBezTo>
                  <a:cubicBezTo>
                    <a:pt x="12" y="160"/>
                    <a:pt x="8" y="163"/>
                    <a:pt x="11" y="165"/>
                  </a:cubicBezTo>
                  <a:cubicBezTo>
                    <a:pt x="13" y="167"/>
                    <a:pt x="9" y="168"/>
                    <a:pt x="7" y="166"/>
                  </a:cubicBezTo>
                  <a:cubicBezTo>
                    <a:pt x="5" y="165"/>
                    <a:pt x="3" y="168"/>
                    <a:pt x="2" y="171"/>
                  </a:cubicBezTo>
                  <a:cubicBezTo>
                    <a:pt x="1" y="174"/>
                    <a:pt x="6" y="175"/>
                    <a:pt x="6" y="176"/>
                  </a:cubicBezTo>
                  <a:moveTo>
                    <a:pt x="177" y="49"/>
                  </a:moveTo>
                  <a:cubicBezTo>
                    <a:pt x="177" y="49"/>
                    <a:pt x="177" y="49"/>
                    <a:pt x="177" y="50"/>
                  </a:cubicBezTo>
                  <a:cubicBezTo>
                    <a:pt x="177" y="49"/>
                    <a:pt x="177" y="49"/>
                    <a:pt x="177" y="49"/>
                  </a:cubicBezTo>
                  <a:moveTo>
                    <a:pt x="178" y="50"/>
                  </a:moveTo>
                  <a:cubicBezTo>
                    <a:pt x="178" y="50"/>
                    <a:pt x="178" y="51"/>
                    <a:pt x="179" y="51"/>
                  </a:cubicBezTo>
                  <a:cubicBezTo>
                    <a:pt x="178" y="51"/>
                    <a:pt x="178" y="50"/>
                    <a:pt x="178" y="50"/>
                  </a:cubicBezTo>
                  <a:moveTo>
                    <a:pt x="169" y="43"/>
                  </a:moveTo>
                  <a:cubicBezTo>
                    <a:pt x="169" y="43"/>
                    <a:pt x="169" y="43"/>
                    <a:pt x="169" y="43"/>
                  </a:cubicBezTo>
                  <a:cubicBezTo>
                    <a:pt x="169" y="43"/>
                    <a:pt x="168" y="43"/>
                    <a:pt x="168" y="42"/>
                  </a:cubicBezTo>
                  <a:cubicBezTo>
                    <a:pt x="168" y="43"/>
                    <a:pt x="169" y="43"/>
                    <a:pt x="169" y="4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5" name="Freeform 68"/>
            <p:cNvSpPr>
              <a:spLocks noEditPoints="1"/>
            </p:cNvSpPr>
            <p:nvPr userDrawn="1"/>
          </p:nvSpPr>
          <p:spPr bwMode="auto">
            <a:xfrm>
              <a:off x="19005550" y="3157538"/>
              <a:ext cx="88900" cy="134938"/>
            </a:xfrm>
            <a:custGeom>
              <a:avLst/>
              <a:gdLst>
                <a:gd name="T0" fmla="*/ 16 w 32"/>
                <a:gd name="T1" fmla="*/ 0 h 49"/>
                <a:gd name="T2" fmla="*/ 0 w 32"/>
                <a:gd name="T3" fmla="*/ 16 h 49"/>
                <a:gd name="T4" fmla="*/ 16 w 32"/>
                <a:gd name="T5" fmla="*/ 49 h 49"/>
                <a:gd name="T6" fmla="*/ 32 w 32"/>
                <a:gd name="T7" fmla="*/ 16 h 49"/>
                <a:gd name="T8" fmla="*/ 16 w 32"/>
                <a:gd name="T9" fmla="*/ 0 h 49"/>
                <a:gd name="T10" fmla="*/ 16 w 32"/>
                <a:gd name="T11" fmla="*/ 22 h 49"/>
                <a:gd name="T12" fmla="*/ 9 w 32"/>
                <a:gd name="T13" fmla="*/ 16 h 49"/>
                <a:gd name="T14" fmla="*/ 16 w 32"/>
                <a:gd name="T15" fmla="*/ 9 h 49"/>
                <a:gd name="T16" fmla="*/ 23 w 32"/>
                <a:gd name="T17" fmla="*/ 16 h 49"/>
                <a:gd name="T18" fmla="*/ 16 w 32"/>
                <a:gd name="T19"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9">
                  <a:moveTo>
                    <a:pt x="16" y="0"/>
                  </a:moveTo>
                  <a:cubicBezTo>
                    <a:pt x="7" y="0"/>
                    <a:pt x="0" y="7"/>
                    <a:pt x="0" y="16"/>
                  </a:cubicBezTo>
                  <a:cubicBezTo>
                    <a:pt x="0" y="25"/>
                    <a:pt x="16" y="49"/>
                    <a:pt x="16" y="49"/>
                  </a:cubicBezTo>
                  <a:cubicBezTo>
                    <a:pt x="16" y="49"/>
                    <a:pt x="32" y="25"/>
                    <a:pt x="32" y="16"/>
                  </a:cubicBezTo>
                  <a:cubicBezTo>
                    <a:pt x="32" y="7"/>
                    <a:pt x="25" y="0"/>
                    <a:pt x="16" y="0"/>
                  </a:cubicBezTo>
                  <a:moveTo>
                    <a:pt x="16" y="22"/>
                  </a:moveTo>
                  <a:cubicBezTo>
                    <a:pt x="12" y="22"/>
                    <a:pt x="9" y="19"/>
                    <a:pt x="9" y="16"/>
                  </a:cubicBezTo>
                  <a:cubicBezTo>
                    <a:pt x="9" y="12"/>
                    <a:pt x="12" y="9"/>
                    <a:pt x="16" y="9"/>
                  </a:cubicBezTo>
                  <a:cubicBezTo>
                    <a:pt x="20" y="9"/>
                    <a:pt x="23" y="12"/>
                    <a:pt x="23" y="16"/>
                  </a:cubicBezTo>
                  <a:cubicBezTo>
                    <a:pt x="23" y="19"/>
                    <a:pt x="20" y="22"/>
                    <a:pt x="16" y="22"/>
                  </a:cubicBezTo>
                </a:path>
              </a:pathLst>
            </a:custGeom>
            <a:solidFill>
              <a:srgbClr val="F26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spTree>
    <p:extLst>
      <p:ext uri="{BB962C8B-B14F-4D97-AF65-F5344CB8AC3E}">
        <p14:creationId xmlns:p14="http://schemas.microsoft.com/office/powerpoint/2010/main" val="285775222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4" name="Rectangle 3"/>
          <p:cNvSpPr/>
          <p:nvPr userDrawn="1"/>
        </p:nvSpPr>
        <p:spPr bwMode="ltGray">
          <a:xfrm>
            <a:off x="274702" y="1211287"/>
            <a:ext cx="10058336"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109728" rIns="146304" bIns="109728"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702" y="1211287"/>
            <a:ext cx="10056812"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0058401" cy="1829593"/>
          </a:xfrm>
          <a:noFill/>
        </p:spPr>
        <p:txBody>
          <a:bodyPr lIns="182880" tIns="146304" rIns="182880" bIns="146304">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171346583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0058401" cy="1829593"/>
          </a:xfrm>
          <a:noFill/>
        </p:spPr>
        <p:txBody>
          <a:bodyPr lIns="182880" tIns="146304" rIns="182880" bIns="146304">
            <a:noAutofit/>
          </a:bodyPr>
          <a:lstStyle>
            <a:lvl1pPr marL="0" indent="0">
              <a:spcBef>
                <a:spcPts val="0"/>
              </a:spcBef>
              <a:buNone/>
              <a:defRPr sz="3600" spc="0" baseline="0">
                <a:gradFill>
                  <a:gsLst>
                    <a:gs pos="5833">
                      <a:schemeClr val="tx1"/>
                    </a:gs>
                    <a:gs pos="18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45881928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sp>
        <p:nvSpPr>
          <p:cNvPr id="4" name="Rectangle 3"/>
          <p:cNvSpPr/>
          <p:nvPr userDrawn="1"/>
        </p:nvSpPr>
        <p:spPr bwMode="ltGray">
          <a:xfrm>
            <a:off x="274702" y="1211287"/>
            <a:ext cx="10058336"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702" y="1211287"/>
            <a:ext cx="10056812"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342756995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Europe ">
    <p:spTree>
      <p:nvGrpSpPr>
        <p:cNvPr id="1" name=""/>
        <p:cNvGrpSpPr/>
        <p:nvPr/>
      </p:nvGrpSpPr>
      <p:grpSpPr>
        <a:xfrm>
          <a:off x="0" y="0"/>
          <a:ext cx="0" cy="0"/>
          <a:chOff x="0" y="0"/>
          <a:chExt cx="0" cy="0"/>
        </a:xfrm>
      </p:grpSpPr>
      <p:sp>
        <p:nvSpPr>
          <p:cNvPr id="100" name="Rectangle 99"/>
          <p:cNvSpPr/>
          <p:nvPr userDrawn="1"/>
        </p:nvSpPr>
        <p:spPr bwMode="auto">
          <a:xfrm>
            <a:off x="274638" y="3943350"/>
            <a:ext cx="9144000" cy="182880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userDrawn="1"/>
        </p:nvSpPr>
        <p:spPr bwMode="auto">
          <a:xfrm>
            <a:off x="6345382" y="3943350"/>
            <a:ext cx="3073256" cy="18288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Rectangle 2"/>
          <p:cNvSpPr/>
          <p:nvPr userDrawn="1"/>
        </p:nvSpPr>
        <p:spPr bwMode="ltGray">
          <a:xfrm>
            <a:off x="274638" y="2125663"/>
            <a:ext cx="9144000" cy="18288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9143936"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1" y="3955786"/>
            <a:ext cx="6070681" cy="1828007"/>
          </a:xfrm>
          <a:noFill/>
        </p:spPr>
        <p:txBody>
          <a:bodyPr lIns="182880" tIns="146304" rIns="182880" bIns="146304">
            <a:noAutofit/>
          </a:bodyPr>
          <a:lstStyle>
            <a:lvl1pPr marL="0" indent="0">
              <a:spcBef>
                <a:spcPts val="0"/>
              </a:spcBef>
              <a:buNone/>
              <a:defRPr sz="3600" spc="0" baseline="0">
                <a:gradFill>
                  <a:gsLst>
                    <a:gs pos="0">
                      <a:schemeClr val="bg2"/>
                    </a:gs>
                    <a:gs pos="100000">
                      <a:schemeClr val="bg2"/>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8333" y="518288"/>
            <a:ext cx="2620606" cy="915495"/>
          </a:xfrm>
          <a:prstGeom prst="rect">
            <a:avLst/>
          </a:prstGeom>
        </p:spPr>
      </p:pic>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8333" y="6208325"/>
            <a:ext cx="1552931" cy="332660"/>
          </a:xfrm>
          <a:prstGeom prst="rect">
            <a:avLst/>
          </a:prstGeom>
        </p:spPr>
      </p:pic>
      <p:sp>
        <p:nvSpPr>
          <p:cNvPr id="10" name="Text Placeholder 7"/>
          <p:cNvSpPr>
            <a:spLocks noGrp="1"/>
          </p:cNvSpPr>
          <p:nvPr>
            <p:ph type="body" sz="quarter" idx="13" hasCustomPrompt="1"/>
          </p:nvPr>
        </p:nvSpPr>
        <p:spPr>
          <a:xfrm>
            <a:off x="6492620" y="434695"/>
            <a:ext cx="5486400" cy="927838"/>
          </a:xfrm>
        </p:spPr>
        <p:txBody>
          <a:bodyPr tIns="0" rIns="0"/>
          <a:lstStyle>
            <a:lvl1pPr marL="0" indent="0" algn="r">
              <a:buNone/>
              <a:defRPr sz="6000"/>
            </a:lvl1pPr>
          </a:lstStyle>
          <a:p>
            <a:pPr lvl="0"/>
            <a:r>
              <a:rPr lang="en-US" dirty="0" smtClean="0"/>
              <a:t>Session code</a:t>
            </a:r>
            <a:endParaRPr lang="en-US" dirty="0"/>
          </a:p>
        </p:txBody>
      </p:sp>
      <p:grpSp>
        <p:nvGrpSpPr>
          <p:cNvPr id="98" name="Group 97"/>
          <p:cNvGrpSpPr/>
          <p:nvPr userDrawn="1"/>
        </p:nvGrpSpPr>
        <p:grpSpPr>
          <a:xfrm>
            <a:off x="7136678" y="4110831"/>
            <a:ext cx="1490663" cy="1516063"/>
            <a:chOff x="18853150" y="1957388"/>
            <a:chExt cx="1490663" cy="1516063"/>
          </a:xfrm>
        </p:grpSpPr>
        <p:sp>
          <p:nvSpPr>
            <p:cNvPr id="58" name="Freeform 51"/>
            <p:cNvSpPr>
              <a:spLocks noEditPoints="1"/>
            </p:cNvSpPr>
            <p:nvPr userDrawn="1"/>
          </p:nvSpPr>
          <p:spPr bwMode="auto">
            <a:xfrm>
              <a:off x="18875375" y="2527300"/>
              <a:ext cx="1468438" cy="909638"/>
            </a:xfrm>
            <a:custGeom>
              <a:avLst/>
              <a:gdLst>
                <a:gd name="T0" fmla="*/ 475 w 529"/>
                <a:gd name="T1" fmla="*/ 128 h 328"/>
                <a:gd name="T2" fmla="*/ 449 w 529"/>
                <a:gd name="T3" fmla="*/ 95 h 328"/>
                <a:gd name="T4" fmla="*/ 400 w 529"/>
                <a:gd name="T5" fmla="*/ 48 h 328"/>
                <a:gd name="T6" fmla="*/ 377 w 529"/>
                <a:gd name="T7" fmla="*/ 1 h 328"/>
                <a:gd name="T8" fmla="*/ 328 w 529"/>
                <a:gd name="T9" fmla="*/ 43 h 328"/>
                <a:gd name="T10" fmla="*/ 305 w 529"/>
                <a:gd name="T11" fmla="*/ 82 h 328"/>
                <a:gd name="T12" fmla="*/ 220 w 529"/>
                <a:gd name="T13" fmla="*/ 82 h 328"/>
                <a:gd name="T14" fmla="*/ 216 w 529"/>
                <a:gd name="T15" fmla="*/ 41 h 328"/>
                <a:gd name="T16" fmla="*/ 203 w 529"/>
                <a:gd name="T17" fmla="*/ 89 h 328"/>
                <a:gd name="T18" fmla="*/ 141 w 529"/>
                <a:gd name="T19" fmla="*/ 126 h 328"/>
                <a:gd name="T20" fmla="*/ 71 w 529"/>
                <a:gd name="T21" fmla="*/ 162 h 328"/>
                <a:gd name="T22" fmla="*/ 86 w 529"/>
                <a:gd name="T23" fmla="*/ 236 h 328"/>
                <a:gd name="T24" fmla="*/ 18 w 529"/>
                <a:gd name="T25" fmla="*/ 317 h 328"/>
                <a:gd name="T26" fmla="*/ 105 w 529"/>
                <a:gd name="T27" fmla="*/ 294 h 328"/>
                <a:gd name="T28" fmla="*/ 192 w 529"/>
                <a:gd name="T29" fmla="*/ 229 h 328"/>
                <a:gd name="T30" fmla="*/ 274 w 529"/>
                <a:gd name="T31" fmla="*/ 304 h 328"/>
                <a:gd name="T32" fmla="*/ 250 w 529"/>
                <a:gd name="T33" fmla="*/ 205 h 328"/>
                <a:gd name="T34" fmla="*/ 310 w 529"/>
                <a:gd name="T35" fmla="*/ 259 h 328"/>
                <a:gd name="T36" fmla="*/ 344 w 529"/>
                <a:gd name="T37" fmla="*/ 311 h 328"/>
                <a:gd name="T38" fmla="*/ 357 w 529"/>
                <a:gd name="T39" fmla="*/ 267 h 328"/>
                <a:gd name="T40" fmla="*/ 395 w 529"/>
                <a:gd name="T41" fmla="*/ 242 h 328"/>
                <a:gd name="T42" fmla="*/ 461 w 529"/>
                <a:gd name="T43" fmla="*/ 199 h 328"/>
                <a:gd name="T44" fmla="*/ 507 w 529"/>
                <a:gd name="T45" fmla="*/ 185 h 328"/>
                <a:gd name="T46" fmla="*/ 343 w 529"/>
                <a:gd name="T47" fmla="*/ 151 h 328"/>
                <a:gd name="T48" fmla="*/ 342 w 529"/>
                <a:gd name="T49" fmla="*/ 224 h 328"/>
                <a:gd name="T50" fmla="*/ 341 w 529"/>
                <a:gd name="T51" fmla="*/ 221 h 328"/>
                <a:gd name="T52" fmla="*/ 326 w 529"/>
                <a:gd name="T53" fmla="*/ 196 h 328"/>
                <a:gd name="T54" fmla="*/ 345 w 529"/>
                <a:gd name="T55" fmla="*/ 172 h 328"/>
                <a:gd name="T56" fmla="*/ 352 w 529"/>
                <a:gd name="T57" fmla="*/ 122 h 328"/>
                <a:gd name="T58" fmla="*/ 352 w 529"/>
                <a:gd name="T59" fmla="*/ 118 h 328"/>
                <a:gd name="T60" fmla="*/ 383 w 529"/>
                <a:gd name="T61" fmla="*/ 170 h 328"/>
                <a:gd name="T62" fmla="*/ 393 w 529"/>
                <a:gd name="T63" fmla="*/ 166 h 328"/>
                <a:gd name="T64" fmla="*/ 346 w 529"/>
                <a:gd name="T65" fmla="*/ 83 h 328"/>
                <a:gd name="T66" fmla="*/ 340 w 529"/>
                <a:gd name="T67" fmla="*/ 168 h 328"/>
                <a:gd name="T68" fmla="*/ 277 w 529"/>
                <a:gd name="T69" fmla="*/ 189 h 328"/>
                <a:gd name="T70" fmla="*/ 279 w 529"/>
                <a:gd name="T71" fmla="*/ 193 h 328"/>
                <a:gd name="T72" fmla="*/ 249 w 529"/>
                <a:gd name="T73" fmla="*/ 166 h 328"/>
                <a:gd name="T74" fmla="*/ 277 w 529"/>
                <a:gd name="T75" fmla="*/ 194 h 328"/>
                <a:gd name="T76" fmla="*/ 274 w 529"/>
                <a:gd name="T77" fmla="*/ 196 h 328"/>
                <a:gd name="T78" fmla="*/ 308 w 529"/>
                <a:gd name="T79" fmla="*/ 215 h 328"/>
                <a:gd name="T80" fmla="*/ 308 w 529"/>
                <a:gd name="T81" fmla="*/ 231 h 328"/>
                <a:gd name="T82" fmla="*/ 309 w 529"/>
                <a:gd name="T83" fmla="*/ 225 h 328"/>
                <a:gd name="T84" fmla="*/ 309 w 529"/>
                <a:gd name="T85" fmla="*/ 219 h 328"/>
                <a:gd name="T86" fmla="*/ 318 w 529"/>
                <a:gd name="T87" fmla="*/ 248 h 328"/>
                <a:gd name="T88" fmla="*/ 383 w 529"/>
                <a:gd name="T89" fmla="*/ 255 h 328"/>
                <a:gd name="T90" fmla="*/ 403 w 529"/>
                <a:gd name="T91" fmla="*/ 207 h 328"/>
                <a:gd name="T92" fmla="*/ 408 w 529"/>
                <a:gd name="T93" fmla="*/ 199 h 328"/>
                <a:gd name="T94" fmla="*/ 404 w 529"/>
                <a:gd name="T95" fmla="*/ 206 h 328"/>
                <a:gd name="T96" fmla="*/ 303 w 529"/>
                <a:gd name="T97" fmla="*/ 152 h 328"/>
                <a:gd name="T98" fmla="*/ 265 w 529"/>
                <a:gd name="T99" fmla="*/ 126 h 328"/>
                <a:gd name="T100" fmla="*/ 210 w 529"/>
                <a:gd name="T101" fmla="*/ 180 h 328"/>
                <a:gd name="T102" fmla="*/ 187 w 529"/>
                <a:gd name="T103" fmla="*/ 174 h 328"/>
                <a:gd name="T104" fmla="*/ 176 w 529"/>
                <a:gd name="T105" fmla="*/ 154 h 328"/>
                <a:gd name="T106" fmla="*/ 182 w 529"/>
                <a:gd name="T107" fmla="*/ 208 h 328"/>
                <a:gd name="T108" fmla="*/ 171 w 529"/>
                <a:gd name="T109" fmla="*/ 126 h 328"/>
                <a:gd name="T110" fmla="*/ 219 w 529"/>
                <a:gd name="T111" fmla="*/ 189 h 328"/>
                <a:gd name="T112" fmla="*/ 315 w 529"/>
                <a:gd name="T113" fmla="*/ 246 h 328"/>
                <a:gd name="T114" fmla="*/ 332 w 529"/>
                <a:gd name="T115" fmla="*/ 2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9" h="328">
                  <a:moveTo>
                    <a:pt x="525" y="158"/>
                  </a:moveTo>
                  <a:cubicBezTo>
                    <a:pt x="525" y="157"/>
                    <a:pt x="529" y="155"/>
                    <a:pt x="529" y="153"/>
                  </a:cubicBezTo>
                  <a:cubicBezTo>
                    <a:pt x="528" y="152"/>
                    <a:pt x="525" y="151"/>
                    <a:pt x="522" y="150"/>
                  </a:cubicBezTo>
                  <a:cubicBezTo>
                    <a:pt x="519" y="148"/>
                    <a:pt x="516" y="149"/>
                    <a:pt x="513" y="147"/>
                  </a:cubicBezTo>
                  <a:cubicBezTo>
                    <a:pt x="511" y="146"/>
                    <a:pt x="505" y="147"/>
                    <a:pt x="505" y="146"/>
                  </a:cubicBezTo>
                  <a:cubicBezTo>
                    <a:pt x="505" y="145"/>
                    <a:pt x="501" y="142"/>
                    <a:pt x="500" y="140"/>
                  </a:cubicBezTo>
                  <a:cubicBezTo>
                    <a:pt x="499" y="139"/>
                    <a:pt x="496" y="140"/>
                    <a:pt x="494" y="141"/>
                  </a:cubicBezTo>
                  <a:cubicBezTo>
                    <a:pt x="492" y="142"/>
                    <a:pt x="490" y="142"/>
                    <a:pt x="489" y="141"/>
                  </a:cubicBezTo>
                  <a:cubicBezTo>
                    <a:pt x="487" y="140"/>
                    <a:pt x="485" y="138"/>
                    <a:pt x="483" y="139"/>
                  </a:cubicBezTo>
                  <a:cubicBezTo>
                    <a:pt x="482" y="140"/>
                    <a:pt x="479" y="139"/>
                    <a:pt x="479" y="137"/>
                  </a:cubicBezTo>
                  <a:cubicBezTo>
                    <a:pt x="480" y="134"/>
                    <a:pt x="476" y="129"/>
                    <a:pt x="475" y="128"/>
                  </a:cubicBezTo>
                  <a:cubicBezTo>
                    <a:pt x="473" y="128"/>
                    <a:pt x="468" y="129"/>
                    <a:pt x="467" y="126"/>
                  </a:cubicBezTo>
                  <a:cubicBezTo>
                    <a:pt x="466" y="124"/>
                    <a:pt x="463" y="122"/>
                    <a:pt x="464" y="121"/>
                  </a:cubicBezTo>
                  <a:cubicBezTo>
                    <a:pt x="465" y="119"/>
                    <a:pt x="464" y="114"/>
                    <a:pt x="463" y="113"/>
                  </a:cubicBezTo>
                  <a:cubicBezTo>
                    <a:pt x="462" y="111"/>
                    <a:pt x="456" y="111"/>
                    <a:pt x="454" y="112"/>
                  </a:cubicBezTo>
                  <a:cubicBezTo>
                    <a:pt x="453" y="112"/>
                    <a:pt x="449" y="111"/>
                    <a:pt x="447" y="112"/>
                  </a:cubicBezTo>
                  <a:cubicBezTo>
                    <a:pt x="445" y="113"/>
                    <a:pt x="444" y="114"/>
                    <a:pt x="442" y="114"/>
                  </a:cubicBezTo>
                  <a:cubicBezTo>
                    <a:pt x="441" y="114"/>
                    <a:pt x="440" y="114"/>
                    <a:pt x="439" y="113"/>
                  </a:cubicBezTo>
                  <a:cubicBezTo>
                    <a:pt x="439" y="112"/>
                    <a:pt x="438" y="111"/>
                    <a:pt x="438" y="109"/>
                  </a:cubicBezTo>
                  <a:cubicBezTo>
                    <a:pt x="436" y="104"/>
                    <a:pt x="435" y="100"/>
                    <a:pt x="436" y="99"/>
                  </a:cubicBezTo>
                  <a:cubicBezTo>
                    <a:pt x="437" y="97"/>
                    <a:pt x="441" y="101"/>
                    <a:pt x="444" y="100"/>
                  </a:cubicBezTo>
                  <a:cubicBezTo>
                    <a:pt x="446" y="99"/>
                    <a:pt x="449" y="97"/>
                    <a:pt x="449" y="95"/>
                  </a:cubicBezTo>
                  <a:cubicBezTo>
                    <a:pt x="449" y="93"/>
                    <a:pt x="445" y="90"/>
                    <a:pt x="443" y="90"/>
                  </a:cubicBezTo>
                  <a:cubicBezTo>
                    <a:pt x="441" y="89"/>
                    <a:pt x="440" y="85"/>
                    <a:pt x="437" y="84"/>
                  </a:cubicBezTo>
                  <a:cubicBezTo>
                    <a:pt x="434" y="82"/>
                    <a:pt x="435" y="79"/>
                    <a:pt x="432" y="77"/>
                  </a:cubicBezTo>
                  <a:cubicBezTo>
                    <a:pt x="429" y="75"/>
                    <a:pt x="431" y="72"/>
                    <a:pt x="431" y="69"/>
                  </a:cubicBezTo>
                  <a:cubicBezTo>
                    <a:pt x="431" y="67"/>
                    <a:pt x="431" y="63"/>
                    <a:pt x="430" y="62"/>
                  </a:cubicBezTo>
                  <a:cubicBezTo>
                    <a:pt x="428" y="61"/>
                    <a:pt x="422" y="58"/>
                    <a:pt x="420" y="59"/>
                  </a:cubicBezTo>
                  <a:cubicBezTo>
                    <a:pt x="417" y="60"/>
                    <a:pt x="415" y="61"/>
                    <a:pt x="414" y="59"/>
                  </a:cubicBezTo>
                  <a:cubicBezTo>
                    <a:pt x="413" y="57"/>
                    <a:pt x="411" y="56"/>
                    <a:pt x="409" y="57"/>
                  </a:cubicBezTo>
                  <a:cubicBezTo>
                    <a:pt x="406" y="57"/>
                    <a:pt x="404" y="56"/>
                    <a:pt x="403" y="55"/>
                  </a:cubicBezTo>
                  <a:cubicBezTo>
                    <a:pt x="403" y="55"/>
                    <a:pt x="403" y="54"/>
                    <a:pt x="402" y="54"/>
                  </a:cubicBezTo>
                  <a:cubicBezTo>
                    <a:pt x="402" y="52"/>
                    <a:pt x="402" y="49"/>
                    <a:pt x="400" y="48"/>
                  </a:cubicBezTo>
                  <a:cubicBezTo>
                    <a:pt x="399" y="46"/>
                    <a:pt x="396" y="43"/>
                    <a:pt x="397" y="41"/>
                  </a:cubicBezTo>
                  <a:cubicBezTo>
                    <a:pt x="398" y="40"/>
                    <a:pt x="398" y="37"/>
                    <a:pt x="396" y="36"/>
                  </a:cubicBezTo>
                  <a:cubicBezTo>
                    <a:pt x="395" y="35"/>
                    <a:pt x="394" y="34"/>
                    <a:pt x="394" y="33"/>
                  </a:cubicBezTo>
                  <a:cubicBezTo>
                    <a:pt x="393" y="32"/>
                    <a:pt x="393" y="31"/>
                    <a:pt x="394" y="30"/>
                  </a:cubicBezTo>
                  <a:cubicBezTo>
                    <a:pt x="396" y="29"/>
                    <a:pt x="399" y="29"/>
                    <a:pt x="397" y="26"/>
                  </a:cubicBezTo>
                  <a:cubicBezTo>
                    <a:pt x="395" y="24"/>
                    <a:pt x="395" y="23"/>
                    <a:pt x="395" y="21"/>
                  </a:cubicBezTo>
                  <a:cubicBezTo>
                    <a:pt x="395" y="18"/>
                    <a:pt x="394" y="16"/>
                    <a:pt x="394" y="14"/>
                  </a:cubicBezTo>
                  <a:cubicBezTo>
                    <a:pt x="394" y="13"/>
                    <a:pt x="396" y="12"/>
                    <a:pt x="398" y="9"/>
                  </a:cubicBezTo>
                  <a:cubicBezTo>
                    <a:pt x="399" y="6"/>
                    <a:pt x="402" y="6"/>
                    <a:pt x="400" y="2"/>
                  </a:cubicBezTo>
                  <a:cubicBezTo>
                    <a:pt x="399" y="2"/>
                    <a:pt x="399" y="3"/>
                    <a:pt x="397" y="3"/>
                  </a:cubicBezTo>
                  <a:cubicBezTo>
                    <a:pt x="393" y="4"/>
                    <a:pt x="383" y="0"/>
                    <a:pt x="377" y="1"/>
                  </a:cubicBezTo>
                  <a:cubicBezTo>
                    <a:pt x="372" y="2"/>
                    <a:pt x="360" y="2"/>
                    <a:pt x="357" y="5"/>
                  </a:cubicBezTo>
                  <a:cubicBezTo>
                    <a:pt x="355" y="8"/>
                    <a:pt x="348" y="9"/>
                    <a:pt x="351" y="11"/>
                  </a:cubicBezTo>
                  <a:cubicBezTo>
                    <a:pt x="354" y="14"/>
                    <a:pt x="351" y="15"/>
                    <a:pt x="353" y="18"/>
                  </a:cubicBezTo>
                  <a:cubicBezTo>
                    <a:pt x="355" y="21"/>
                    <a:pt x="356" y="22"/>
                    <a:pt x="359" y="22"/>
                  </a:cubicBezTo>
                  <a:cubicBezTo>
                    <a:pt x="362" y="21"/>
                    <a:pt x="365" y="23"/>
                    <a:pt x="362" y="26"/>
                  </a:cubicBezTo>
                  <a:cubicBezTo>
                    <a:pt x="362" y="26"/>
                    <a:pt x="361" y="26"/>
                    <a:pt x="361" y="26"/>
                  </a:cubicBezTo>
                  <a:cubicBezTo>
                    <a:pt x="359" y="29"/>
                    <a:pt x="361" y="32"/>
                    <a:pt x="360" y="37"/>
                  </a:cubicBezTo>
                  <a:cubicBezTo>
                    <a:pt x="360" y="42"/>
                    <a:pt x="355" y="41"/>
                    <a:pt x="352" y="41"/>
                  </a:cubicBezTo>
                  <a:cubicBezTo>
                    <a:pt x="349" y="41"/>
                    <a:pt x="344" y="32"/>
                    <a:pt x="342" y="30"/>
                  </a:cubicBezTo>
                  <a:cubicBezTo>
                    <a:pt x="341" y="28"/>
                    <a:pt x="336" y="32"/>
                    <a:pt x="332" y="34"/>
                  </a:cubicBezTo>
                  <a:cubicBezTo>
                    <a:pt x="328" y="37"/>
                    <a:pt x="330" y="41"/>
                    <a:pt x="328" y="43"/>
                  </a:cubicBezTo>
                  <a:cubicBezTo>
                    <a:pt x="325" y="45"/>
                    <a:pt x="324" y="48"/>
                    <a:pt x="326" y="53"/>
                  </a:cubicBezTo>
                  <a:cubicBezTo>
                    <a:pt x="326" y="53"/>
                    <a:pt x="326" y="53"/>
                    <a:pt x="326" y="54"/>
                  </a:cubicBezTo>
                  <a:cubicBezTo>
                    <a:pt x="329" y="58"/>
                    <a:pt x="328" y="62"/>
                    <a:pt x="325" y="65"/>
                  </a:cubicBezTo>
                  <a:cubicBezTo>
                    <a:pt x="324" y="67"/>
                    <a:pt x="325" y="67"/>
                    <a:pt x="326" y="68"/>
                  </a:cubicBezTo>
                  <a:cubicBezTo>
                    <a:pt x="329" y="68"/>
                    <a:pt x="331" y="67"/>
                    <a:pt x="332" y="69"/>
                  </a:cubicBezTo>
                  <a:cubicBezTo>
                    <a:pt x="334" y="70"/>
                    <a:pt x="337" y="72"/>
                    <a:pt x="339" y="71"/>
                  </a:cubicBezTo>
                  <a:cubicBezTo>
                    <a:pt x="340" y="70"/>
                    <a:pt x="345" y="73"/>
                    <a:pt x="345" y="75"/>
                  </a:cubicBezTo>
                  <a:cubicBezTo>
                    <a:pt x="345" y="76"/>
                    <a:pt x="344" y="80"/>
                    <a:pt x="344" y="82"/>
                  </a:cubicBezTo>
                  <a:cubicBezTo>
                    <a:pt x="337" y="83"/>
                    <a:pt x="318" y="81"/>
                    <a:pt x="317" y="81"/>
                  </a:cubicBezTo>
                  <a:cubicBezTo>
                    <a:pt x="316" y="80"/>
                    <a:pt x="313" y="79"/>
                    <a:pt x="311" y="79"/>
                  </a:cubicBezTo>
                  <a:cubicBezTo>
                    <a:pt x="310" y="80"/>
                    <a:pt x="308" y="82"/>
                    <a:pt x="305" y="82"/>
                  </a:cubicBezTo>
                  <a:cubicBezTo>
                    <a:pt x="301" y="82"/>
                    <a:pt x="300" y="77"/>
                    <a:pt x="300" y="75"/>
                  </a:cubicBezTo>
                  <a:cubicBezTo>
                    <a:pt x="300" y="73"/>
                    <a:pt x="282" y="77"/>
                    <a:pt x="277" y="82"/>
                  </a:cubicBezTo>
                  <a:cubicBezTo>
                    <a:pt x="272" y="86"/>
                    <a:pt x="261" y="85"/>
                    <a:pt x="260" y="87"/>
                  </a:cubicBezTo>
                  <a:cubicBezTo>
                    <a:pt x="260" y="89"/>
                    <a:pt x="258" y="90"/>
                    <a:pt x="257" y="90"/>
                  </a:cubicBezTo>
                  <a:cubicBezTo>
                    <a:pt x="257" y="89"/>
                    <a:pt x="257" y="89"/>
                    <a:pt x="256" y="88"/>
                  </a:cubicBezTo>
                  <a:cubicBezTo>
                    <a:pt x="256" y="86"/>
                    <a:pt x="254" y="85"/>
                    <a:pt x="250" y="85"/>
                  </a:cubicBezTo>
                  <a:cubicBezTo>
                    <a:pt x="246" y="85"/>
                    <a:pt x="253" y="81"/>
                    <a:pt x="251" y="79"/>
                  </a:cubicBezTo>
                  <a:cubicBezTo>
                    <a:pt x="249" y="77"/>
                    <a:pt x="245" y="83"/>
                    <a:pt x="242" y="81"/>
                  </a:cubicBezTo>
                  <a:cubicBezTo>
                    <a:pt x="238" y="80"/>
                    <a:pt x="233" y="86"/>
                    <a:pt x="230" y="88"/>
                  </a:cubicBezTo>
                  <a:cubicBezTo>
                    <a:pt x="226" y="91"/>
                    <a:pt x="222" y="88"/>
                    <a:pt x="224" y="84"/>
                  </a:cubicBezTo>
                  <a:cubicBezTo>
                    <a:pt x="227" y="80"/>
                    <a:pt x="224" y="81"/>
                    <a:pt x="220" y="82"/>
                  </a:cubicBezTo>
                  <a:cubicBezTo>
                    <a:pt x="216" y="84"/>
                    <a:pt x="212" y="82"/>
                    <a:pt x="212" y="78"/>
                  </a:cubicBezTo>
                  <a:cubicBezTo>
                    <a:pt x="212" y="78"/>
                    <a:pt x="212" y="77"/>
                    <a:pt x="212" y="76"/>
                  </a:cubicBezTo>
                  <a:cubicBezTo>
                    <a:pt x="210" y="74"/>
                    <a:pt x="207" y="72"/>
                    <a:pt x="207" y="70"/>
                  </a:cubicBezTo>
                  <a:cubicBezTo>
                    <a:pt x="208" y="68"/>
                    <a:pt x="211" y="69"/>
                    <a:pt x="213" y="71"/>
                  </a:cubicBezTo>
                  <a:cubicBezTo>
                    <a:pt x="215" y="73"/>
                    <a:pt x="220" y="74"/>
                    <a:pt x="221" y="71"/>
                  </a:cubicBezTo>
                  <a:cubicBezTo>
                    <a:pt x="221" y="70"/>
                    <a:pt x="220" y="63"/>
                    <a:pt x="217" y="65"/>
                  </a:cubicBezTo>
                  <a:cubicBezTo>
                    <a:pt x="214" y="66"/>
                    <a:pt x="213" y="65"/>
                    <a:pt x="212" y="64"/>
                  </a:cubicBezTo>
                  <a:cubicBezTo>
                    <a:pt x="211" y="62"/>
                    <a:pt x="214" y="60"/>
                    <a:pt x="215" y="57"/>
                  </a:cubicBezTo>
                  <a:cubicBezTo>
                    <a:pt x="216" y="55"/>
                    <a:pt x="221" y="56"/>
                    <a:pt x="222" y="54"/>
                  </a:cubicBezTo>
                  <a:cubicBezTo>
                    <a:pt x="222" y="52"/>
                    <a:pt x="218" y="49"/>
                    <a:pt x="217" y="49"/>
                  </a:cubicBezTo>
                  <a:cubicBezTo>
                    <a:pt x="215" y="48"/>
                    <a:pt x="214" y="43"/>
                    <a:pt x="216" y="41"/>
                  </a:cubicBezTo>
                  <a:cubicBezTo>
                    <a:pt x="218" y="40"/>
                    <a:pt x="219" y="34"/>
                    <a:pt x="217" y="32"/>
                  </a:cubicBezTo>
                  <a:cubicBezTo>
                    <a:pt x="216" y="30"/>
                    <a:pt x="210" y="32"/>
                    <a:pt x="210" y="36"/>
                  </a:cubicBezTo>
                  <a:cubicBezTo>
                    <a:pt x="209" y="41"/>
                    <a:pt x="205" y="39"/>
                    <a:pt x="203" y="40"/>
                  </a:cubicBezTo>
                  <a:cubicBezTo>
                    <a:pt x="202" y="41"/>
                    <a:pt x="206" y="42"/>
                    <a:pt x="204" y="44"/>
                  </a:cubicBezTo>
                  <a:cubicBezTo>
                    <a:pt x="202" y="46"/>
                    <a:pt x="201" y="41"/>
                    <a:pt x="198" y="41"/>
                  </a:cubicBezTo>
                  <a:cubicBezTo>
                    <a:pt x="194" y="41"/>
                    <a:pt x="194" y="46"/>
                    <a:pt x="192" y="49"/>
                  </a:cubicBezTo>
                  <a:cubicBezTo>
                    <a:pt x="191" y="52"/>
                    <a:pt x="192" y="57"/>
                    <a:pt x="192" y="61"/>
                  </a:cubicBezTo>
                  <a:cubicBezTo>
                    <a:pt x="193" y="65"/>
                    <a:pt x="198" y="67"/>
                    <a:pt x="196" y="70"/>
                  </a:cubicBezTo>
                  <a:cubicBezTo>
                    <a:pt x="196" y="72"/>
                    <a:pt x="197" y="73"/>
                    <a:pt x="198" y="75"/>
                  </a:cubicBezTo>
                  <a:cubicBezTo>
                    <a:pt x="199" y="77"/>
                    <a:pt x="201" y="79"/>
                    <a:pt x="200" y="80"/>
                  </a:cubicBezTo>
                  <a:cubicBezTo>
                    <a:pt x="198" y="83"/>
                    <a:pt x="201" y="85"/>
                    <a:pt x="203" y="89"/>
                  </a:cubicBezTo>
                  <a:cubicBezTo>
                    <a:pt x="205" y="93"/>
                    <a:pt x="198" y="91"/>
                    <a:pt x="198" y="94"/>
                  </a:cubicBezTo>
                  <a:cubicBezTo>
                    <a:pt x="198" y="96"/>
                    <a:pt x="192" y="93"/>
                    <a:pt x="190" y="92"/>
                  </a:cubicBezTo>
                  <a:cubicBezTo>
                    <a:pt x="188" y="92"/>
                    <a:pt x="182" y="92"/>
                    <a:pt x="182" y="94"/>
                  </a:cubicBezTo>
                  <a:cubicBezTo>
                    <a:pt x="182" y="94"/>
                    <a:pt x="182" y="95"/>
                    <a:pt x="182" y="96"/>
                  </a:cubicBezTo>
                  <a:cubicBezTo>
                    <a:pt x="181" y="97"/>
                    <a:pt x="181" y="98"/>
                    <a:pt x="179" y="97"/>
                  </a:cubicBezTo>
                  <a:cubicBezTo>
                    <a:pt x="177" y="96"/>
                    <a:pt x="173" y="96"/>
                    <a:pt x="168" y="97"/>
                  </a:cubicBezTo>
                  <a:cubicBezTo>
                    <a:pt x="164" y="98"/>
                    <a:pt x="162" y="103"/>
                    <a:pt x="164" y="105"/>
                  </a:cubicBezTo>
                  <a:cubicBezTo>
                    <a:pt x="166" y="107"/>
                    <a:pt x="159" y="108"/>
                    <a:pt x="159" y="105"/>
                  </a:cubicBezTo>
                  <a:cubicBezTo>
                    <a:pt x="159" y="103"/>
                    <a:pt x="154" y="104"/>
                    <a:pt x="154" y="108"/>
                  </a:cubicBezTo>
                  <a:cubicBezTo>
                    <a:pt x="154" y="111"/>
                    <a:pt x="149" y="112"/>
                    <a:pt x="149" y="116"/>
                  </a:cubicBezTo>
                  <a:cubicBezTo>
                    <a:pt x="150" y="120"/>
                    <a:pt x="144" y="124"/>
                    <a:pt x="141" y="126"/>
                  </a:cubicBezTo>
                  <a:cubicBezTo>
                    <a:pt x="140" y="127"/>
                    <a:pt x="140" y="127"/>
                    <a:pt x="139" y="127"/>
                  </a:cubicBezTo>
                  <a:cubicBezTo>
                    <a:pt x="137" y="129"/>
                    <a:pt x="134" y="130"/>
                    <a:pt x="132" y="130"/>
                  </a:cubicBezTo>
                  <a:cubicBezTo>
                    <a:pt x="131" y="130"/>
                    <a:pt x="130" y="131"/>
                    <a:pt x="129" y="131"/>
                  </a:cubicBezTo>
                  <a:cubicBezTo>
                    <a:pt x="126" y="130"/>
                    <a:pt x="122" y="133"/>
                    <a:pt x="123" y="140"/>
                  </a:cubicBezTo>
                  <a:cubicBezTo>
                    <a:pt x="124" y="146"/>
                    <a:pt x="118" y="147"/>
                    <a:pt x="112" y="147"/>
                  </a:cubicBezTo>
                  <a:cubicBezTo>
                    <a:pt x="105" y="148"/>
                    <a:pt x="108" y="153"/>
                    <a:pt x="105" y="155"/>
                  </a:cubicBezTo>
                  <a:cubicBezTo>
                    <a:pt x="102" y="157"/>
                    <a:pt x="93" y="154"/>
                    <a:pt x="92" y="150"/>
                  </a:cubicBezTo>
                  <a:cubicBezTo>
                    <a:pt x="90" y="147"/>
                    <a:pt x="82" y="150"/>
                    <a:pt x="85" y="154"/>
                  </a:cubicBezTo>
                  <a:cubicBezTo>
                    <a:pt x="89" y="158"/>
                    <a:pt x="89" y="164"/>
                    <a:pt x="87" y="166"/>
                  </a:cubicBezTo>
                  <a:cubicBezTo>
                    <a:pt x="85" y="167"/>
                    <a:pt x="80" y="163"/>
                    <a:pt x="78" y="165"/>
                  </a:cubicBezTo>
                  <a:cubicBezTo>
                    <a:pt x="75" y="167"/>
                    <a:pt x="75" y="163"/>
                    <a:pt x="71" y="162"/>
                  </a:cubicBezTo>
                  <a:cubicBezTo>
                    <a:pt x="68" y="161"/>
                    <a:pt x="66" y="164"/>
                    <a:pt x="61" y="163"/>
                  </a:cubicBezTo>
                  <a:cubicBezTo>
                    <a:pt x="55" y="163"/>
                    <a:pt x="52" y="166"/>
                    <a:pt x="54" y="168"/>
                  </a:cubicBezTo>
                  <a:cubicBezTo>
                    <a:pt x="56" y="170"/>
                    <a:pt x="54" y="173"/>
                    <a:pt x="55" y="175"/>
                  </a:cubicBezTo>
                  <a:cubicBezTo>
                    <a:pt x="57" y="177"/>
                    <a:pt x="64" y="176"/>
                    <a:pt x="69" y="179"/>
                  </a:cubicBezTo>
                  <a:cubicBezTo>
                    <a:pt x="75" y="182"/>
                    <a:pt x="76" y="180"/>
                    <a:pt x="79" y="182"/>
                  </a:cubicBezTo>
                  <a:cubicBezTo>
                    <a:pt x="81" y="184"/>
                    <a:pt x="82" y="183"/>
                    <a:pt x="82" y="187"/>
                  </a:cubicBezTo>
                  <a:cubicBezTo>
                    <a:pt x="82" y="191"/>
                    <a:pt x="85" y="194"/>
                    <a:pt x="91" y="196"/>
                  </a:cubicBezTo>
                  <a:cubicBezTo>
                    <a:pt x="96" y="197"/>
                    <a:pt x="92" y="201"/>
                    <a:pt x="93" y="204"/>
                  </a:cubicBezTo>
                  <a:cubicBezTo>
                    <a:pt x="95" y="208"/>
                    <a:pt x="91" y="213"/>
                    <a:pt x="92" y="217"/>
                  </a:cubicBezTo>
                  <a:cubicBezTo>
                    <a:pt x="93" y="221"/>
                    <a:pt x="89" y="235"/>
                    <a:pt x="87" y="236"/>
                  </a:cubicBezTo>
                  <a:cubicBezTo>
                    <a:pt x="87" y="236"/>
                    <a:pt x="86" y="236"/>
                    <a:pt x="86" y="236"/>
                  </a:cubicBezTo>
                  <a:cubicBezTo>
                    <a:pt x="83" y="237"/>
                    <a:pt x="74" y="234"/>
                    <a:pt x="68" y="234"/>
                  </a:cubicBezTo>
                  <a:cubicBezTo>
                    <a:pt x="61" y="235"/>
                    <a:pt x="41" y="233"/>
                    <a:pt x="33" y="234"/>
                  </a:cubicBezTo>
                  <a:cubicBezTo>
                    <a:pt x="24" y="235"/>
                    <a:pt x="24" y="231"/>
                    <a:pt x="20" y="231"/>
                  </a:cubicBezTo>
                  <a:cubicBezTo>
                    <a:pt x="15" y="231"/>
                    <a:pt x="17" y="236"/>
                    <a:pt x="11" y="236"/>
                  </a:cubicBezTo>
                  <a:cubicBezTo>
                    <a:pt x="4" y="236"/>
                    <a:pt x="4" y="240"/>
                    <a:pt x="8" y="244"/>
                  </a:cubicBezTo>
                  <a:cubicBezTo>
                    <a:pt x="11" y="246"/>
                    <a:pt x="11" y="250"/>
                    <a:pt x="10" y="254"/>
                  </a:cubicBezTo>
                  <a:cubicBezTo>
                    <a:pt x="10" y="257"/>
                    <a:pt x="10" y="260"/>
                    <a:pt x="11" y="262"/>
                  </a:cubicBezTo>
                  <a:cubicBezTo>
                    <a:pt x="13" y="265"/>
                    <a:pt x="8" y="282"/>
                    <a:pt x="4" y="287"/>
                  </a:cubicBezTo>
                  <a:cubicBezTo>
                    <a:pt x="0" y="292"/>
                    <a:pt x="4" y="293"/>
                    <a:pt x="8" y="296"/>
                  </a:cubicBezTo>
                  <a:cubicBezTo>
                    <a:pt x="12" y="300"/>
                    <a:pt x="9" y="312"/>
                    <a:pt x="9" y="315"/>
                  </a:cubicBezTo>
                  <a:cubicBezTo>
                    <a:pt x="9" y="317"/>
                    <a:pt x="13" y="317"/>
                    <a:pt x="18" y="317"/>
                  </a:cubicBezTo>
                  <a:cubicBezTo>
                    <a:pt x="20" y="317"/>
                    <a:pt x="23" y="316"/>
                    <a:pt x="26" y="315"/>
                  </a:cubicBezTo>
                  <a:cubicBezTo>
                    <a:pt x="28" y="315"/>
                    <a:pt x="30" y="315"/>
                    <a:pt x="32" y="315"/>
                  </a:cubicBezTo>
                  <a:cubicBezTo>
                    <a:pt x="36" y="317"/>
                    <a:pt x="39" y="328"/>
                    <a:pt x="45" y="328"/>
                  </a:cubicBezTo>
                  <a:cubicBezTo>
                    <a:pt x="47" y="327"/>
                    <a:pt x="46" y="326"/>
                    <a:pt x="47" y="324"/>
                  </a:cubicBezTo>
                  <a:cubicBezTo>
                    <a:pt x="49" y="323"/>
                    <a:pt x="51" y="324"/>
                    <a:pt x="54" y="324"/>
                  </a:cubicBezTo>
                  <a:cubicBezTo>
                    <a:pt x="56" y="324"/>
                    <a:pt x="57" y="320"/>
                    <a:pt x="63" y="320"/>
                  </a:cubicBezTo>
                  <a:cubicBezTo>
                    <a:pt x="69" y="320"/>
                    <a:pt x="73" y="320"/>
                    <a:pt x="77" y="320"/>
                  </a:cubicBezTo>
                  <a:cubicBezTo>
                    <a:pt x="81" y="320"/>
                    <a:pt x="84" y="319"/>
                    <a:pt x="85" y="316"/>
                  </a:cubicBezTo>
                  <a:cubicBezTo>
                    <a:pt x="86" y="313"/>
                    <a:pt x="89" y="311"/>
                    <a:pt x="93" y="310"/>
                  </a:cubicBezTo>
                  <a:cubicBezTo>
                    <a:pt x="97" y="310"/>
                    <a:pt x="97" y="305"/>
                    <a:pt x="97" y="303"/>
                  </a:cubicBezTo>
                  <a:cubicBezTo>
                    <a:pt x="97" y="300"/>
                    <a:pt x="104" y="296"/>
                    <a:pt x="105" y="294"/>
                  </a:cubicBezTo>
                  <a:cubicBezTo>
                    <a:pt x="105" y="293"/>
                    <a:pt x="101" y="285"/>
                    <a:pt x="105" y="279"/>
                  </a:cubicBezTo>
                  <a:cubicBezTo>
                    <a:pt x="109" y="272"/>
                    <a:pt x="114" y="272"/>
                    <a:pt x="114" y="268"/>
                  </a:cubicBezTo>
                  <a:cubicBezTo>
                    <a:pt x="114" y="265"/>
                    <a:pt x="118" y="264"/>
                    <a:pt x="124" y="263"/>
                  </a:cubicBezTo>
                  <a:cubicBezTo>
                    <a:pt x="129" y="263"/>
                    <a:pt x="131" y="259"/>
                    <a:pt x="135" y="257"/>
                  </a:cubicBezTo>
                  <a:cubicBezTo>
                    <a:pt x="139" y="255"/>
                    <a:pt x="141" y="253"/>
                    <a:pt x="140" y="248"/>
                  </a:cubicBezTo>
                  <a:cubicBezTo>
                    <a:pt x="140" y="247"/>
                    <a:pt x="139" y="246"/>
                    <a:pt x="139" y="245"/>
                  </a:cubicBezTo>
                  <a:cubicBezTo>
                    <a:pt x="137" y="239"/>
                    <a:pt x="143" y="236"/>
                    <a:pt x="148" y="235"/>
                  </a:cubicBezTo>
                  <a:cubicBezTo>
                    <a:pt x="153" y="234"/>
                    <a:pt x="165" y="237"/>
                    <a:pt x="168" y="239"/>
                  </a:cubicBezTo>
                  <a:cubicBezTo>
                    <a:pt x="171" y="241"/>
                    <a:pt x="175" y="240"/>
                    <a:pt x="180" y="235"/>
                  </a:cubicBezTo>
                  <a:cubicBezTo>
                    <a:pt x="182" y="232"/>
                    <a:pt x="185" y="231"/>
                    <a:pt x="187" y="231"/>
                  </a:cubicBezTo>
                  <a:cubicBezTo>
                    <a:pt x="188" y="230"/>
                    <a:pt x="190" y="230"/>
                    <a:pt x="192" y="229"/>
                  </a:cubicBezTo>
                  <a:cubicBezTo>
                    <a:pt x="195" y="227"/>
                    <a:pt x="194" y="224"/>
                    <a:pt x="199" y="223"/>
                  </a:cubicBezTo>
                  <a:cubicBezTo>
                    <a:pt x="205" y="221"/>
                    <a:pt x="212" y="226"/>
                    <a:pt x="214" y="229"/>
                  </a:cubicBezTo>
                  <a:cubicBezTo>
                    <a:pt x="216" y="232"/>
                    <a:pt x="217" y="233"/>
                    <a:pt x="217" y="235"/>
                  </a:cubicBezTo>
                  <a:cubicBezTo>
                    <a:pt x="218" y="238"/>
                    <a:pt x="220" y="243"/>
                    <a:pt x="228" y="248"/>
                  </a:cubicBezTo>
                  <a:cubicBezTo>
                    <a:pt x="235" y="253"/>
                    <a:pt x="238" y="259"/>
                    <a:pt x="242" y="261"/>
                  </a:cubicBezTo>
                  <a:cubicBezTo>
                    <a:pt x="246" y="263"/>
                    <a:pt x="250" y="262"/>
                    <a:pt x="252" y="265"/>
                  </a:cubicBezTo>
                  <a:cubicBezTo>
                    <a:pt x="255" y="268"/>
                    <a:pt x="258" y="270"/>
                    <a:pt x="262" y="271"/>
                  </a:cubicBezTo>
                  <a:cubicBezTo>
                    <a:pt x="265" y="273"/>
                    <a:pt x="266" y="277"/>
                    <a:pt x="269" y="278"/>
                  </a:cubicBezTo>
                  <a:cubicBezTo>
                    <a:pt x="273" y="278"/>
                    <a:pt x="270" y="281"/>
                    <a:pt x="273" y="284"/>
                  </a:cubicBezTo>
                  <a:cubicBezTo>
                    <a:pt x="275" y="287"/>
                    <a:pt x="276" y="292"/>
                    <a:pt x="273" y="296"/>
                  </a:cubicBezTo>
                  <a:cubicBezTo>
                    <a:pt x="271" y="299"/>
                    <a:pt x="272" y="304"/>
                    <a:pt x="274" y="304"/>
                  </a:cubicBezTo>
                  <a:cubicBezTo>
                    <a:pt x="275" y="304"/>
                    <a:pt x="279" y="298"/>
                    <a:pt x="279" y="295"/>
                  </a:cubicBezTo>
                  <a:cubicBezTo>
                    <a:pt x="279" y="292"/>
                    <a:pt x="283" y="292"/>
                    <a:pt x="285" y="289"/>
                  </a:cubicBezTo>
                  <a:cubicBezTo>
                    <a:pt x="288" y="286"/>
                    <a:pt x="281" y="285"/>
                    <a:pt x="280" y="281"/>
                  </a:cubicBezTo>
                  <a:cubicBezTo>
                    <a:pt x="279" y="276"/>
                    <a:pt x="285" y="272"/>
                    <a:pt x="291" y="276"/>
                  </a:cubicBezTo>
                  <a:cubicBezTo>
                    <a:pt x="296" y="279"/>
                    <a:pt x="298" y="282"/>
                    <a:pt x="299" y="276"/>
                  </a:cubicBezTo>
                  <a:cubicBezTo>
                    <a:pt x="299" y="271"/>
                    <a:pt x="282" y="264"/>
                    <a:pt x="277" y="261"/>
                  </a:cubicBezTo>
                  <a:cubicBezTo>
                    <a:pt x="273" y="259"/>
                    <a:pt x="276" y="255"/>
                    <a:pt x="270" y="255"/>
                  </a:cubicBezTo>
                  <a:cubicBezTo>
                    <a:pt x="263" y="255"/>
                    <a:pt x="255" y="247"/>
                    <a:pt x="253" y="238"/>
                  </a:cubicBezTo>
                  <a:cubicBezTo>
                    <a:pt x="251" y="229"/>
                    <a:pt x="240" y="228"/>
                    <a:pt x="238" y="223"/>
                  </a:cubicBezTo>
                  <a:cubicBezTo>
                    <a:pt x="235" y="217"/>
                    <a:pt x="240" y="217"/>
                    <a:pt x="238" y="212"/>
                  </a:cubicBezTo>
                  <a:cubicBezTo>
                    <a:pt x="236" y="207"/>
                    <a:pt x="246" y="204"/>
                    <a:pt x="250" y="205"/>
                  </a:cubicBezTo>
                  <a:cubicBezTo>
                    <a:pt x="251" y="206"/>
                    <a:pt x="251" y="207"/>
                    <a:pt x="251" y="208"/>
                  </a:cubicBezTo>
                  <a:cubicBezTo>
                    <a:pt x="252" y="210"/>
                    <a:pt x="252" y="213"/>
                    <a:pt x="253" y="213"/>
                  </a:cubicBezTo>
                  <a:cubicBezTo>
                    <a:pt x="256" y="213"/>
                    <a:pt x="261" y="212"/>
                    <a:pt x="262" y="216"/>
                  </a:cubicBezTo>
                  <a:cubicBezTo>
                    <a:pt x="262" y="220"/>
                    <a:pt x="269" y="228"/>
                    <a:pt x="271" y="231"/>
                  </a:cubicBezTo>
                  <a:cubicBezTo>
                    <a:pt x="274" y="234"/>
                    <a:pt x="279" y="233"/>
                    <a:pt x="280" y="236"/>
                  </a:cubicBezTo>
                  <a:cubicBezTo>
                    <a:pt x="280" y="238"/>
                    <a:pt x="284" y="240"/>
                    <a:pt x="289" y="241"/>
                  </a:cubicBezTo>
                  <a:cubicBezTo>
                    <a:pt x="290" y="241"/>
                    <a:pt x="292" y="242"/>
                    <a:pt x="293" y="243"/>
                  </a:cubicBezTo>
                  <a:cubicBezTo>
                    <a:pt x="295" y="244"/>
                    <a:pt x="297" y="245"/>
                    <a:pt x="299" y="247"/>
                  </a:cubicBezTo>
                  <a:cubicBezTo>
                    <a:pt x="302" y="249"/>
                    <a:pt x="304" y="251"/>
                    <a:pt x="306" y="252"/>
                  </a:cubicBezTo>
                  <a:cubicBezTo>
                    <a:pt x="307" y="252"/>
                    <a:pt x="307" y="252"/>
                    <a:pt x="307" y="253"/>
                  </a:cubicBezTo>
                  <a:cubicBezTo>
                    <a:pt x="311" y="255"/>
                    <a:pt x="313" y="256"/>
                    <a:pt x="310" y="259"/>
                  </a:cubicBezTo>
                  <a:cubicBezTo>
                    <a:pt x="307" y="262"/>
                    <a:pt x="306" y="272"/>
                    <a:pt x="309" y="275"/>
                  </a:cubicBezTo>
                  <a:cubicBezTo>
                    <a:pt x="313" y="278"/>
                    <a:pt x="314" y="283"/>
                    <a:pt x="317" y="284"/>
                  </a:cubicBezTo>
                  <a:cubicBezTo>
                    <a:pt x="317" y="284"/>
                    <a:pt x="317" y="284"/>
                    <a:pt x="317" y="284"/>
                  </a:cubicBezTo>
                  <a:cubicBezTo>
                    <a:pt x="321" y="285"/>
                    <a:pt x="323" y="290"/>
                    <a:pt x="323" y="293"/>
                  </a:cubicBezTo>
                  <a:cubicBezTo>
                    <a:pt x="322" y="297"/>
                    <a:pt x="328" y="299"/>
                    <a:pt x="330" y="296"/>
                  </a:cubicBezTo>
                  <a:cubicBezTo>
                    <a:pt x="333" y="293"/>
                    <a:pt x="340" y="298"/>
                    <a:pt x="340" y="299"/>
                  </a:cubicBezTo>
                  <a:cubicBezTo>
                    <a:pt x="340" y="301"/>
                    <a:pt x="333" y="297"/>
                    <a:pt x="329" y="300"/>
                  </a:cubicBezTo>
                  <a:cubicBezTo>
                    <a:pt x="324" y="303"/>
                    <a:pt x="332" y="306"/>
                    <a:pt x="331" y="309"/>
                  </a:cubicBezTo>
                  <a:cubicBezTo>
                    <a:pt x="330" y="313"/>
                    <a:pt x="333" y="317"/>
                    <a:pt x="336" y="317"/>
                  </a:cubicBezTo>
                  <a:cubicBezTo>
                    <a:pt x="340" y="317"/>
                    <a:pt x="344" y="323"/>
                    <a:pt x="346" y="322"/>
                  </a:cubicBezTo>
                  <a:cubicBezTo>
                    <a:pt x="348" y="320"/>
                    <a:pt x="344" y="312"/>
                    <a:pt x="344" y="311"/>
                  </a:cubicBezTo>
                  <a:cubicBezTo>
                    <a:pt x="345" y="310"/>
                    <a:pt x="350" y="313"/>
                    <a:pt x="352" y="311"/>
                  </a:cubicBezTo>
                  <a:cubicBezTo>
                    <a:pt x="354" y="308"/>
                    <a:pt x="350" y="306"/>
                    <a:pt x="347" y="306"/>
                  </a:cubicBezTo>
                  <a:cubicBezTo>
                    <a:pt x="344" y="306"/>
                    <a:pt x="347" y="302"/>
                    <a:pt x="351" y="304"/>
                  </a:cubicBezTo>
                  <a:cubicBezTo>
                    <a:pt x="355" y="307"/>
                    <a:pt x="357" y="304"/>
                    <a:pt x="358" y="303"/>
                  </a:cubicBezTo>
                  <a:cubicBezTo>
                    <a:pt x="360" y="303"/>
                    <a:pt x="361" y="296"/>
                    <a:pt x="355" y="295"/>
                  </a:cubicBezTo>
                  <a:cubicBezTo>
                    <a:pt x="349" y="293"/>
                    <a:pt x="350" y="299"/>
                    <a:pt x="346" y="295"/>
                  </a:cubicBezTo>
                  <a:cubicBezTo>
                    <a:pt x="342" y="291"/>
                    <a:pt x="350" y="293"/>
                    <a:pt x="350" y="289"/>
                  </a:cubicBezTo>
                  <a:cubicBezTo>
                    <a:pt x="350" y="286"/>
                    <a:pt x="344" y="281"/>
                    <a:pt x="341" y="277"/>
                  </a:cubicBezTo>
                  <a:cubicBezTo>
                    <a:pt x="338" y="273"/>
                    <a:pt x="345" y="271"/>
                    <a:pt x="346" y="274"/>
                  </a:cubicBezTo>
                  <a:cubicBezTo>
                    <a:pt x="348" y="277"/>
                    <a:pt x="352" y="277"/>
                    <a:pt x="355" y="275"/>
                  </a:cubicBezTo>
                  <a:cubicBezTo>
                    <a:pt x="358" y="274"/>
                    <a:pt x="352" y="269"/>
                    <a:pt x="357" y="267"/>
                  </a:cubicBezTo>
                  <a:cubicBezTo>
                    <a:pt x="362" y="266"/>
                    <a:pt x="362" y="269"/>
                    <a:pt x="363" y="269"/>
                  </a:cubicBezTo>
                  <a:cubicBezTo>
                    <a:pt x="365" y="270"/>
                    <a:pt x="366" y="266"/>
                    <a:pt x="372" y="266"/>
                  </a:cubicBezTo>
                  <a:cubicBezTo>
                    <a:pt x="374" y="266"/>
                    <a:pt x="376" y="267"/>
                    <a:pt x="379" y="269"/>
                  </a:cubicBezTo>
                  <a:cubicBezTo>
                    <a:pt x="381" y="270"/>
                    <a:pt x="383" y="272"/>
                    <a:pt x="385" y="272"/>
                  </a:cubicBezTo>
                  <a:cubicBezTo>
                    <a:pt x="386" y="272"/>
                    <a:pt x="387" y="272"/>
                    <a:pt x="388" y="271"/>
                  </a:cubicBezTo>
                  <a:cubicBezTo>
                    <a:pt x="407" y="265"/>
                    <a:pt x="407" y="265"/>
                    <a:pt x="407" y="265"/>
                  </a:cubicBezTo>
                  <a:cubicBezTo>
                    <a:pt x="408" y="265"/>
                    <a:pt x="409" y="265"/>
                    <a:pt x="409" y="264"/>
                  </a:cubicBezTo>
                  <a:cubicBezTo>
                    <a:pt x="411" y="263"/>
                    <a:pt x="404" y="260"/>
                    <a:pt x="401" y="258"/>
                  </a:cubicBezTo>
                  <a:cubicBezTo>
                    <a:pt x="400" y="257"/>
                    <a:pt x="399" y="254"/>
                    <a:pt x="399" y="252"/>
                  </a:cubicBezTo>
                  <a:cubicBezTo>
                    <a:pt x="398" y="251"/>
                    <a:pt x="398" y="250"/>
                    <a:pt x="397" y="250"/>
                  </a:cubicBezTo>
                  <a:cubicBezTo>
                    <a:pt x="395" y="250"/>
                    <a:pt x="393" y="242"/>
                    <a:pt x="395" y="242"/>
                  </a:cubicBezTo>
                  <a:cubicBezTo>
                    <a:pt x="397" y="241"/>
                    <a:pt x="400" y="234"/>
                    <a:pt x="403" y="233"/>
                  </a:cubicBezTo>
                  <a:cubicBezTo>
                    <a:pt x="405" y="232"/>
                    <a:pt x="405" y="231"/>
                    <a:pt x="406" y="230"/>
                  </a:cubicBezTo>
                  <a:cubicBezTo>
                    <a:pt x="406" y="229"/>
                    <a:pt x="406" y="227"/>
                    <a:pt x="406" y="225"/>
                  </a:cubicBezTo>
                  <a:cubicBezTo>
                    <a:pt x="406" y="221"/>
                    <a:pt x="408" y="216"/>
                    <a:pt x="411" y="216"/>
                  </a:cubicBezTo>
                  <a:cubicBezTo>
                    <a:pt x="414" y="216"/>
                    <a:pt x="417" y="216"/>
                    <a:pt x="417" y="210"/>
                  </a:cubicBezTo>
                  <a:cubicBezTo>
                    <a:pt x="417" y="210"/>
                    <a:pt x="417" y="210"/>
                    <a:pt x="416" y="210"/>
                  </a:cubicBezTo>
                  <a:cubicBezTo>
                    <a:pt x="416" y="205"/>
                    <a:pt x="417" y="205"/>
                    <a:pt x="422" y="202"/>
                  </a:cubicBezTo>
                  <a:cubicBezTo>
                    <a:pt x="426" y="198"/>
                    <a:pt x="427" y="192"/>
                    <a:pt x="431" y="191"/>
                  </a:cubicBezTo>
                  <a:cubicBezTo>
                    <a:pt x="435" y="190"/>
                    <a:pt x="437" y="188"/>
                    <a:pt x="443" y="189"/>
                  </a:cubicBezTo>
                  <a:cubicBezTo>
                    <a:pt x="449" y="190"/>
                    <a:pt x="440" y="194"/>
                    <a:pt x="444" y="196"/>
                  </a:cubicBezTo>
                  <a:cubicBezTo>
                    <a:pt x="448" y="198"/>
                    <a:pt x="460" y="196"/>
                    <a:pt x="461" y="199"/>
                  </a:cubicBezTo>
                  <a:cubicBezTo>
                    <a:pt x="462" y="202"/>
                    <a:pt x="447" y="205"/>
                    <a:pt x="447" y="207"/>
                  </a:cubicBezTo>
                  <a:cubicBezTo>
                    <a:pt x="447" y="208"/>
                    <a:pt x="455" y="210"/>
                    <a:pt x="458" y="212"/>
                  </a:cubicBezTo>
                  <a:cubicBezTo>
                    <a:pt x="460" y="213"/>
                    <a:pt x="457" y="218"/>
                    <a:pt x="458" y="220"/>
                  </a:cubicBezTo>
                  <a:cubicBezTo>
                    <a:pt x="459" y="221"/>
                    <a:pt x="463" y="220"/>
                    <a:pt x="467" y="218"/>
                  </a:cubicBezTo>
                  <a:cubicBezTo>
                    <a:pt x="470" y="215"/>
                    <a:pt x="473" y="216"/>
                    <a:pt x="477" y="213"/>
                  </a:cubicBezTo>
                  <a:cubicBezTo>
                    <a:pt x="481" y="210"/>
                    <a:pt x="490" y="213"/>
                    <a:pt x="491" y="211"/>
                  </a:cubicBezTo>
                  <a:cubicBezTo>
                    <a:pt x="492" y="209"/>
                    <a:pt x="489" y="208"/>
                    <a:pt x="480" y="208"/>
                  </a:cubicBezTo>
                  <a:cubicBezTo>
                    <a:pt x="472" y="209"/>
                    <a:pt x="472" y="201"/>
                    <a:pt x="472" y="200"/>
                  </a:cubicBezTo>
                  <a:cubicBezTo>
                    <a:pt x="472" y="198"/>
                    <a:pt x="480" y="192"/>
                    <a:pt x="485" y="191"/>
                  </a:cubicBezTo>
                  <a:cubicBezTo>
                    <a:pt x="490" y="191"/>
                    <a:pt x="494" y="189"/>
                    <a:pt x="499" y="187"/>
                  </a:cubicBezTo>
                  <a:cubicBezTo>
                    <a:pt x="501" y="186"/>
                    <a:pt x="504" y="185"/>
                    <a:pt x="507" y="185"/>
                  </a:cubicBezTo>
                  <a:cubicBezTo>
                    <a:pt x="507" y="182"/>
                    <a:pt x="506" y="180"/>
                    <a:pt x="508" y="180"/>
                  </a:cubicBezTo>
                  <a:cubicBezTo>
                    <a:pt x="509" y="179"/>
                    <a:pt x="514" y="174"/>
                    <a:pt x="516" y="174"/>
                  </a:cubicBezTo>
                  <a:cubicBezTo>
                    <a:pt x="518" y="174"/>
                    <a:pt x="525" y="175"/>
                    <a:pt x="525" y="174"/>
                  </a:cubicBezTo>
                  <a:cubicBezTo>
                    <a:pt x="525" y="173"/>
                    <a:pt x="527" y="169"/>
                    <a:pt x="527" y="168"/>
                  </a:cubicBezTo>
                  <a:cubicBezTo>
                    <a:pt x="526" y="167"/>
                    <a:pt x="524" y="165"/>
                    <a:pt x="524" y="164"/>
                  </a:cubicBezTo>
                  <a:cubicBezTo>
                    <a:pt x="525" y="162"/>
                    <a:pt x="528" y="162"/>
                    <a:pt x="528" y="161"/>
                  </a:cubicBezTo>
                  <a:cubicBezTo>
                    <a:pt x="528" y="160"/>
                    <a:pt x="525" y="159"/>
                    <a:pt x="525" y="158"/>
                  </a:cubicBezTo>
                  <a:moveTo>
                    <a:pt x="343" y="151"/>
                  </a:moveTo>
                  <a:cubicBezTo>
                    <a:pt x="343" y="153"/>
                    <a:pt x="344" y="157"/>
                    <a:pt x="343" y="158"/>
                  </a:cubicBezTo>
                  <a:cubicBezTo>
                    <a:pt x="343" y="157"/>
                    <a:pt x="343" y="157"/>
                    <a:pt x="343" y="157"/>
                  </a:cubicBezTo>
                  <a:cubicBezTo>
                    <a:pt x="344" y="156"/>
                    <a:pt x="343" y="153"/>
                    <a:pt x="343" y="151"/>
                  </a:cubicBezTo>
                  <a:moveTo>
                    <a:pt x="340" y="248"/>
                  </a:moveTo>
                  <a:cubicBezTo>
                    <a:pt x="340" y="248"/>
                    <a:pt x="340" y="248"/>
                    <a:pt x="340" y="248"/>
                  </a:cubicBezTo>
                  <a:cubicBezTo>
                    <a:pt x="340" y="248"/>
                    <a:pt x="340" y="248"/>
                    <a:pt x="340" y="248"/>
                  </a:cubicBezTo>
                  <a:close/>
                  <a:moveTo>
                    <a:pt x="343" y="171"/>
                  </a:moveTo>
                  <a:cubicBezTo>
                    <a:pt x="343" y="171"/>
                    <a:pt x="344" y="171"/>
                    <a:pt x="344" y="171"/>
                  </a:cubicBezTo>
                  <a:cubicBezTo>
                    <a:pt x="344" y="171"/>
                    <a:pt x="343" y="171"/>
                    <a:pt x="343" y="171"/>
                  </a:cubicBezTo>
                  <a:moveTo>
                    <a:pt x="341" y="245"/>
                  </a:moveTo>
                  <a:cubicBezTo>
                    <a:pt x="341" y="244"/>
                    <a:pt x="341" y="244"/>
                    <a:pt x="341" y="244"/>
                  </a:cubicBezTo>
                  <a:cubicBezTo>
                    <a:pt x="341" y="244"/>
                    <a:pt x="341" y="244"/>
                    <a:pt x="341" y="245"/>
                  </a:cubicBezTo>
                  <a:moveTo>
                    <a:pt x="342" y="224"/>
                  </a:moveTo>
                  <a:cubicBezTo>
                    <a:pt x="342" y="224"/>
                    <a:pt x="342" y="224"/>
                    <a:pt x="342" y="224"/>
                  </a:cubicBezTo>
                  <a:cubicBezTo>
                    <a:pt x="342" y="224"/>
                    <a:pt x="342" y="224"/>
                    <a:pt x="342" y="224"/>
                  </a:cubicBezTo>
                  <a:moveTo>
                    <a:pt x="341" y="225"/>
                  </a:moveTo>
                  <a:cubicBezTo>
                    <a:pt x="341" y="225"/>
                    <a:pt x="341" y="225"/>
                    <a:pt x="341" y="225"/>
                  </a:cubicBezTo>
                  <a:cubicBezTo>
                    <a:pt x="341" y="225"/>
                    <a:pt x="341" y="225"/>
                    <a:pt x="341" y="225"/>
                  </a:cubicBezTo>
                  <a:moveTo>
                    <a:pt x="342" y="224"/>
                  </a:moveTo>
                  <a:cubicBezTo>
                    <a:pt x="342" y="224"/>
                    <a:pt x="342" y="224"/>
                    <a:pt x="342" y="224"/>
                  </a:cubicBezTo>
                  <a:cubicBezTo>
                    <a:pt x="342" y="224"/>
                    <a:pt x="342" y="224"/>
                    <a:pt x="342" y="224"/>
                  </a:cubicBezTo>
                  <a:cubicBezTo>
                    <a:pt x="342" y="224"/>
                    <a:pt x="342" y="224"/>
                    <a:pt x="342" y="224"/>
                  </a:cubicBezTo>
                  <a:moveTo>
                    <a:pt x="341" y="221"/>
                  </a:moveTo>
                  <a:cubicBezTo>
                    <a:pt x="341" y="221"/>
                    <a:pt x="341" y="221"/>
                    <a:pt x="341" y="221"/>
                  </a:cubicBezTo>
                  <a:cubicBezTo>
                    <a:pt x="341" y="221"/>
                    <a:pt x="341" y="221"/>
                    <a:pt x="341" y="221"/>
                  </a:cubicBezTo>
                  <a:moveTo>
                    <a:pt x="345" y="172"/>
                  </a:moveTo>
                  <a:cubicBezTo>
                    <a:pt x="345" y="172"/>
                    <a:pt x="345" y="172"/>
                    <a:pt x="345" y="172"/>
                  </a:cubicBezTo>
                  <a:close/>
                  <a:moveTo>
                    <a:pt x="344" y="174"/>
                  </a:moveTo>
                  <a:cubicBezTo>
                    <a:pt x="345" y="173"/>
                    <a:pt x="345" y="173"/>
                    <a:pt x="345" y="173"/>
                  </a:cubicBezTo>
                  <a:cubicBezTo>
                    <a:pt x="345" y="173"/>
                    <a:pt x="345" y="173"/>
                    <a:pt x="344" y="174"/>
                  </a:cubicBezTo>
                  <a:moveTo>
                    <a:pt x="345" y="173"/>
                  </a:moveTo>
                  <a:cubicBezTo>
                    <a:pt x="345" y="173"/>
                    <a:pt x="345" y="173"/>
                    <a:pt x="345" y="173"/>
                  </a:cubicBezTo>
                  <a:cubicBezTo>
                    <a:pt x="345" y="173"/>
                    <a:pt x="345" y="173"/>
                    <a:pt x="345" y="173"/>
                  </a:cubicBezTo>
                  <a:moveTo>
                    <a:pt x="326" y="196"/>
                  </a:moveTo>
                  <a:cubicBezTo>
                    <a:pt x="326" y="196"/>
                    <a:pt x="326" y="196"/>
                    <a:pt x="326" y="196"/>
                  </a:cubicBezTo>
                  <a:cubicBezTo>
                    <a:pt x="326" y="196"/>
                    <a:pt x="326" y="196"/>
                    <a:pt x="326" y="196"/>
                  </a:cubicBezTo>
                  <a:moveTo>
                    <a:pt x="324" y="197"/>
                  </a:moveTo>
                  <a:cubicBezTo>
                    <a:pt x="325" y="197"/>
                    <a:pt x="325" y="197"/>
                    <a:pt x="325" y="197"/>
                  </a:cubicBezTo>
                  <a:cubicBezTo>
                    <a:pt x="325" y="197"/>
                    <a:pt x="325" y="197"/>
                    <a:pt x="324" y="197"/>
                  </a:cubicBezTo>
                  <a:moveTo>
                    <a:pt x="341" y="245"/>
                  </a:moveTo>
                  <a:cubicBezTo>
                    <a:pt x="341" y="245"/>
                    <a:pt x="341" y="245"/>
                    <a:pt x="340" y="245"/>
                  </a:cubicBezTo>
                  <a:cubicBezTo>
                    <a:pt x="341" y="245"/>
                    <a:pt x="341" y="245"/>
                    <a:pt x="341" y="245"/>
                  </a:cubicBezTo>
                  <a:moveTo>
                    <a:pt x="341" y="249"/>
                  </a:moveTo>
                  <a:cubicBezTo>
                    <a:pt x="340" y="249"/>
                    <a:pt x="340" y="249"/>
                    <a:pt x="340" y="249"/>
                  </a:cubicBezTo>
                  <a:cubicBezTo>
                    <a:pt x="340" y="249"/>
                    <a:pt x="340" y="249"/>
                    <a:pt x="341" y="249"/>
                  </a:cubicBezTo>
                  <a:moveTo>
                    <a:pt x="345" y="172"/>
                  </a:moveTo>
                  <a:cubicBezTo>
                    <a:pt x="345" y="172"/>
                    <a:pt x="345" y="172"/>
                    <a:pt x="345" y="172"/>
                  </a:cubicBezTo>
                  <a:cubicBezTo>
                    <a:pt x="345" y="172"/>
                    <a:pt x="345" y="172"/>
                    <a:pt x="345" y="172"/>
                  </a:cubicBezTo>
                  <a:cubicBezTo>
                    <a:pt x="345" y="172"/>
                    <a:pt x="345" y="172"/>
                    <a:pt x="345" y="172"/>
                  </a:cubicBezTo>
                  <a:moveTo>
                    <a:pt x="344" y="171"/>
                  </a:moveTo>
                  <a:cubicBezTo>
                    <a:pt x="344" y="171"/>
                    <a:pt x="344" y="171"/>
                    <a:pt x="344" y="171"/>
                  </a:cubicBezTo>
                  <a:cubicBezTo>
                    <a:pt x="344" y="171"/>
                    <a:pt x="344" y="171"/>
                    <a:pt x="344" y="171"/>
                  </a:cubicBezTo>
                  <a:moveTo>
                    <a:pt x="345" y="171"/>
                  </a:moveTo>
                  <a:cubicBezTo>
                    <a:pt x="345" y="171"/>
                    <a:pt x="345" y="171"/>
                    <a:pt x="345" y="171"/>
                  </a:cubicBezTo>
                  <a:cubicBezTo>
                    <a:pt x="345" y="171"/>
                    <a:pt x="345" y="171"/>
                    <a:pt x="345" y="171"/>
                  </a:cubicBezTo>
                  <a:moveTo>
                    <a:pt x="353" y="123"/>
                  </a:moveTo>
                  <a:cubicBezTo>
                    <a:pt x="352" y="122"/>
                    <a:pt x="352" y="122"/>
                    <a:pt x="352" y="121"/>
                  </a:cubicBezTo>
                  <a:cubicBezTo>
                    <a:pt x="352" y="121"/>
                    <a:pt x="352" y="122"/>
                    <a:pt x="352" y="122"/>
                  </a:cubicBezTo>
                  <a:cubicBezTo>
                    <a:pt x="352" y="123"/>
                    <a:pt x="352" y="123"/>
                    <a:pt x="353" y="123"/>
                  </a:cubicBezTo>
                  <a:moveTo>
                    <a:pt x="353" y="125"/>
                  </a:moveTo>
                  <a:cubicBezTo>
                    <a:pt x="353" y="125"/>
                    <a:pt x="353" y="125"/>
                    <a:pt x="353" y="125"/>
                  </a:cubicBezTo>
                  <a:cubicBezTo>
                    <a:pt x="353" y="125"/>
                    <a:pt x="353" y="125"/>
                    <a:pt x="353" y="125"/>
                  </a:cubicBezTo>
                  <a:moveTo>
                    <a:pt x="353" y="124"/>
                  </a:moveTo>
                  <a:cubicBezTo>
                    <a:pt x="353" y="124"/>
                    <a:pt x="353" y="124"/>
                    <a:pt x="353" y="123"/>
                  </a:cubicBezTo>
                  <a:cubicBezTo>
                    <a:pt x="353" y="124"/>
                    <a:pt x="353" y="124"/>
                    <a:pt x="353" y="124"/>
                  </a:cubicBezTo>
                  <a:moveTo>
                    <a:pt x="352" y="117"/>
                  </a:moveTo>
                  <a:cubicBezTo>
                    <a:pt x="352" y="117"/>
                    <a:pt x="352" y="117"/>
                    <a:pt x="353" y="116"/>
                  </a:cubicBezTo>
                  <a:cubicBezTo>
                    <a:pt x="352" y="117"/>
                    <a:pt x="352" y="117"/>
                    <a:pt x="352" y="117"/>
                  </a:cubicBezTo>
                  <a:moveTo>
                    <a:pt x="352" y="118"/>
                  </a:moveTo>
                  <a:cubicBezTo>
                    <a:pt x="352" y="118"/>
                    <a:pt x="352" y="118"/>
                    <a:pt x="352" y="119"/>
                  </a:cubicBezTo>
                  <a:cubicBezTo>
                    <a:pt x="352" y="118"/>
                    <a:pt x="352" y="118"/>
                    <a:pt x="352" y="118"/>
                  </a:cubicBezTo>
                  <a:moveTo>
                    <a:pt x="352" y="119"/>
                  </a:moveTo>
                  <a:cubicBezTo>
                    <a:pt x="352" y="120"/>
                    <a:pt x="352" y="120"/>
                    <a:pt x="352" y="121"/>
                  </a:cubicBezTo>
                  <a:cubicBezTo>
                    <a:pt x="352" y="120"/>
                    <a:pt x="352" y="120"/>
                    <a:pt x="352" y="119"/>
                  </a:cubicBezTo>
                  <a:moveTo>
                    <a:pt x="353" y="88"/>
                  </a:moveTo>
                  <a:cubicBezTo>
                    <a:pt x="353" y="88"/>
                    <a:pt x="353" y="88"/>
                    <a:pt x="353" y="88"/>
                  </a:cubicBezTo>
                  <a:cubicBezTo>
                    <a:pt x="353" y="88"/>
                    <a:pt x="353" y="88"/>
                    <a:pt x="353" y="88"/>
                  </a:cubicBezTo>
                  <a:moveTo>
                    <a:pt x="383" y="170"/>
                  </a:moveTo>
                  <a:cubicBezTo>
                    <a:pt x="383" y="170"/>
                    <a:pt x="382" y="170"/>
                    <a:pt x="382" y="170"/>
                  </a:cubicBezTo>
                  <a:cubicBezTo>
                    <a:pt x="382" y="170"/>
                    <a:pt x="383" y="170"/>
                    <a:pt x="383" y="170"/>
                  </a:cubicBezTo>
                  <a:moveTo>
                    <a:pt x="393" y="166"/>
                  </a:moveTo>
                  <a:cubicBezTo>
                    <a:pt x="391" y="167"/>
                    <a:pt x="389" y="167"/>
                    <a:pt x="387" y="168"/>
                  </a:cubicBezTo>
                  <a:cubicBezTo>
                    <a:pt x="385" y="168"/>
                    <a:pt x="384" y="169"/>
                    <a:pt x="383" y="170"/>
                  </a:cubicBezTo>
                  <a:cubicBezTo>
                    <a:pt x="385" y="168"/>
                    <a:pt x="389" y="167"/>
                    <a:pt x="393" y="166"/>
                  </a:cubicBezTo>
                  <a:moveTo>
                    <a:pt x="395" y="166"/>
                  </a:moveTo>
                  <a:cubicBezTo>
                    <a:pt x="395" y="166"/>
                    <a:pt x="395" y="166"/>
                    <a:pt x="395" y="166"/>
                  </a:cubicBezTo>
                  <a:cubicBezTo>
                    <a:pt x="395" y="166"/>
                    <a:pt x="395" y="166"/>
                    <a:pt x="395" y="166"/>
                  </a:cubicBezTo>
                  <a:moveTo>
                    <a:pt x="394" y="166"/>
                  </a:moveTo>
                  <a:cubicBezTo>
                    <a:pt x="394" y="166"/>
                    <a:pt x="394" y="166"/>
                    <a:pt x="394" y="166"/>
                  </a:cubicBezTo>
                  <a:cubicBezTo>
                    <a:pt x="394" y="166"/>
                    <a:pt x="394" y="166"/>
                    <a:pt x="394" y="166"/>
                  </a:cubicBezTo>
                  <a:moveTo>
                    <a:pt x="393" y="166"/>
                  </a:moveTo>
                  <a:cubicBezTo>
                    <a:pt x="393" y="166"/>
                    <a:pt x="393" y="166"/>
                    <a:pt x="393" y="166"/>
                  </a:cubicBezTo>
                  <a:cubicBezTo>
                    <a:pt x="393" y="166"/>
                    <a:pt x="393" y="166"/>
                    <a:pt x="393" y="166"/>
                  </a:cubicBezTo>
                  <a:moveTo>
                    <a:pt x="387" y="61"/>
                  </a:moveTo>
                  <a:cubicBezTo>
                    <a:pt x="387" y="61"/>
                    <a:pt x="388" y="60"/>
                    <a:pt x="388" y="60"/>
                  </a:cubicBezTo>
                  <a:cubicBezTo>
                    <a:pt x="388" y="60"/>
                    <a:pt x="387" y="61"/>
                    <a:pt x="387" y="61"/>
                  </a:cubicBezTo>
                  <a:moveTo>
                    <a:pt x="346" y="82"/>
                  </a:moveTo>
                  <a:cubicBezTo>
                    <a:pt x="346" y="82"/>
                    <a:pt x="346" y="82"/>
                    <a:pt x="346" y="82"/>
                  </a:cubicBezTo>
                  <a:cubicBezTo>
                    <a:pt x="346" y="82"/>
                    <a:pt x="346" y="82"/>
                    <a:pt x="346" y="82"/>
                  </a:cubicBezTo>
                  <a:moveTo>
                    <a:pt x="346" y="83"/>
                  </a:moveTo>
                  <a:cubicBezTo>
                    <a:pt x="346" y="83"/>
                    <a:pt x="346" y="83"/>
                    <a:pt x="347" y="83"/>
                  </a:cubicBezTo>
                  <a:cubicBezTo>
                    <a:pt x="346" y="83"/>
                    <a:pt x="346" y="83"/>
                    <a:pt x="346" y="83"/>
                  </a:cubicBezTo>
                  <a:moveTo>
                    <a:pt x="347" y="83"/>
                  </a:moveTo>
                  <a:cubicBezTo>
                    <a:pt x="347" y="83"/>
                    <a:pt x="347" y="83"/>
                    <a:pt x="347" y="83"/>
                  </a:cubicBezTo>
                  <a:close/>
                  <a:moveTo>
                    <a:pt x="339" y="166"/>
                  </a:moveTo>
                  <a:cubicBezTo>
                    <a:pt x="339" y="166"/>
                    <a:pt x="339" y="166"/>
                    <a:pt x="339" y="166"/>
                  </a:cubicBezTo>
                  <a:cubicBezTo>
                    <a:pt x="339" y="166"/>
                    <a:pt x="339" y="166"/>
                    <a:pt x="339" y="166"/>
                  </a:cubicBezTo>
                  <a:moveTo>
                    <a:pt x="339" y="167"/>
                  </a:moveTo>
                  <a:cubicBezTo>
                    <a:pt x="339" y="167"/>
                    <a:pt x="339" y="167"/>
                    <a:pt x="339" y="167"/>
                  </a:cubicBezTo>
                  <a:cubicBezTo>
                    <a:pt x="339" y="167"/>
                    <a:pt x="339" y="167"/>
                    <a:pt x="339" y="167"/>
                  </a:cubicBezTo>
                  <a:moveTo>
                    <a:pt x="340" y="168"/>
                  </a:moveTo>
                  <a:cubicBezTo>
                    <a:pt x="340" y="168"/>
                    <a:pt x="340" y="168"/>
                    <a:pt x="340" y="168"/>
                  </a:cubicBezTo>
                  <a:cubicBezTo>
                    <a:pt x="340" y="168"/>
                    <a:pt x="340" y="168"/>
                    <a:pt x="340" y="168"/>
                  </a:cubicBezTo>
                  <a:moveTo>
                    <a:pt x="340" y="169"/>
                  </a:moveTo>
                  <a:cubicBezTo>
                    <a:pt x="341" y="169"/>
                    <a:pt x="341" y="169"/>
                    <a:pt x="341" y="169"/>
                  </a:cubicBezTo>
                  <a:cubicBezTo>
                    <a:pt x="341" y="169"/>
                    <a:pt x="341" y="169"/>
                    <a:pt x="341" y="169"/>
                  </a:cubicBezTo>
                  <a:cubicBezTo>
                    <a:pt x="341" y="169"/>
                    <a:pt x="341" y="169"/>
                    <a:pt x="340" y="169"/>
                  </a:cubicBezTo>
                  <a:moveTo>
                    <a:pt x="342" y="170"/>
                  </a:moveTo>
                  <a:cubicBezTo>
                    <a:pt x="342" y="170"/>
                    <a:pt x="342" y="170"/>
                    <a:pt x="342" y="170"/>
                  </a:cubicBezTo>
                  <a:cubicBezTo>
                    <a:pt x="342" y="170"/>
                    <a:pt x="342" y="170"/>
                    <a:pt x="342" y="170"/>
                  </a:cubicBezTo>
                  <a:moveTo>
                    <a:pt x="284" y="165"/>
                  </a:moveTo>
                  <a:cubicBezTo>
                    <a:pt x="284" y="165"/>
                    <a:pt x="284" y="165"/>
                    <a:pt x="284" y="165"/>
                  </a:cubicBezTo>
                  <a:cubicBezTo>
                    <a:pt x="284" y="165"/>
                    <a:pt x="284" y="165"/>
                    <a:pt x="284" y="165"/>
                  </a:cubicBezTo>
                  <a:moveTo>
                    <a:pt x="277" y="189"/>
                  </a:moveTo>
                  <a:cubicBezTo>
                    <a:pt x="276" y="189"/>
                    <a:pt x="276" y="189"/>
                    <a:pt x="276" y="189"/>
                  </a:cubicBezTo>
                  <a:cubicBezTo>
                    <a:pt x="276" y="189"/>
                    <a:pt x="276" y="189"/>
                    <a:pt x="277" y="189"/>
                  </a:cubicBezTo>
                  <a:moveTo>
                    <a:pt x="277" y="189"/>
                  </a:moveTo>
                  <a:cubicBezTo>
                    <a:pt x="277" y="189"/>
                    <a:pt x="277" y="189"/>
                    <a:pt x="277" y="189"/>
                  </a:cubicBezTo>
                  <a:cubicBezTo>
                    <a:pt x="277" y="189"/>
                    <a:pt x="277" y="189"/>
                    <a:pt x="277" y="189"/>
                  </a:cubicBezTo>
                  <a:moveTo>
                    <a:pt x="277" y="190"/>
                  </a:moveTo>
                  <a:cubicBezTo>
                    <a:pt x="277" y="190"/>
                    <a:pt x="277" y="190"/>
                    <a:pt x="277" y="190"/>
                  </a:cubicBezTo>
                  <a:cubicBezTo>
                    <a:pt x="277" y="190"/>
                    <a:pt x="277" y="190"/>
                    <a:pt x="277" y="190"/>
                  </a:cubicBezTo>
                  <a:moveTo>
                    <a:pt x="278" y="193"/>
                  </a:moveTo>
                  <a:cubicBezTo>
                    <a:pt x="278" y="193"/>
                    <a:pt x="278" y="193"/>
                    <a:pt x="277" y="194"/>
                  </a:cubicBezTo>
                  <a:cubicBezTo>
                    <a:pt x="278" y="193"/>
                    <a:pt x="278" y="193"/>
                    <a:pt x="279" y="193"/>
                  </a:cubicBezTo>
                  <a:cubicBezTo>
                    <a:pt x="278" y="193"/>
                    <a:pt x="278" y="193"/>
                    <a:pt x="278" y="193"/>
                  </a:cubicBezTo>
                  <a:moveTo>
                    <a:pt x="303" y="151"/>
                  </a:moveTo>
                  <a:cubicBezTo>
                    <a:pt x="303" y="151"/>
                    <a:pt x="303" y="151"/>
                    <a:pt x="303" y="151"/>
                  </a:cubicBezTo>
                  <a:cubicBezTo>
                    <a:pt x="303" y="151"/>
                    <a:pt x="303" y="151"/>
                    <a:pt x="303" y="151"/>
                  </a:cubicBezTo>
                  <a:cubicBezTo>
                    <a:pt x="303" y="151"/>
                    <a:pt x="303" y="151"/>
                    <a:pt x="303" y="151"/>
                  </a:cubicBezTo>
                  <a:moveTo>
                    <a:pt x="283" y="163"/>
                  </a:moveTo>
                  <a:cubicBezTo>
                    <a:pt x="283" y="163"/>
                    <a:pt x="283" y="164"/>
                    <a:pt x="283" y="165"/>
                  </a:cubicBezTo>
                  <a:cubicBezTo>
                    <a:pt x="283" y="164"/>
                    <a:pt x="283" y="163"/>
                    <a:pt x="283" y="163"/>
                  </a:cubicBezTo>
                  <a:moveTo>
                    <a:pt x="249" y="166"/>
                  </a:moveTo>
                  <a:cubicBezTo>
                    <a:pt x="249" y="166"/>
                    <a:pt x="249" y="167"/>
                    <a:pt x="249" y="167"/>
                  </a:cubicBezTo>
                  <a:cubicBezTo>
                    <a:pt x="249" y="167"/>
                    <a:pt x="249" y="166"/>
                    <a:pt x="249" y="166"/>
                  </a:cubicBezTo>
                  <a:moveTo>
                    <a:pt x="249" y="167"/>
                  </a:moveTo>
                  <a:cubicBezTo>
                    <a:pt x="249" y="167"/>
                    <a:pt x="248" y="167"/>
                    <a:pt x="248" y="167"/>
                  </a:cubicBezTo>
                  <a:cubicBezTo>
                    <a:pt x="248" y="167"/>
                    <a:pt x="249" y="167"/>
                    <a:pt x="249" y="167"/>
                  </a:cubicBezTo>
                  <a:moveTo>
                    <a:pt x="248" y="167"/>
                  </a:moveTo>
                  <a:cubicBezTo>
                    <a:pt x="248" y="168"/>
                    <a:pt x="248" y="168"/>
                    <a:pt x="248" y="168"/>
                  </a:cubicBezTo>
                  <a:cubicBezTo>
                    <a:pt x="248" y="168"/>
                    <a:pt x="248" y="168"/>
                    <a:pt x="248" y="167"/>
                  </a:cubicBezTo>
                  <a:moveTo>
                    <a:pt x="276" y="189"/>
                  </a:moveTo>
                  <a:cubicBezTo>
                    <a:pt x="276" y="189"/>
                    <a:pt x="276" y="189"/>
                    <a:pt x="276" y="189"/>
                  </a:cubicBezTo>
                  <a:cubicBezTo>
                    <a:pt x="276" y="189"/>
                    <a:pt x="276" y="189"/>
                    <a:pt x="276" y="189"/>
                  </a:cubicBezTo>
                  <a:cubicBezTo>
                    <a:pt x="276" y="189"/>
                    <a:pt x="276" y="189"/>
                    <a:pt x="276" y="189"/>
                  </a:cubicBezTo>
                  <a:moveTo>
                    <a:pt x="277" y="194"/>
                  </a:moveTo>
                  <a:cubicBezTo>
                    <a:pt x="277" y="194"/>
                    <a:pt x="276" y="194"/>
                    <a:pt x="276" y="195"/>
                  </a:cubicBezTo>
                  <a:cubicBezTo>
                    <a:pt x="276" y="194"/>
                    <a:pt x="277" y="194"/>
                    <a:pt x="277" y="194"/>
                  </a:cubicBezTo>
                  <a:moveTo>
                    <a:pt x="276" y="195"/>
                  </a:moveTo>
                  <a:cubicBezTo>
                    <a:pt x="276" y="195"/>
                    <a:pt x="275" y="195"/>
                    <a:pt x="275" y="195"/>
                  </a:cubicBezTo>
                  <a:lnTo>
                    <a:pt x="276" y="195"/>
                  </a:lnTo>
                  <a:close/>
                  <a:moveTo>
                    <a:pt x="275" y="196"/>
                  </a:moveTo>
                  <a:cubicBezTo>
                    <a:pt x="275" y="196"/>
                    <a:pt x="274" y="196"/>
                    <a:pt x="274" y="196"/>
                  </a:cubicBezTo>
                  <a:cubicBezTo>
                    <a:pt x="274" y="196"/>
                    <a:pt x="275" y="196"/>
                    <a:pt x="275" y="196"/>
                  </a:cubicBezTo>
                  <a:moveTo>
                    <a:pt x="274" y="196"/>
                  </a:moveTo>
                  <a:cubicBezTo>
                    <a:pt x="274" y="196"/>
                    <a:pt x="273" y="197"/>
                    <a:pt x="273" y="197"/>
                  </a:cubicBezTo>
                  <a:cubicBezTo>
                    <a:pt x="273" y="197"/>
                    <a:pt x="274" y="196"/>
                    <a:pt x="274" y="196"/>
                  </a:cubicBezTo>
                  <a:moveTo>
                    <a:pt x="273" y="197"/>
                  </a:moveTo>
                  <a:cubicBezTo>
                    <a:pt x="273" y="197"/>
                    <a:pt x="272" y="197"/>
                    <a:pt x="272" y="197"/>
                  </a:cubicBezTo>
                  <a:cubicBezTo>
                    <a:pt x="272" y="197"/>
                    <a:pt x="273" y="197"/>
                    <a:pt x="273" y="197"/>
                  </a:cubicBezTo>
                  <a:moveTo>
                    <a:pt x="299" y="202"/>
                  </a:moveTo>
                  <a:cubicBezTo>
                    <a:pt x="300" y="202"/>
                    <a:pt x="300" y="201"/>
                    <a:pt x="301" y="201"/>
                  </a:cubicBezTo>
                  <a:cubicBezTo>
                    <a:pt x="300" y="201"/>
                    <a:pt x="300" y="202"/>
                    <a:pt x="299" y="202"/>
                  </a:cubicBezTo>
                  <a:moveTo>
                    <a:pt x="308" y="216"/>
                  </a:moveTo>
                  <a:cubicBezTo>
                    <a:pt x="309" y="217"/>
                    <a:pt x="309" y="217"/>
                    <a:pt x="309" y="218"/>
                  </a:cubicBezTo>
                  <a:cubicBezTo>
                    <a:pt x="309" y="218"/>
                    <a:pt x="309" y="217"/>
                    <a:pt x="309" y="217"/>
                  </a:cubicBezTo>
                  <a:cubicBezTo>
                    <a:pt x="309" y="217"/>
                    <a:pt x="309" y="216"/>
                    <a:pt x="308" y="216"/>
                  </a:cubicBezTo>
                  <a:moveTo>
                    <a:pt x="308" y="215"/>
                  </a:moveTo>
                  <a:cubicBezTo>
                    <a:pt x="308" y="216"/>
                    <a:pt x="308" y="216"/>
                    <a:pt x="308" y="216"/>
                  </a:cubicBezTo>
                  <a:cubicBezTo>
                    <a:pt x="308" y="216"/>
                    <a:pt x="308" y="216"/>
                    <a:pt x="308" y="215"/>
                  </a:cubicBezTo>
                  <a:moveTo>
                    <a:pt x="308" y="229"/>
                  </a:moveTo>
                  <a:cubicBezTo>
                    <a:pt x="308" y="229"/>
                    <a:pt x="308" y="229"/>
                    <a:pt x="308" y="229"/>
                  </a:cubicBezTo>
                  <a:cubicBezTo>
                    <a:pt x="308" y="229"/>
                    <a:pt x="308" y="229"/>
                    <a:pt x="308" y="229"/>
                  </a:cubicBezTo>
                  <a:moveTo>
                    <a:pt x="308" y="230"/>
                  </a:moveTo>
                  <a:cubicBezTo>
                    <a:pt x="308" y="230"/>
                    <a:pt x="308" y="230"/>
                    <a:pt x="308" y="230"/>
                  </a:cubicBezTo>
                  <a:cubicBezTo>
                    <a:pt x="308" y="230"/>
                    <a:pt x="308" y="230"/>
                    <a:pt x="308" y="230"/>
                  </a:cubicBezTo>
                  <a:moveTo>
                    <a:pt x="308" y="231"/>
                  </a:moveTo>
                  <a:cubicBezTo>
                    <a:pt x="308" y="231"/>
                    <a:pt x="308" y="231"/>
                    <a:pt x="308" y="231"/>
                  </a:cubicBezTo>
                  <a:cubicBezTo>
                    <a:pt x="308" y="231"/>
                    <a:pt x="308" y="231"/>
                    <a:pt x="308" y="231"/>
                  </a:cubicBezTo>
                  <a:moveTo>
                    <a:pt x="308" y="231"/>
                  </a:moveTo>
                  <a:cubicBezTo>
                    <a:pt x="308" y="231"/>
                    <a:pt x="308" y="231"/>
                    <a:pt x="308" y="231"/>
                  </a:cubicBezTo>
                  <a:cubicBezTo>
                    <a:pt x="308" y="231"/>
                    <a:pt x="308" y="231"/>
                    <a:pt x="308" y="231"/>
                  </a:cubicBezTo>
                  <a:moveTo>
                    <a:pt x="309" y="221"/>
                  </a:moveTo>
                  <a:cubicBezTo>
                    <a:pt x="309" y="221"/>
                    <a:pt x="309" y="222"/>
                    <a:pt x="309" y="222"/>
                  </a:cubicBezTo>
                  <a:cubicBezTo>
                    <a:pt x="309" y="222"/>
                    <a:pt x="309" y="221"/>
                    <a:pt x="309" y="221"/>
                  </a:cubicBezTo>
                  <a:moveTo>
                    <a:pt x="309" y="223"/>
                  </a:moveTo>
                  <a:cubicBezTo>
                    <a:pt x="309" y="223"/>
                    <a:pt x="309" y="223"/>
                    <a:pt x="309" y="223"/>
                  </a:cubicBezTo>
                  <a:cubicBezTo>
                    <a:pt x="309" y="223"/>
                    <a:pt x="309" y="223"/>
                    <a:pt x="309" y="223"/>
                  </a:cubicBezTo>
                  <a:moveTo>
                    <a:pt x="309" y="224"/>
                  </a:moveTo>
                  <a:cubicBezTo>
                    <a:pt x="309" y="224"/>
                    <a:pt x="309" y="224"/>
                    <a:pt x="309" y="225"/>
                  </a:cubicBezTo>
                  <a:cubicBezTo>
                    <a:pt x="309" y="224"/>
                    <a:pt x="309" y="224"/>
                    <a:pt x="309" y="224"/>
                  </a:cubicBezTo>
                  <a:moveTo>
                    <a:pt x="309" y="225"/>
                  </a:moveTo>
                  <a:cubicBezTo>
                    <a:pt x="309" y="226"/>
                    <a:pt x="309" y="226"/>
                    <a:pt x="309" y="226"/>
                  </a:cubicBezTo>
                  <a:cubicBezTo>
                    <a:pt x="309" y="226"/>
                    <a:pt x="309" y="226"/>
                    <a:pt x="309" y="225"/>
                  </a:cubicBezTo>
                  <a:moveTo>
                    <a:pt x="309" y="227"/>
                  </a:moveTo>
                  <a:cubicBezTo>
                    <a:pt x="309" y="227"/>
                    <a:pt x="309" y="227"/>
                    <a:pt x="309" y="227"/>
                  </a:cubicBezTo>
                  <a:cubicBezTo>
                    <a:pt x="309" y="227"/>
                    <a:pt x="309" y="227"/>
                    <a:pt x="309" y="227"/>
                  </a:cubicBezTo>
                  <a:moveTo>
                    <a:pt x="309" y="218"/>
                  </a:moveTo>
                  <a:cubicBezTo>
                    <a:pt x="309" y="219"/>
                    <a:pt x="309" y="219"/>
                    <a:pt x="309" y="219"/>
                  </a:cubicBezTo>
                  <a:cubicBezTo>
                    <a:pt x="309" y="219"/>
                    <a:pt x="309" y="219"/>
                    <a:pt x="309" y="218"/>
                  </a:cubicBezTo>
                  <a:moveTo>
                    <a:pt x="309" y="219"/>
                  </a:moveTo>
                  <a:cubicBezTo>
                    <a:pt x="309" y="220"/>
                    <a:pt x="309" y="220"/>
                    <a:pt x="309" y="220"/>
                  </a:cubicBezTo>
                  <a:cubicBezTo>
                    <a:pt x="309" y="220"/>
                    <a:pt x="309" y="220"/>
                    <a:pt x="309" y="219"/>
                  </a:cubicBezTo>
                  <a:moveTo>
                    <a:pt x="302" y="201"/>
                  </a:moveTo>
                  <a:cubicBezTo>
                    <a:pt x="302" y="201"/>
                    <a:pt x="302" y="201"/>
                    <a:pt x="302" y="201"/>
                  </a:cubicBezTo>
                  <a:cubicBezTo>
                    <a:pt x="302" y="201"/>
                    <a:pt x="302" y="201"/>
                    <a:pt x="302" y="201"/>
                  </a:cubicBezTo>
                  <a:cubicBezTo>
                    <a:pt x="302" y="201"/>
                    <a:pt x="302" y="201"/>
                    <a:pt x="302" y="201"/>
                  </a:cubicBezTo>
                  <a:moveTo>
                    <a:pt x="320" y="249"/>
                  </a:moveTo>
                  <a:cubicBezTo>
                    <a:pt x="320" y="249"/>
                    <a:pt x="320" y="249"/>
                    <a:pt x="320" y="249"/>
                  </a:cubicBezTo>
                  <a:cubicBezTo>
                    <a:pt x="320" y="249"/>
                    <a:pt x="320" y="249"/>
                    <a:pt x="320" y="249"/>
                  </a:cubicBezTo>
                  <a:moveTo>
                    <a:pt x="319" y="249"/>
                  </a:moveTo>
                  <a:cubicBezTo>
                    <a:pt x="319" y="248"/>
                    <a:pt x="319" y="248"/>
                    <a:pt x="318" y="248"/>
                  </a:cubicBezTo>
                  <a:cubicBezTo>
                    <a:pt x="319" y="248"/>
                    <a:pt x="319" y="248"/>
                    <a:pt x="319" y="249"/>
                  </a:cubicBezTo>
                  <a:moveTo>
                    <a:pt x="318" y="248"/>
                  </a:moveTo>
                  <a:cubicBezTo>
                    <a:pt x="317" y="248"/>
                    <a:pt x="317" y="247"/>
                    <a:pt x="317" y="247"/>
                  </a:cubicBezTo>
                  <a:cubicBezTo>
                    <a:pt x="317" y="247"/>
                    <a:pt x="317" y="248"/>
                    <a:pt x="318" y="248"/>
                  </a:cubicBezTo>
                  <a:moveTo>
                    <a:pt x="340" y="247"/>
                  </a:moveTo>
                  <a:cubicBezTo>
                    <a:pt x="340" y="247"/>
                    <a:pt x="340" y="247"/>
                    <a:pt x="340" y="247"/>
                  </a:cubicBezTo>
                  <a:cubicBezTo>
                    <a:pt x="340" y="247"/>
                    <a:pt x="340" y="247"/>
                    <a:pt x="340" y="247"/>
                  </a:cubicBezTo>
                  <a:close/>
                  <a:moveTo>
                    <a:pt x="383" y="254"/>
                  </a:moveTo>
                  <a:cubicBezTo>
                    <a:pt x="383" y="254"/>
                    <a:pt x="383" y="254"/>
                    <a:pt x="383" y="254"/>
                  </a:cubicBezTo>
                  <a:cubicBezTo>
                    <a:pt x="383" y="254"/>
                    <a:pt x="383" y="254"/>
                    <a:pt x="383" y="254"/>
                  </a:cubicBezTo>
                  <a:moveTo>
                    <a:pt x="383" y="255"/>
                  </a:moveTo>
                  <a:cubicBezTo>
                    <a:pt x="383" y="255"/>
                    <a:pt x="383" y="255"/>
                    <a:pt x="383" y="256"/>
                  </a:cubicBezTo>
                  <a:cubicBezTo>
                    <a:pt x="383" y="255"/>
                    <a:pt x="383" y="255"/>
                    <a:pt x="383" y="255"/>
                  </a:cubicBezTo>
                  <a:moveTo>
                    <a:pt x="383" y="256"/>
                  </a:moveTo>
                  <a:cubicBezTo>
                    <a:pt x="384" y="256"/>
                    <a:pt x="384" y="257"/>
                    <a:pt x="384" y="257"/>
                  </a:cubicBezTo>
                  <a:cubicBezTo>
                    <a:pt x="384" y="257"/>
                    <a:pt x="384" y="256"/>
                    <a:pt x="383" y="256"/>
                  </a:cubicBezTo>
                  <a:cubicBezTo>
                    <a:pt x="383" y="256"/>
                    <a:pt x="383" y="256"/>
                    <a:pt x="383" y="256"/>
                  </a:cubicBezTo>
                  <a:moveTo>
                    <a:pt x="383" y="254"/>
                  </a:moveTo>
                  <a:cubicBezTo>
                    <a:pt x="383" y="254"/>
                    <a:pt x="383" y="254"/>
                    <a:pt x="383" y="254"/>
                  </a:cubicBezTo>
                  <a:cubicBezTo>
                    <a:pt x="383" y="254"/>
                    <a:pt x="383" y="254"/>
                    <a:pt x="383" y="254"/>
                  </a:cubicBezTo>
                  <a:moveTo>
                    <a:pt x="403" y="207"/>
                  </a:moveTo>
                  <a:cubicBezTo>
                    <a:pt x="403" y="207"/>
                    <a:pt x="403" y="207"/>
                    <a:pt x="403" y="207"/>
                  </a:cubicBezTo>
                  <a:cubicBezTo>
                    <a:pt x="403" y="207"/>
                    <a:pt x="403" y="206"/>
                    <a:pt x="403" y="206"/>
                  </a:cubicBezTo>
                  <a:cubicBezTo>
                    <a:pt x="403" y="206"/>
                    <a:pt x="403" y="207"/>
                    <a:pt x="403" y="207"/>
                  </a:cubicBezTo>
                  <a:moveTo>
                    <a:pt x="409" y="197"/>
                  </a:moveTo>
                  <a:cubicBezTo>
                    <a:pt x="409" y="198"/>
                    <a:pt x="409" y="198"/>
                    <a:pt x="409" y="198"/>
                  </a:cubicBezTo>
                  <a:cubicBezTo>
                    <a:pt x="409" y="198"/>
                    <a:pt x="409" y="198"/>
                    <a:pt x="409" y="197"/>
                  </a:cubicBezTo>
                  <a:moveTo>
                    <a:pt x="409" y="198"/>
                  </a:moveTo>
                  <a:cubicBezTo>
                    <a:pt x="409" y="198"/>
                    <a:pt x="408" y="199"/>
                    <a:pt x="408" y="199"/>
                  </a:cubicBezTo>
                  <a:cubicBezTo>
                    <a:pt x="408" y="199"/>
                    <a:pt x="409" y="198"/>
                    <a:pt x="409" y="198"/>
                  </a:cubicBezTo>
                  <a:moveTo>
                    <a:pt x="408" y="199"/>
                  </a:moveTo>
                  <a:cubicBezTo>
                    <a:pt x="408" y="200"/>
                    <a:pt x="408" y="200"/>
                    <a:pt x="408" y="200"/>
                  </a:cubicBezTo>
                  <a:cubicBezTo>
                    <a:pt x="408" y="200"/>
                    <a:pt x="408" y="200"/>
                    <a:pt x="408" y="199"/>
                  </a:cubicBezTo>
                  <a:moveTo>
                    <a:pt x="407" y="201"/>
                  </a:moveTo>
                  <a:cubicBezTo>
                    <a:pt x="407" y="201"/>
                    <a:pt x="407" y="201"/>
                    <a:pt x="407" y="202"/>
                  </a:cubicBezTo>
                  <a:cubicBezTo>
                    <a:pt x="407" y="201"/>
                    <a:pt x="407" y="201"/>
                    <a:pt x="407" y="201"/>
                  </a:cubicBezTo>
                  <a:moveTo>
                    <a:pt x="406" y="202"/>
                  </a:moveTo>
                  <a:cubicBezTo>
                    <a:pt x="406" y="203"/>
                    <a:pt x="406" y="203"/>
                    <a:pt x="406" y="203"/>
                  </a:cubicBezTo>
                  <a:cubicBezTo>
                    <a:pt x="406" y="203"/>
                    <a:pt x="406" y="203"/>
                    <a:pt x="406" y="202"/>
                  </a:cubicBezTo>
                  <a:moveTo>
                    <a:pt x="405" y="204"/>
                  </a:moveTo>
                  <a:cubicBezTo>
                    <a:pt x="405" y="204"/>
                    <a:pt x="405" y="204"/>
                    <a:pt x="405" y="204"/>
                  </a:cubicBezTo>
                  <a:cubicBezTo>
                    <a:pt x="405" y="204"/>
                    <a:pt x="405" y="204"/>
                    <a:pt x="405" y="204"/>
                  </a:cubicBezTo>
                  <a:moveTo>
                    <a:pt x="404" y="205"/>
                  </a:moveTo>
                  <a:cubicBezTo>
                    <a:pt x="404" y="205"/>
                    <a:pt x="404" y="206"/>
                    <a:pt x="404" y="206"/>
                  </a:cubicBezTo>
                  <a:cubicBezTo>
                    <a:pt x="404" y="206"/>
                    <a:pt x="404" y="205"/>
                    <a:pt x="404" y="205"/>
                  </a:cubicBezTo>
                  <a:moveTo>
                    <a:pt x="345" y="82"/>
                  </a:moveTo>
                  <a:cubicBezTo>
                    <a:pt x="345" y="82"/>
                    <a:pt x="345" y="82"/>
                    <a:pt x="345" y="82"/>
                  </a:cubicBezTo>
                  <a:cubicBezTo>
                    <a:pt x="345" y="82"/>
                    <a:pt x="345" y="82"/>
                    <a:pt x="345" y="82"/>
                  </a:cubicBezTo>
                  <a:moveTo>
                    <a:pt x="345" y="82"/>
                  </a:moveTo>
                  <a:cubicBezTo>
                    <a:pt x="345" y="82"/>
                    <a:pt x="345" y="82"/>
                    <a:pt x="345" y="82"/>
                  </a:cubicBezTo>
                  <a:cubicBezTo>
                    <a:pt x="345" y="82"/>
                    <a:pt x="345" y="82"/>
                    <a:pt x="345" y="82"/>
                  </a:cubicBezTo>
                  <a:moveTo>
                    <a:pt x="343" y="150"/>
                  </a:moveTo>
                  <a:cubicBezTo>
                    <a:pt x="343" y="150"/>
                    <a:pt x="343" y="151"/>
                    <a:pt x="343" y="151"/>
                  </a:cubicBezTo>
                  <a:cubicBezTo>
                    <a:pt x="343" y="151"/>
                    <a:pt x="343" y="150"/>
                    <a:pt x="343" y="150"/>
                  </a:cubicBezTo>
                  <a:moveTo>
                    <a:pt x="303" y="152"/>
                  </a:moveTo>
                  <a:cubicBezTo>
                    <a:pt x="304" y="152"/>
                    <a:pt x="304" y="152"/>
                    <a:pt x="304" y="152"/>
                  </a:cubicBezTo>
                  <a:cubicBezTo>
                    <a:pt x="304" y="152"/>
                    <a:pt x="304" y="152"/>
                    <a:pt x="303" y="152"/>
                  </a:cubicBezTo>
                  <a:moveTo>
                    <a:pt x="301" y="147"/>
                  </a:moveTo>
                  <a:cubicBezTo>
                    <a:pt x="300" y="147"/>
                    <a:pt x="300" y="147"/>
                    <a:pt x="300" y="147"/>
                  </a:cubicBezTo>
                  <a:cubicBezTo>
                    <a:pt x="300" y="147"/>
                    <a:pt x="300" y="147"/>
                    <a:pt x="301" y="147"/>
                  </a:cubicBezTo>
                  <a:moveTo>
                    <a:pt x="300" y="147"/>
                  </a:moveTo>
                  <a:cubicBezTo>
                    <a:pt x="300" y="147"/>
                    <a:pt x="300" y="147"/>
                    <a:pt x="300" y="147"/>
                  </a:cubicBezTo>
                  <a:cubicBezTo>
                    <a:pt x="300" y="147"/>
                    <a:pt x="300" y="147"/>
                    <a:pt x="300" y="147"/>
                  </a:cubicBezTo>
                  <a:moveTo>
                    <a:pt x="265" y="126"/>
                  </a:moveTo>
                  <a:cubicBezTo>
                    <a:pt x="265" y="126"/>
                    <a:pt x="264" y="126"/>
                    <a:pt x="264" y="126"/>
                  </a:cubicBezTo>
                  <a:cubicBezTo>
                    <a:pt x="264" y="126"/>
                    <a:pt x="265" y="126"/>
                    <a:pt x="265" y="126"/>
                  </a:cubicBezTo>
                  <a:moveTo>
                    <a:pt x="265" y="128"/>
                  </a:moveTo>
                  <a:cubicBezTo>
                    <a:pt x="265" y="128"/>
                    <a:pt x="265" y="127"/>
                    <a:pt x="265" y="127"/>
                  </a:cubicBezTo>
                  <a:cubicBezTo>
                    <a:pt x="265" y="127"/>
                    <a:pt x="265" y="128"/>
                    <a:pt x="265" y="128"/>
                  </a:cubicBezTo>
                  <a:moveTo>
                    <a:pt x="265" y="127"/>
                  </a:moveTo>
                  <a:cubicBezTo>
                    <a:pt x="265" y="127"/>
                    <a:pt x="265" y="127"/>
                    <a:pt x="265" y="127"/>
                  </a:cubicBezTo>
                  <a:cubicBezTo>
                    <a:pt x="265" y="127"/>
                    <a:pt x="265" y="127"/>
                    <a:pt x="265" y="127"/>
                  </a:cubicBezTo>
                  <a:moveTo>
                    <a:pt x="209" y="180"/>
                  </a:moveTo>
                  <a:cubicBezTo>
                    <a:pt x="209" y="180"/>
                    <a:pt x="209" y="180"/>
                    <a:pt x="209" y="180"/>
                  </a:cubicBezTo>
                  <a:cubicBezTo>
                    <a:pt x="209" y="180"/>
                    <a:pt x="209" y="180"/>
                    <a:pt x="209" y="180"/>
                  </a:cubicBezTo>
                  <a:moveTo>
                    <a:pt x="209" y="180"/>
                  </a:moveTo>
                  <a:cubicBezTo>
                    <a:pt x="209" y="180"/>
                    <a:pt x="210" y="180"/>
                    <a:pt x="210" y="180"/>
                  </a:cubicBezTo>
                  <a:cubicBezTo>
                    <a:pt x="210" y="180"/>
                    <a:pt x="209" y="180"/>
                    <a:pt x="209" y="180"/>
                  </a:cubicBezTo>
                  <a:moveTo>
                    <a:pt x="217" y="188"/>
                  </a:moveTo>
                  <a:cubicBezTo>
                    <a:pt x="217" y="188"/>
                    <a:pt x="216" y="188"/>
                    <a:pt x="216" y="188"/>
                  </a:cubicBezTo>
                  <a:cubicBezTo>
                    <a:pt x="216" y="188"/>
                    <a:pt x="217" y="188"/>
                    <a:pt x="217" y="188"/>
                  </a:cubicBezTo>
                  <a:moveTo>
                    <a:pt x="216" y="190"/>
                  </a:moveTo>
                  <a:cubicBezTo>
                    <a:pt x="216" y="190"/>
                    <a:pt x="216" y="190"/>
                    <a:pt x="216" y="190"/>
                  </a:cubicBezTo>
                  <a:close/>
                  <a:moveTo>
                    <a:pt x="215" y="188"/>
                  </a:moveTo>
                  <a:cubicBezTo>
                    <a:pt x="215" y="188"/>
                    <a:pt x="215" y="188"/>
                    <a:pt x="215" y="188"/>
                  </a:cubicBezTo>
                  <a:cubicBezTo>
                    <a:pt x="215" y="188"/>
                    <a:pt x="215" y="188"/>
                    <a:pt x="215" y="188"/>
                  </a:cubicBezTo>
                  <a:moveTo>
                    <a:pt x="187" y="172"/>
                  </a:moveTo>
                  <a:cubicBezTo>
                    <a:pt x="187" y="173"/>
                    <a:pt x="187" y="173"/>
                    <a:pt x="187" y="174"/>
                  </a:cubicBezTo>
                  <a:cubicBezTo>
                    <a:pt x="187" y="173"/>
                    <a:pt x="187" y="173"/>
                    <a:pt x="187" y="172"/>
                  </a:cubicBezTo>
                  <a:moveTo>
                    <a:pt x="187" y="174"/>
                  </a:moveTo>
                  <a:cubicBezTo>
                    <a:pt x="187" y="174"/>
                    <a:pt x="187" y="175"/>
                    <a:pt x="187" y="175"/>
                  </a:cubicBezTo>
                  <a:cubicBezTo>
                    <a:pt x="187" y="175"/>
                    <a:pt x="187" y="174"/>
                    <a:pt x="187" y="174"/>
                  </a:cubicBezTo>
                  <a:moveTo>
                    <a:pt x="185" y="180"/>
                  </a:moveTo>
                  <a:cubicBezTo>
                    <a:pt x="185" y="180"/>
                    <a:pt x="185" y="180"/>
                    <a:pt x="185" y="180"/>
                  </a:cubicBezTo>
                  <a:cubicBezTo>
                    <a:pt x="185" y="180"/>
                    <a:pt x="185" y="180"/>
                    <a:pt x="185" y="180"/>
                  </a:cubicBezTo>
                  <a:moveTo>
                    <a:pt x="169" y="144"/>
                  </a:moveTo>
                  <a:cubicBezTo>
                    <a:pt x="169" y="144"/>
                    <a:pt x="169" y="144"/>
                    <a:pt x="169" y="144"/>
                  </a:cubicBezTo>
                  <a:close/>
                  <a:moveTo>
                    <a:pt x="176" y="154"/>
                  </a:moveTo>
                  <a:cubicBezTo>
                    <a:pt x="176" y="154"/>
                    <a:pt x="176" y="154"/>
                    <a:pt x="176" y="154"/>
                  </a:cubicBezTo>
                  <a:cubicBezTo>
                    <a:pt x="176" y="154"/>
                    <a:pt x="176" y="154"/>
                    <a:pt x="176" y="154"/>
                  </a:cubicBezTo>
                  <a:moveTo>
                    <a:pt x="171" y="143"/>
                  </a:moveTo>
                  <a:cubicBezTo>
                    <a:pt x="171" y="143"/>
                    <a:pt x="171" y="143"/>
                    <a:pt x="171" y="143"/>
                  </a:cubicBezTo>
                  <a:cubicBezTo>
                    <a:pt x="171" y="143"/>
                    <a:pt x="171" y="143"/>
                    <a:pt x="171" y="143"/>
                  </a:cubicBezTo>
                  <a:moveTo>
                    <a:pt x="172" y="142"/>
                  </a:moveTo>
                  <a:cubicBezTo>
                    <a:pt x="172" y="142"/>
                    <a:pt x="172" y="142"/>
                    <a:pt x="173" y="141"/>
                  </a:cubicBezTo>
                  <a:cubicBezTo>
                    <a:pt x="172" y="142"/>
                    <a:pt x="172" y="142"/>
                    <a:pt x="172" y="142"/>
                  </a:cubicBezTo>
                  <a:moveTo>
                    <a:pt x="173" y="141"/>
                  </a:moveTo>
                  <a:cubicBezTo>
                    <a:pt x="173" y="141"/>
                    <a:pt x="173" y="141"/>
                    <a:pt x="173" y="140"/>
                  </a:cubicBezTo>
                  <a:cubicBezTo>
                    <a:pt x="173" y="141"/>
                    <a:pt x="173" y="141"/>
                    <a:pt x="173" y="141"/>
                  </a:cubicBezTo>
                  <a:moveTo>
                    <a:pt x="182" y="208"/>
                  </a:moveTo>
                  <a:cubicBezTo>
                    <a:pt x="180" y="207"/>
                    <a:pt x="179" y="205"/>
                    <a:pt x="180" y="203"/>
                  </a:cubicBezTo>
                  <a:cubicBezTo>
                    <a:pt x="180" y="203"/>
                    <a:pt x="180" y="203"/>
                    <a:pt x="180" y="203"/>
                  </a:cubicBezTo>
                  <a:cubicBezTo>
                    <a:pt x="180" y="205"/>
                    <a:pt x="180" y="207"/>
                    <a:pt x="182" y="208"/>
                  </a:cubicBezTo>
                  <a:moveTo>
                    <a:pt x="171" y="125"/>
                  </a:moveTo>
                  <a:cubicBezTo>
                    <a:pt x="171" y="126"/>
                    <a:pt x="171" y="126"/>
                    <a:pt x="171" y="126"/>
                  </a:cubicBezTo>
                  <a:cubicBezTo>
                    <a:pt x="171" y="126"/>
                    <a:pt x="171" y="126"/>
                    <a:pt x="171" y="125"/>
                  </a:cubicBezTo>
                  <a:moveTo>
                    <a:pt x="171" y="129"/>
                  </a:moveTo>
                  <a:cubicBezTo>
                    <a:pt x="170" y="131"/>
                    <a:pt x="170" y="133"/>
                    <a:pt x="170" y="134"/>
                  </a:cubicBezTo>
                  <a:cubicBezTo>
                    <a:pt x="170" y="134"/>
                    <a:pt x="170" y="134"/>
                    <a:pt x="170" y="133"/>
                  </a:cubicBezTo>
                  <a:cubicBezTo>
                    <a:pt x="170" y="132"/>
                    <a:pt x="170" y="130"/>
                    <a:pt x="171" y="129"/>
                  </a:cubicBezTo>
                  <a:moveTo>
                    <a:pt x="171" y="126"/>
                  </a:moveTo>
                  <a:cubicBezTo>
                    <a:pt x="171" y="127"/>
                    <a:pt x="171" y="127"/>
                    <a:pt x="171" y="127"/>
                  </a:cubicBezTo>
                  <a:cubicBezTo>
                    <a:pt x="171" y="127"/>
                    <a:pt x="171" y="127"/>
                    <a:pt x="171" y="126"/>
                  </a:cubicBezTo>
                  <a:moveTo>
                    <a:pt x="171" y="127"/>
                  </a:moveTo>
                  <a:cubicBezTo>
                    <a:pt x="171" y="128"/>
                    <a:pt x="171" y="128"/>
                    <a:pt x="171" y="128"/>
                  </a:cubicBezTo>
                  <a:cubicBezTo>
                    <a:pt x="171" y="128"/>
                    <a:pt x="171" y="128"/>
                    <a:pt x="171" y="127"/>
                  </a:cubicBezTo>
                  <a:moveTo>
                    <a:pt x="166" y="153"/>
                  </a:moveTo>
                  <a:cubicBezTo>
                    <a:pt x="166" y="153"/>
                    <a:pt x="166" y="153"/>
                    <a:pt x="166" y="153"/>
                  </a:cubicBezTo>
                  <a:close/>
                  <a:moveTo>
                    <a:pt x="219" y="189"/>
                  </a:moveTo>
                  <a:cubicBezTo>
                    <a:pt x="219" y="188"/>
                    <a:pt x="218" y="188"/>
                    <a:pt x="217" y="188"/>
                  </a:cubicBezTo>
                  <a:cubicBezTo>
                    <a:pt x="218" y="188"/>
                    <a:pt x="220" y="189"/>
                    <a:pt x="221" y="189"/>
                  </a:cubicBezTo>
                  <a:cubicBezTo>
                    <a:pt x="220" y="189"/>
                    <a:pt x="220" y="189"/>
                    <a:pt x="219" y="189"/>
                  </a:cubicBezTo>
                  <a:moveTo>
                    <a:pt x="313" y="245"/>
                  </a:moveTo>
                  <a:cubicBezTo>
                    <a:pt x="312" y="245"/>
                    <a:pt x="312" y="245"/>
                    <a:pt x="312" y="245"/>
                  </a:cubicBezTo>
                  <a:cubicBezTo>
                    <a:pt x="312" y="245"/>
                    <a:pt x="312" y="245"/>
                    <a:pt x="313" y="245"/>
                  </a:cubicBezTo>
                  <a:moveTo>
                    <a:pt x="314" y="245"/>
                  </a:moveTo>
                  <a:cubicBezTo>
                    <a:pt x="314" y="245"/>
                    <a:pt x="313" y="245"/>
                    <a:pt x="313" y="245"/>
                  </a:cubicBezTo>
                  <a:cubicBezTo>
                    <a:pt x="313" y="245"/>
                    <a:pt x="314" y="245"/>
                    <a:pt x="314" y="245"/>
                  </a:cubicBezTo>
                  <a:moveTo>
                    <a:pt x="315" y="246"/>
                  </a:moveTo>
                  <a:cubicBezTo>
                    <a:pt x="316" y="246"/>
                    <a:pt x="316" y="247"/>
                    <a:pt x="316" y="247"/>
                  </a:cubicBezTo>
                  <a:cubicBezTo>
                    <a:pt x="316" y="247"/>
                    <a:pt x="316" y="246"/>
                    <a:pt x="315" y="246"/>
                  </a:cubicBezTo>
                  <a:moveTo>
                    <a:pt x="314" y="246"/>
                  </a:moveTo>
                  <a:cubicBezTo>
                    <a:pt x="314" y="246"/>
                    <a:pt x="315" y="246"/>
                    <a:pt x="315" y="246"/>
                  </a:cubicBezTo>
                  <a:cubicBezTo>
                    <a:pt x="315" y="246"/>
                    <a:pt x="314" y="246"/>
                    <a:pt x="314" y="246"/>
                  </a:cubicBezTo>
                  <a:moveTo>
                    <a:pt x="327" y="268"/>
                  </a:moveTo>
                  <a:cubicBezTo>
                    <a:pt x="327" y="268"/>
                    <a:pt x="327" y="268"/>
                    <a:pt x="327" y="268"/>
                  </a:cubicBezTo>
                  <a:cubicBezTo>
                    <a:pt x="327" y="268"/>
                    <a:pt x="327" y="268"/>
                    <a:pt x="327" y="268"/>
                  </a:cubicBezTo>
                  <a:cubicBezTo>
                    <a:pt x="327" y="268"/>
                    <a:pt x="327" y="268"/>
                    <a:pt x="327" y="268"/>
                  </a:cubicBezTo>
                  <a:moveTo>
                    <a:pt x="330" y="267"/>
                  </a:moveTo>
                  <a:cubicBezTo>
                    <a:pt x="330" y="267"/>
                    <a:pt x="330" y="267"/>
                    <a:pt x="331" y="267"/>
                  </a:cubicBezTo>
                  <a:cubicBezTo>
                    <a:pt x="331" y="267"/>
                    <a:pt x="331" y="267"/>
                    <a:pt x="331" y="267"/>
                  </a:cubicBezTo>
                  <a:cubicBezTo>
                    <a:pt x="331" y="267"/>
                    <a:pt x="332" y="267"/>
                    <a:pt x="332" y="267"/>
                  </a:cubicBezTo>
                  <a:cubicBezTo>
                    <a:pt x="331" y="267"/>
                    <a:pt x="330" y="267"/>
                    <a:pt x="330" y="267"/>
                  </a:cubicBezTo>
                  <a:moveTo>
                    <a:pt x="332" y="267"/>
                  </a:moveTo>
                  <a:cubicBezTo>
                    <a:pt x="332" y="267"/>
                    <a:pt x="332" y="267"/>
                    <a:pt x="332" y="267"/>
                  </a:cubicBezTo>
                  <a:cubicBezTo>
                    <a:pt x="333" y="267"/>
                    <a:pt x="333" y="267"/>
                    <a:pt x="333" y="267"/>
                  </a:cubicBezTo>
                  <a:cubicBezTo>
                    <a:pt x="333" y="267"/>
                    <a:pt x="333" y="267"/>
                    <a:pt x="332" y="267"/>
                  </a:cubicBezTo>
                  <a:moveTo>
                    <a:pt x="384" y="258"/>
                  </a:moveTo>
                  <a:cubicBezTo>
                    <a:pt x="384" y="258"/>
                    <a:pt x="384" y="258"/>
                    <a:pt x="384" y="258"/>
                  </a:cubicBezTo>
                  <a:cubicBezTo>
                    <a:pt x="384" y="258"/>
                    <a:pt x="384" y="258"/>
                    <a:pt x="384" y="258"/>
                  </a:cubicBezTo>
                  <a:moveTo>
                    <a:pt x="384" y="259"/>
                  </a:moveTo>
                  <a:cubicBezTo>
                    <a:pt x="384" y="259"/>
                    <a:pt x="384" y="259"/>
                    <a:pt x="384" y="259"/>
                  </a:cubicBezTo>
                  <a:cubicBezTo>
                    <a:pt x="384" y="259"/>
                    <a:pt x="384" y="259"/>
                    <a:pt x="384" y="25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2"/>
            <p:cNvSpPr>
              <a:spLocks/>
            </p:cNvSpPr>
            <p:nvPr userDrawn="1"/>
          </p:nvSpPr>
          <p:spPr bwMode="auto">
            <a:xfrm>
              <a:off x="19416713" y="3192463"/>
              <a:ext cx="36513" cy="58738"/>
            </a:xfrm>
            <a:custGeom>
              <a:avLst/>
              <a:gdLst>
                <a:gd name="T0" fmla="*/ 9 w 13"/>
                <a:gd name="T1" fmla="*/ 20 h 21"/>
                <a:gd name="T2" fmla="*/ 11 w 13"/>
                <a:gd name="T3" fmla="*/ 0 h 21"/>
                <a:gd name="T4" fmla="*/ 4 w 13"/>
                <a:gd name="T5" fmla="*/ 6 h 21"/>
                <a:gd name="T6" fmla="*/ 9 w 13"/>
                <a:gd name="T7" fmla="*/ 20 h 21"/>
              </a:gdLst>
              <a:ahLst/>
              <a:cxnLst>
                <a:cxn ang="0">
                  <a:pos x="T0" y="T1"/>
                </a:cxn>
                <a:cxn ang="0">
                  <a:pos x="T2" y="T3"/>
                </a:cxn>
                <a:cxn ang="0">
                  <a:pos x="T4" y="T5"/>
                </a:cxn>
                <a:cxn ang="0">
                  <a:pos x="T6" y="T7"/>
                </a:cxn>
              </a:cxnLst>
              <a:rect l="0" t="0" r="r" b="b"/>
              <a:pathLst>
                <a:path w="13" h="21">
                  <a:moveTo>
                    <a:pt x="9" y="20"/>
                  </a:moveTo>
                  <a:cubicBezTo>
                    <a:pt x="13" y="20"/>
                    <a:pt x="13" y="0"/>
                    <a:pt x="11" y="0"/>
                  </a:cubicBezTo>
                  <a:cubicBezTo>
                    <a:pt x="9" y="0"/>
                    <a:pt x="9" y="3"/>
                    <a:pt x="4" y="6"/>
                  </a:cubicBezTo>
                  <a:cubicBezTo>
                    <a:pt x="0" y="9"/>
                    <a:pt x="4" y="21"/>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3"/>
            <p:cNvSpPr>
              <a:spLocks/>
            </p:cNvSpPr>
            <p:nvPr userDrawn="1"/>
          </p:nvSpPr>
          <p:spPr bwMode="auto">
            <a:xfrm>
              <a:off x="19234150" y="3295650"/>
              <a:ext cx="33338" cy="33338"/>
            </a:xfrm>
            <a:custGeom>
              <a:avLst/>
              <a:gdLst>
                <a:gd name="T0" fmla="*/ 2 w 12"/>
                <a:gd name="T1" fmla="*/ 9 h 12"/>
                <a:gd name="T2" fmla="*/ 12 w 12"/>
                <a:gd name="T3" fmla="*/ 6 h 12"/>
                <a:gd name="T4" fmla="*/ 2 w 12"/>
                <a:gd name="T5" fmla="*/ 9 h 12"/>
              </a:gdLst>
              <a:ahLst/>
              <a:cxnLst>
                <a:cxn ang="0">
                  <a:pos x="T0" y="T1"/>
                </a:cxn>
                <a:cxn ang="0">
                  <a:pos x="T2" y="T3"/>
                </a:cxn>
                <a:cxn ang="0">
                  <a:pos x="T4" y="T5"/>
                </a:cxn>
              </a:cxnLst>
              <a:rect l="0" t="0" r="r" b="b"/>
              <a:pathLst>
                <a:path w="12" h="12">
                  <a:moveTo>
                    <a:pt x="2" y="9"/>
                  </a:moveTo>
                  <a:cubicBezTo>
                    <a:pt x="7" y="12"/>
                    <a:pt x="12" y="11"/>
                    <a:pt x="12" y="6"/>
                  </a:cubicBezTo>
                  <a:cubicBezTo>
                    <a:pt x="11" y="0"/>
                    <a:pt x="0" y="7"/>
                    <a:pt x="2"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54"/>
            <p:cNvSpPr>
              <a:spLocks/>
            </p:cNvSpPr>
            <p:nvPr userDrawn="1"/>
          </p:nvSpPr>
          <p:spPr bwMode="auto">
            <a:xfrm>
              <a:off x="19535775" y="3359150"/>
              <a:ext cx="88900" cy="55563"/>
            </a:xfrm>
            <a:custGeom>
              <a:avLst/>
              <a:gdLst>
                <a:gd name="T0" fmla="*/ 23 w 32"/>
                <a:gd name="T1" fmla="*/ 2 h 20"/>
                <a:gd name="T2" fmla="*/ 10 w 32"/>
                <a:gd name="T3" fmla="*/ 2 h 20"/>
                <a:gd name="T4" fmla="*/ 1 w 32"/>
                <a:gd name="T5" fmla="*/ 7 h 20"/>
                <a:gd name="T6" fmla="*/ 12 w 32"/>
                <a:gd name="T7" fmla="*/ 13 h 20"/>
                <a:gd name="T8" fmla="*/ 24 w 32"/>
                <a:gd name="T9" fmla="*/ 20 h 20"/>
                <a:gd name="T10" fmla="*/ 27 w 32"/>
                <a:gd name="T11" fmla="*/ 13 h 20"/>
                <a:gd name="T12" fmla="*/ 32 w 32"/>
                <a:gd name="T13" fmla="*/ 3 h 20"/>
                <a:gd name="T14" fmla="*/ 23 w 32"/>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20">
                  <a:moveTo>
                    <a:pt x="23" y="2"/>
                  </a:moveTo>
                  <a:cubicBezTo>
                    <a:pt x="17" y="4"/>
                    <a:pt x="14" y="4"/>
                    <a:pt x="10" y="2"/>
                  </a:cubicBezTo>
                  <a:cubicBezTo>
                    <a:pt x="6" y="0"/>
                    <a:pt x="0" y="4"/>
                    <a:pt x="1" y="7"/>
                  </a:cubicBezTo>
                  <a:cubicBezTo>
                    <a:pt x="2" y="8"/>
                    <a:pt x="4" y="11"/>
                    <a:pt x="12" y="13"/>
                  </a:cubicBezTo>
                  <a:cubicBezTo>
                    <a:pt x="20" y="15"/>
                    <a:pt x="21" y="20"/>
                    <a:pt x="24" y="20"/>
                  </a:cubicBezTo>
                  <a:cubicBezTo>
                    <a:pt x="28" y="20"/>
                    <a:pt x="28" y="17"/>
                    <a:pt x="27" y="13"/>
                  </a:cubicBezTo>
                  <a:cubicBezTo>
                    <a:pt x="26" y="9"/>
                    <a:pt x="31" y="4"/>
                    <a:pt x="32" y="3"/>
                  </a:cubicBezTo>
                  <a:cubicBezTo>
                    <a:pt x="32" y="2"/>
                    <a:pt x="30" y="1"/>
                    <a:pt x="23"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55"/>
            <p:cNvSpPr>
              <a:spLocks/>
            </p:cNvSpPr>
            <p:nvPr userDrawn="1"/>
          </p:nvSpPr>
          <p:spPr bwMode="auto">
            <a:xfrm>
              <a:off x="19405600" y="3257550"/>
              <a:ext cx="55563" cy="90488"/>
            </a:xfrm>
            <a:custGeom>
              <a:avLst/>
              <a:gdLst>
                <a:gd name="T0" fmla="*/ 9 w 20"/>
                <a:gd name="T1" fmla="*/ 3 h 33"/>
                <a:gd name="T2" fmla="*/ 1 w 20"/>
                <a:gd name="T3" fmla="*/ 5 h 33"/>
                <a:gd name="T4" fmla="*/ 5 w 20"/>
                <a:gd name="T5" fmla="*/ 19 h 33"/>
                <a:gd name="T6" fmla="*/ 10 w 20"/>
                <a:gd name="T7" fmla="*/ 29 h 33"/>
                <a:gd name="T8" fmla="*/ 17 w 20"/>
                <a:gd name="T9" fmla="*/ 25 h 33"/>
                <a:gd name="T10" fmla="*/ 19 w 20"/>
                <a:gd name="T11" fmla="*/ 7 h 33"/>
                <a:gd name="T12" fmla="*/ 9 w 20"/>
                <a:gd name="T13" fmla="*/ 3 h 33"/>
              </a:gdLst>
              <a:ahLst/>
              <a:cxnLst>
                <a:cxn ang="0">
                  <a:pos x="T0" y="T1"/>
                </a:cxn>
                <a:cxn ang="0">
                  <a:pos x="T2" y="T3"/>
                </a:cxn>
                <a:cxn ang="0">
                  <a:pos x="T4" y="T5"/>
                </a:cxn>
                <a:cxn ang="0">
                  <a:pos x="T6" y="T7"/>
                </a:cxn>
                <a:cxn ang="0">
                  <a:pos x="T8" y="T9"/>
                </a:cxn>
                <a:cxn ang="0">
                  <a:pos x="T10" y="T11"/>
                </a:cxn>
                <a:cxn ang="0">
                  <a:pos x="T12" y="T13"/>
                </a:cxn>
              </a:cxnLst>
              <a:rect l="0" t="0" r="r" b="b"/>
              <a:pathLst>
                <a:path w="20" h="33">
                  <a:moveTo>
                    <a:pt x="9" y="3"/>
                  </a:moveTo>
                  <a:cubicBezTo>
                    <a:pt x="6" y="6"/>
                    <a:pt x="3" y="3"/>
                    <a:pt x="1" y="5"/>
                  </a:cubicBezTo>
                  <a:cubicBezTo>
                    <a:pt x="0" y="8"/>
                    <a:pt x="7" y="13"/>
                    <a:pt x="5" y="19"/>
                  </a:cubicBezTo>
                  <a:cubicBezTo>
                    <a:pt x="4" y="25"/>
                    <a:pt x="6" y="33"/>
                    <a:pt x="10" y="29"/>
                  </a:cubicBezTo>
                  <a:cubicBezTo>
                    <a:pt x="13" y="26"/>
                    <a:pt x="15" y="27"/>
                    <a:pt x="17" y="25"/>
                  </a:cubicBezTo>
                  <a:cubicBezTo>
                    <a:pt x="19" y="22"/>
                    <a:pt x="17" y="12"/>
                    <a:pt x="19" y="7"/>
                  </a:cubicBezTo>
                  <a:cubicBezTo>
                    <a:pt x="20" y="3"/>
                    <a:pt x="13" y="0"/>
                    <a:pt x="9"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56"/>
            <p:cNvSpPr>
              <a:spLocks/>
            </p:cNvSpPr>
            <p:nvPr userDrawn="1"/>
          </p:nvSpPr>
          <p:spPr bwMode="auto">
            <a:xfrm>
              <a:off x="19843750" y="3446463"/>
              <a:ext cx="88900" cy="26988"/>
            </a:xfrm>
            <a:custGeom>
              <a:avLst/>
              <a:gdLst>
                <a:gd name="T0" fmla="*/ 26 w 32"/>
                <a:gd name="T1" fmla="*/ 5 h 10"/>
                <a:gd name="T2" fmla="*/ 9 w 32"/>
                <a:gd name="T3" fmla="*/ 3 h 10"/>
                <a:gd name="T4" fmla="*/ 2 w 32"/>
                <a:gd name="T5" fmla="*/ 6 h 10"/>
                <a:gd name="T6" fmla="*/ 18 w 32"/>
                <a:gd name="T7" fmla="*/ 10 h 10"/>
                <a:gd name="T8" fmla="*/ 32 w 32"/>
                <a:gd name="T9" fmla="*/ 5 h 10"/>
                <a:gd name="T10" fmla="*/ 26 w 32"/>
                <a:gd name="T11" fmla="*/ 5 h 10"/>
              </a:gdLst>
              <a:ahLst/>
              <a:cxnLst>
                <a:cxn ang="0">
                  <a:pos x="T0" y="T1"/>
                </a:cxn>
                <a:cxn ang="0">
                  <a:pos x="T2" y="T3"/>
                </a:cxn>
                <a:cxn ang="0">
                  <a:pos x="T4" y="T5"/>
                </a:cxn>
                <a:cxn ang="0">
                  <a:pos x="T6" y="T7"/>
                </a:cxn>
                <a:cxn ang="0">
                  <a:pos x="T8" y="T9"/>
                </a:cxn>
                <a:cxn ang="0">
                  <a:pos x="T10" y="T11"/>
                </a:cxn>
              </a:cxnLst>
              <a:rect l="0" t="0" r="r" b="b"/>
              <a:pathLst>
                <a:path w="32" h="10">
                  <a:moveTo>
                    <a:pt x="26" y="5"/>
                  </a:moveTo>
                  <a:cubicBezTo>
                    <a:pt x="23" y="3"/>
                    <a:pt x="12" y="6"/>
                    <a:pt x="9" y="3"/>
                  </a:cubicBezTo>
                  <a:cubicBezTo>
                    <a:pt x="6" y="0"/>
                    <a:pt x="0" y="5"/>
                    <a:pt x="2" y="6"/>
                  </a:cubicBezTo>
                  <a:cubicBezTo>
                    <a:pt x="6" y="6"/>
                    <a:pt x="12" y="10"/>
                    <a:pt x="18" y="10"/>
                  </a:cubicBezTo>
                  <a:cubicBezTo>
                    <a:pt x="24" y="10"/>
                    <a:pt x="32" y="7"/>
                    <a:pt x="32" y="5"/>
                  </a:cubicBezTo>
                  <a:cubicBezTo>
                    <a:pt x="32" y="4"/>
                    <a:pt x="28" y="6"/>
                    <a:pt x="26"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57"/>
            <p:cNvSpPr>
              <a:spLocks/>
            </p:cNvSpPr>
            <p:nvPr userDrawn="1"/>
          </p:nvSpPr>
          <p:spPr bwMode="auto">
            <a:xfrm>
              <a:off x="18853150" y="2709863"/>
              <a:ext cx="152400" cy="161925"/>
            </a:xfrm>
            <a:custGeom>
              <a:avLst/>
              <a:gdLst>
                <a:gd name="T0" fmla="*/ 31 w 55"/>
                <a:gd name="T1" fmla="*/ 50 h 58"/>
                <a:gd name="T2" fmla="*/ 44 w 55"/>
                <a:gd name="T3" fmla="*/ 48 h 58"/>
                <a:gd name="T4" fmla="*/ 44 w 55"/>
                <a:gd name="T5" fmla="*/ 23 h 58"/>
                <a:gd name="T6" fmla="*/ 44 w 55"/>
                <a:gd name="T7" fmla="*/ 21 h 58"/>
                <a:gd name="T8" fmla="*/ 52 w 55"/>
                <a:gd name="T9" fmla="*/ 16 h 58"/>
                <a:gd name="T10" fmla="*/ 46 w 55"/>
                <a:gd name="T11" fmla="*/ 4 h 58"/>
                <a:gd name="T12" fmla="*/ 33 w 55"/>
                <a:gd name="T13" fmla="*/ 6 h 58"/>
                <a:gd name="T14" fmla="*/ 31 w 55"/>
                <a:gd name="T15" fmla="*/ 6 h 58"/>
                <a:gd name="T16" fmla="*/ 20 w 55"/>
                <a:gd name="T17" fmla="*/ 8 h 58"/>
                <a:gd name="T18" fmla="*/ 26 w 55"/>
                <a:gd name="T19" fmla="*/ 13 h 58"/>
                <a:gd name="T20" fmla="*/ 17 w 55"/>
                <a:gd name="T21" fmla="*/ 18 h 58"/>
                <a:gd name="T22" fmla="*/ 5 w 55"/>
                <a:gd name="T23" fmla="*/ 18 h 58"/>
                <a:gd name="T24" fmla="*/ 7 w 55"/>
                <a:gd name="T25" fmla="*/ 26 h 58"/>
                <a:gd name="T26" fmla="*/ 12 w 55"/>
                <a:gd name="T27" fmla="*/ 34 h 58"/>
                <a:gd name="T28" fmla="*/ 9 w 55"/>
                <a:gd name="T29" fmla="*/ 43 h 58"/>
                <a:gd name="T30" fmla="*/ 2 w 55"/>
                <a:gd name="T31" fmla="*/ 50 h 58"/>
                <a:gd name="T32" fmla="*/ 12 w 55"/>
                <a:gd name="T33" fmla="*/ 58 h 58"/>
                <a:gd name="T34" fmla="*/ 31 w 55"/>
                <a:gd name="T35"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58">
                  <a:moveTo>
                    <a:pt x="31" y="50"/>
                  </a:moveTo>
                  <a:cubicBezTo>
                    <a:pt x="36" y="45"/>
                    <a:pt x="39" y="50"/>
                    <a:pt x="44" y="48"/>
                  </a:cubicBezTo>
                  <a:cubicBezTo>
                    <a:pt x="49" y="45"/>
                    <a:pt x="46" y="27"/>
                    <a:pt x="44" y="23"/>
                  </a:cubicBezTo>
                  <a:cubicBezTo>
                    <a:pt x="43" y="22"/>
                    <a:pt x="44" y="22"/>
                    <a:pt x="44" y="21"/>
                  </a:cubicBezTo>
                  <a:cubicBezTo>
                    <a:pt x="44" y="19"/>
                    <a:pt x="49" y="19"/>
                    <a:pt x="52" y="16"/>
                  </a:cubicBezTo>
                  <a:cubicBezTo>
                    <a:pt x="55" y="13"/>
                    <a:pt x="50" y="8"/>
                    <a:pt x="46" y="4"/>
                  </a:cubicBezTo>
                  <a:cubicBezTo>
                    <a:pt x="42" y="0"/>
                    <a:pt x="37" y="6"/>
                    <a:pt x="33" y="6"/>
                  </a:cubicBezTo>
                  <a:cubicBezTo>
                    <a:pt x="32" y="6"/>
                    <a:pt x="32" y="6"/>
                    <a:pt x="31" y="6"/>
                  </a:cubicBezTo>
                  <a:cubicBezTo>
                    <a:pt x="27" y="4"/>
                    <a:pt x="21" y="4"/>
                    <a:pt x="20" y="8"/>
                  </a:cubicBezTo>
                  <a:cubicBezTo>
                    <a:pt x="20" y="12"/>
                    <a:pt x="25" y="11"/>
                    <a:pt x="26" y="13"/>
                  </a:cubicBezTo>
                  <a:cubicBezTo>
                    <a:pt x="26" y="16"/>
                    <a:pt x="20" y="15"/>
                    <a:pt x="17" y="18"/>
                  </a:cubicBezTo>
                  <a:cubicBezTo>
                    <a:pt x="13" y="20"/>
                    <a:pt x="9" y="16"/>
                    <a:pt x="5" y="18"/>
                  </a:cubicBezTo>
                  <a:cubicBezTo>
                    <a:pt x="2" y="20"/>
                    <a:pt x="10" y="22"/>
                    <a:pt x="7" y="26"/>
                  </a:cubicBezTo>
                  <a:cubicBezTo>
                    <a:pt x="4" y="30"/>
                    <a:pt x="7" y="30"/>
                    <a:pt x="12" y="34"/>
                  </a:cubicBezTo>
                  <a:cubicBezTo>
                    <a:pt x="16" y="37"/>
                    <a:pt x="9" y="38"/>
                    <a:pt x="9" y="43"/>
                  </a:cubicBezTo>
                  <a:cubicBezTo>
                    <a:pt x="9" y="47"/>
                    <a:pt x="3" y="47"/>
                    <a:pt x="2" y="50"/>
                  </a:cubicBezTo>
                  <a:cubicBezTo>
                    <a:pt x="0" y="52"/>
                    <a:pt x="7" y="58"/>
                    <a:pt x="12" y="58"/>
                  </a:cubicBezTo>
                  <a:cubicBezTo>
                    <a:pt x="16" y="58"/>
                    <a:pt x="25" y="56"/>
                    <a:pt x="31" y="5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58"/>
            <p:cNvSpPr>
              <a:spLocks/>
            </p:cNvSpPr>
            <p:nvPr userDrawn="1"/>
          </p:nvSpPr>
          <p:spPr bwMode="auto">
            <a:xfrm>
              <a:off x="19119850" y="2479675"/>
              <a:ext cx="22225" cy="39688"/>
            </a:xfrm>
            <a:custGeom>
              <a:avLst/>
              <a:gdLst>
                <a:gd name="T0" fmla="*/ 2 w 8"/>
                <a:gd name="T1" fmla="*/ 13 h 14"/>
                <a:gd name="T2" fmla="*/ 4 w 8"/>
                <a:gd name="T3" fmla="*/ 1 h 14"/>
                <a:gd name="T4" fmla="*/ 2 w 8"/>
                <a:gd name="T5" fmla="*/ 13 h 14"/>
              </a:gdLst>
              <a:ahLst/>
              <a:cxnLst>
                <a:cxn ang="0">
                  <a:pos x="T0" y="T1"/>
                </a:cxn>
                <a:cxn ang="0">
                  <a:pos x="T2" y="T3"/>
                </a:cxn>
                <a:cxn ang="0">
                  <a:pos x="T4" y="T5"/>
                </a:cxn>
              </a:cxnLst>
              <a:rect l="0" t="0" r="r" b="b"/>
              <a:pathLst>
                <a:path w="8" h="14">
                  <a:moveTo>
                    <a:pt x="2" y="13"/>
                  </a:moveTo>
                  <a:cubicBezTo>
                    <a:pt x="5" y="10"/>
                    <a:pt x="8" y="0"/>
                    <a:pt x="4" y="1"/>
                  </a:cubicBezTo>
                  <a:cubicBezTo>
                    <a:pt x="0" y="2"/>
                    <a:pt x="1" y="14"/>
                    <a:pt x="2"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59"/>
            <p:cNvSpPr>
              <a:spLocks/>
            </p:cNvSpPr>
            <p:nvPr userDrawn="1"/>
          </p:nvSpPr>
          <p:spPr bwMode="auto">
            <a:xfrm>
              <a:off x="18961100" y="2557463"/>
              <a:ext cx="261938" cy="377825"/>
            </a:xfrm>
            <a:custGeom>
              <a:avLst/>
              <a:gdLst>
                <a:gd name="T0" fmla="*/ 3 w 94"/>
                <a:gd name="T1" fmla="*/ 24 h 136"/>
                <a:gd name="T2" fmla="*/ 11 w 94"/>
                <a:gd name="T3" fmla="*/ 30 h 136"/>
                <a:gd name="T4" fmla="*/ 7 w 94"/>
                <a:gd name="T5" fmla="*/ 38 h 136"/>
                <a:gd name="T6" fmla="*/ 12 w 94"/>
                <a:gd name="T7" fmla="*/ 44 h 136"/>
                <a:gd name="T8" fmla="*/ 3 w 94"/>
                <a:gd name="T9" fmla="*/ 50 h 136"/>
                <a:gd name="T10" fmla="*/ 11 w 94"/>
                <a:gd name="T11" fmla="*/ 48 h 136"/>
                <a:gd name="T12" fmla="*/ 15 w 94"/>
                <a:gd name="T13" fmla="*/ 54 h 136"/>
                <a:gd name="T14" fmla="*/ 22 w 94"/>
                <a:gd name="T15" fmla="*/ 46 h 136"/>
                <a:gd name="T16" fmla="*/ 22 w 94"/>
                <a:gd name="T17" fmla="*/ 53 h 136"/>
                <a:gd name="T18" fmla="*/ 19 w 94"/>
                <a:gd name="T19" fmla="*/ 64 h 136"/>
                <a:gd name="T20" fmla="*/ 34 w 94"/>
                <a:gd name="T21" fmla="*/ 63 h 136"/>
                <a:gd name="T22" fmla="*/ 37 w 94"/>
                <a:gd name="T23" fmla="*/ 66 h 136"/>
                <a:gd name="T24" fmla="*/ 38 w 94"/>
                <a:gd name="T25" fmla="*/ 72 h 136"/>
                <a:gd name="T26" fmla="*/ 41 w 94"/>
                <a:gd name="T27" fmla="*/ 76 h 136"/>
                <a:gd name="T28" fmla="*/ 40 w 94"/>
                <a:gd name="T29" fmla="*/ 86 h 136"/>
                <a:gd name="T30" fmla="*/ 29 w 94"/>
                <a:gd name="T31" fmla="*/ 86 h 136"/>
                <a:gd name="T32" fmla="*/ 26 w 94"/>
                <a:gd name="T33" fmla="*/ 88 h 136"/>
                <a:gd name="T34" fmla="*/ 23 w 94"/>
                <a:gd name="T35" fmla="*/ 95 h 136"/>
                <a:gd name="T36" fmla="*/ 29 w 94"/>
                <a:gd name="T37" fmla="*/ 99 h 136"/>
                <a:gd name="T38" fmla="*/ 19 w 94"/>
                <a:gd name="T39" fmla="*/ 106 h 136"/>
                <a:gd name="T40" fmla="*/ 23 w 94"/>
                <a:gd name="T41" fmla="*/ 111 h 136"/>
                <a:gd name="T42" fmla="*/ 29 w 94"/>
                <a:gd name="T43" fmla="*/ 112 h 136"/>
                <a:gd name="T44" fmla="*/ 41 w 94"/>
                <a:gd name="T45" fmla="*/ 114 h 136"/>
                <a:gd name="T46" fmla="*/ 42 w 94"/>
                <a:gd name="T47" fmla="*/ 116 h 136"/>
                <a:gd name="T48" fmla="*/ 30 w 94"/>
                <a:gd name="T49" fmla="*/ 118 h 136"/>
                <a:gd name="T50" fmla="*/ 16 w 94"/>
                <a:gd name="T51" fmla="*/ 135 h 136"/>
                <a:gd name="T52" fmla="*/ 24 w 94"/>
                <a:gd name="T53" fmla="*/ 130 h 136"/>
                <a:gd name="T54" fmla="*/ 32 w 94"/>
                <a:gd name="T55" fmla="*/ 132 h 136"/>
                <a:gd name="T56" fmla="*/ 37 w 94"/>
                <a:gd name="T57" fmla="*/ 127 h 136"/>
                <a:gd name="T58" fmla="*/ 44 w 94"/>
                <a:gd name="T59" fmla="*/ 126 h 136"/>
                <a:gd name="T60" fmla="*/ 53 w 94"/>
                <a:gd name="T61" fmla="*/ 123 h 136"/>
                <a:gd name="T62" fmla="*/ 61 w 94"/>
                <a:gd name="T63" fmla="*/ 126 h 136"/>
                <a:gd name="T64" fmla="*/ 73 w 94"/>
                <a:gd name="T65" fmla="*/ 123 h 136"/>
                <a:gd name="T66" fmla="*/ 88 w 94"/>
                <a:gd name="T67" fmla="*/ 117 h 136"/>
                <a:gd name="T68" fmla="*/ 84 w 94"/>
                <a:gd name="T69" fmla="*/ 115 h 136"/>
                <a:gd name="T70" fmla="*/ 84 w 94"/>
                <a:gd name="T71" fmla="*/ 109 h 136"/>
                <a:gd name="T72" fmla="*/ 93 w 94"/>
                <a:gd name="T73" fmla="*/ 98 h 136"/>
                <a:gd name="T74" fmla="*/ 82 w 94"/>
                <a:gd name="T75" fmla="*/ 93 h 136"/>
                <a:gd name="T76" fmla="*/ 77 w 94"/>
                <a:gd name="T77" fmla="*/ 92 h 136"/>
                <a:gd name="T78" fmla="*/ 77 w 94"/>
                <a:gd name="T79" fmla="*/ 86 h 136"/>
                <a:gd name="T80" fmla="*/ 73 w 94"/>
                <a:gd name="T81" fmla="*/ 81 h 136"/>
                <a:gd name="T82" fmla="*/ 65 w 94"/>
                <a:gd name="T83" fmla="*/ 68 h 136"/>
                <a:gd name="T84" fmla="*/ 58 w 94"/>
                <a:gd name="T85" fmla="*/ 55 h 136"/>
                <a:gd name="T86" fmla="*/ 51 w 94"/>
                <a:gd name="T87" fmla="*/ 49 h 136"/>
                <a:gd name="T88" fmla="*/ 41 w 94"/>
                <a:gd name="T89" fmla="*/ 48 h 136"/>
                <a:gd name="T90" fmla="*/ 45 w 94"/>
                <a:gd name="T91" fmla="*/ 41 h 136"/>
                <a:gd name="T92" fmla="*/ 53 w 94"/>
                <a:gd name="T93" fmla="*/ 22 h 136"/>
                <a:gd name="T94" fmla="*/ 34 w 94"/>
                <a:gd name="T95" fmla="*/ 21 h 136"/>
                <a:gd name="T96" fmla="*/ 30 w 94"/>
                <a:gd name="T97" fmla="*/ 18 h 136"/>
                <a:gd name="T98" fmla="*/ 38 w 94"/>
                <a:gd name="T99" fmla="*/ 9 h 136"/>
                <a:gd name="T100" fmla="*/ 40 w 94"/>
                <a:gd name="T101" fmla="*/ 3 h 136"/>
                <a:gd name="T102" fmla="*/ 35 w 94"/>
                <a:gd name="T103" fmla="*/ 7 h 136"/>
                <a:gd name="T104" fmla="*/ 23 w 94"/>
                <a:gd name="T105" fmla="*/ 7 h 136"/>
                <a:gd name="T106" fmla="*/ 17 w 94"/>
                <a:gd name="T107" fmla="*/ 16 h 136"/>
                <a:gd name="T108" fmla="*/ 12 w 94"/>
                <a:gd name="T109" fmla="*/ 23 h 136"/>
                <a:gd name="T110" fmla="*/ 9 w 94"/>
                <a:gd name="T111" fmla="*/ 26 h 136"/>
                <a:gd name="T112" fmla="*/ 3 w 94"/>
                <a:gd name="T113" fmla="*/ 2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136">
                  <a:moveTo>
                    <a:pt x="3" y="24"/>
                  </a:moveTo>
                  <a:cubicBezTo>
                    <a:pt x="0" y="26"/>
                    <a:pt x="6" y="30"/>
                    <a:pt x="11" y="30"/>
                  </a:cubicBezTo>
                  <a:cubicBezTo>
                    <a:pt x="15" y="31"/>
                    <a:pt x="7" y="34"/>
                    <a:pt x="7" y="38"/>
                  </a:cubicBezTo>
                  <a:cubicBezTo>
                    <a:pt x="6" y="42"/>
                    <a:pt x="12" y="41"/>
                    <a:pt x="12" y="44"/>
                  </a:cubicBezTo>
                  <a:cubicBezTo>
                    <a:pt x="13" y="47"/>
                    <a:pt x="3" y="47"/>
                    <a:pt x="3" y="50"/>
                  </a:cubicBezTo>
                  <a:cubicBezTo>
                    <a:pt x="3" y="53"/>
                    <a:pt x="9" y="49"/>
                    <a:pt x="11" y="48"/>
                  </a:cubicBezTo>
                  <a:cubicBezTo>
                    <a:pt x="13" y="46"/>
                    <a:pt x="10" y="55"/>
                    <a:pt x="15" y="54"/>
                  </a:cubicBezTo>
                  <a:cubicBezTo>
                    <a:pt x="21" y="53"/>
                    <a:pt x="20" y="45"/>
                    <a:pt x="22" y="46"/>
                  </a:cubicBezTo>
                  <a:cubicBezTo>
                    <a:pt x="24" y="46"/>
                    <a:pt x="21" y="50"/>
                    <a:pt x="22" y="53"/>
                  </a:cubicBezTo>
                  <a:cubicBezTo>
                    <a:pt x="24" y="57"/>
                    <a:pt x="18" y="62"/>
                    <a:pt x="19" y="64"/>
                  </a:cubicBezTo>
                  <a:cubicBezTo>
                    <a:pt x="19" y="66"/>
                    <a:pt x="30" y="66"/>
                    <a:pt x="34" y="63"/>
                  </a:cubicBezTo>
                  <a:cubicBezTo>
                    <a:pt x="38" y="59"/>
                    <a:pt x="39" y="63"/>
                    <a:pt x="37" y="66"/>
                  </a:cubicBezTo>
                  <a:cubicBezTo>
                    <a:pt x="34" y="69"/>
                    <a:pt x="35" y="71"/>
                    <a:pt x="38" y="72"/>
                  </a:cubicBezTo>
                  <a:cubicBezTo>
                    <a:pt x="42" y="73"/>
                    <a:pt x="43" y="74"/>
                    <a:pt x="41" y="76"/>
                  </a:cubicBezTo>
                  <a:cubicBezTo>
                    <a:pt x="40" y="79"/>
                    <a:pt x="41" y="84"/>
                    <a:pt x="40" y="86"/>
                  </a:cubicBezTo>
                  <a:cubicBezTo>
                    <a:pt x="40" y="88"/>
                    <a:pt x="30" y="88"/>
                    <a:pt x="29" y="86"/>
                  </a:cubicBezTo>
                  <a:cubicBezTo>
                    <a:pt x="29" y="85"/>
                    <a:pt x="25" y="86"/>
                    <a:pt x="26" y="88"/>
                  </a:cubicBezTo>
                  <a:cubicBezTo>
                    <a:pt x="27" y="90"/>
                    <a:pt x="23" y="93"/>
                    <a:pt x="23" y="95"/>
                  </a:cubicBezTo>
                  <a:cubicBezTo>
                    <a:pt x="23" y="97"/>
                    <a:pt x="29" y="96"/>
                    <a:pt x="29" y="99"/>
                  </a:cubicBezTo>
                  <a:cubicBezTo>
                    <a:pt x="29" y="101"/>
                    <a:pt x="25" y="104"/>
                    <a:pt x="19" y="106"/>
                  </a:cubicBezTo>
                  <a:cubicBezTo>
                    <a:pt x="13" y="108"/>
                    <a:pt x="20" y="113"/>
                    <a:pt x="23" y="111"/>
                  </a:cubicBezTo>
                  <a:cubicBezTo>
                    <a:pt x="26" y="108"/>
                    <a:pt x="25" y="112"/>
                    <a:pt x="29" y="112"/>
                  </a:cubicBezTo>
                  <a:cubicBezTo>
                    <a:pt x="34" y="112"/>
                    <a:pt x="36" y="115"/>
                    <a:pt x="41" y="114"/>
                  </a:cubicBezTo>
                  <a:cubicBezTo>
                    <a:pt x="45" y="112"/>
                    <a:pt x="45" y="114"/>
                    <a:pt x="42" y="116"/>
                  </a:cubicBezTo>
                  <a:cubicBezTo>
                    <a:pt x="38" y="119"/>
                    <a:pt x="33" y="116"/>
                    <a:pt x="30" y="118"/>
                  </a:cubicBezTo>
                  <a:cubicBezTo>
                    <a:pt x="27" y="120"/>
                    <a:pt x="14" y="132"/>
                    <a:pt x="16" y="135"/>
                  </a:cubicBezTo>
                  <a:cubicBezTo>
                    <a:pt x="18" y="136"/>
                    <a:pt x="20" y="132"/>
                    <a:pt x="24" y="130"/>
                  </a:cubicBezTo>
                  <a:cubicBezTo>
                    <a:pt x="29" y="128"/>
                    <a:pt x="29" y="131"/>
                    <a:pt x="32" y="132"/>
                  </a:cubicBezTo>
                  <a:cubicBezTo>
                    <a:pt x="35" y="132"/>
                    <a:pt x="35" y="126"/>
                    <a:pt x="37" y="127"/>
                  </a:cubicBezTo>
                  <a:cubicBezTo>
                    <a:pt x="39" y="127"/>
                    <a:pt x="41" y="125"/>
                    <a:pt x="44" y="126"/>
                  </a:cubicBezTo>
                  <a:cubicBezTo>
                    <a:pt x="48" y="126"/>
                    <a:pt x="51" y="125"/>
                    <a:pt x="53" y="123"/>
                  </a:cubicBezTo>
                  <a:cubicBezTo>
                    <a:pt x="55" y="122"/>
                    <a:pt x="60" y="127"/>
                    <a:pt x="61" y="126"/>
                  </a:cubicBezTo>
                  <a:cubicBezTo>
                    <a:pt x="63" y="124"/>
                    <a:pt x="70" y="123"/>
                    <a:pt x="73" y="123"/>
                  </a:cubicBezTo>
                  <a:cubicBezTo>
                    <a:pt x="77" y="123"/>
                    <a:pt x="86" y="119"/>
                    <a:pt x="88" y="117"/>
                  </a:cubicBezTo>
                  <a:cubicBezTo>
                    <a:pt x="91" y="115"/>
                    <a:pt x="87" y="114"/>
                    <a:pt x="84" y="115"/>
                  </a:cubicBezTo>
                  <a:cubicBezTo>
                    <a:pt x="80" y="115"/>
                    <a:pt x="81" y="112"/>
                    <a:pt x="84" y="109"/>
                  </a:cubicBezTo>
                  <a:cubicBezTo>
                    <a:pt x="88" y="105"/>
                    <a:pt x="93" y="103"/>
                    <a:pt x="93" y="98"/>
                  </a:cubicBezTo>
                  <a:cubicBezTo>
                    <a:pt x="94" y="94"/>
                    <a:pt x="83" y="90"/>
                    <a:pt x="82" y="93"/>
                  </a:cubicBezTo>
                  <a:cubicBezTo>
                    <a:pt x="81" y="95"/>
                    <a:pt x="79" y="95"/>
                    <a:pt x="77" y="92"/>
                  </a:cubicBezTo>
                  <a:cubicBezTo>
                    <a:pt x="75" y="89"/>
                    <a:pt x="78" y="87"/>
                    <a:pt x="77" y="86"/>
                  </a:cubicBezTo>
                  <a:cubicBezTo>
                    <a:pt x="75" y="86"/>
                    <a:pt x="73" y="82"/>
                    <a:pt x="73" y="81"/>
                  </a:cubicBezTo>
                  <a:cubicBezTo>
                    <a:pt x="74" y="79"/>
                    <a:pt x="71" y="69"/>
                    <a:pt x="65" y="68"/>
                  </a:cubicBezTo>
                  <a:cubicBezTo>
                    <a:pt x="60" y="66"/>
                    <a:pt x="59" y="59"/>
                    <a:pt x="58" y="55"/>
                  </a:cubicBezTo>
                  <a:cubicBezTo>
                    <a:pt x="57" y="51"/>
                    <a:pt x="54" y="53"/>
                    <a:pt x="51" y="49"/>
                  </a:cubicBezTo>
                  <a:cubicBezTo>
                    <a:pt x="48" y="46"/>
                    <a:pt x="44" y="48"/>
                    <a:pt x="41" y="48"/>
                  </a:cubicBezTo>
                  <a:cubicBezTo>
                    <a:pt x="39" y="48"/>
                    <a:pt x="41" y="43"/>
                    <a:pt x="45" y="41"/>
                  </a:cubicBezTo>
                  <a:cubicBezTo>
                    <a:pt x="49" y="38"/>
                    <a:pt x="53" y="25"/>
                    <a:pt x="53" y="22"/>
                  </a:cubicBezTo>
                  <a:cubicBezTo>
                    <a:pt x="53" y="19"/>
                    <a:pt x="37" y="20"/>
                    <a:pt x="34" y="21"/>
                  </a:cubicBezTo>
                  <a:cubicBezTo>
                    <a:pt x="30" y="23"/>
                    <a:pt x="27" y="19"/>
                    <a:pt x="30" y="18"/>
                  </a:cubicBezTo>
                  <a:cubicBezTo>
                    <a:pt x="33" y="17"/>
                    <a:pt x="38" y="11"/>
                    <a:pt x="38" y="9"/>
                  </a:cubicBezTo>
                  <a:cubicBezTo>
                    <a:pt x="38" y="7"/>
                    <a:pt x="42" y="5"/>
                    <a:pt x="40" y="3"/>
                  </a:cubicBezTo>
                  <a:cubicBezTo>
                    <a:pt x="37" y="0"/>
                    <a:pt x="37" y="5"/>
                    <a:pt x="35" y="7"/>
                  </a:cubicBezTo>
                  <a:cubicBezTo>
                    <a:pt x="33" y="8"/>
                    <a:pt x="28" y="8"/>
                    <a:pt x="23" y="7"/>
                  </a:cubicBezTo>
                  <a:cubicBezTo>
                    <a:pt x="18" y="6"/>
                    <a:pt x="17" y="13"/>
                    <a:pt x="17" y="16"/>
                  </a:cubicBezTo>
                  <a:cubicBezTo>
                    <a:pt x="17" y="19"/>
                    <a:pt x="11" y="21"/>
                    <a:pt x="12" y="23"/>
                  </a:cubicBezTo>
                  <a:cubicBezTo>
                    <a:pt x="13" y="26"/>
                    <a:pt x="11" y="28"/>
                    <a:pt x="9" y="26"/>
                  </a:cubicBezTo>
                  <a:cubicBezTo>
                    <a:pt x="8" y="25"/>
                    <a:pt x="6" y="21"/>
                    <a:pt x="3" y="2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0"/>
            <p:cNvSpPr>
              <a:spLocks/>
            </p:cNvSpPr>
            <p:nvPr userDrawn="1"/>
          </p:nvSpPr>
          <p:spPr bwMode="auto">
            <a:xfrm>
              <a:off x="18948400" y="2579688"/>
              <a:ext cx="34925" cy="30163"/>
            </a:xfrm>
            <a:custGeom>
              <a:avLst/>
              <a:gdLst>
                <a:gd name="T0" fmla="*/ 3 w 13"/>
                <a:gd name="T1" fmla="*/ 11 h 11"/>
                <a:gd name="T2" fmla="*/ 10 w 13"/>
                <a:gd name="T3" fmla="*/ 2 h 11"/>
                <a:gd name="T4" fmla="*/ 3 w 13"/>
                <a:gd name="T5" fmla="*/ 11 h 11"/>
              </a:gdLst>
              <a:ahLst/>
              <a:cxnLst>
                <a:cxn ang="0">
                  <a:pos x="T0" y="T1"/>
                </a:cxn>
                <a:cxn ang="0">
                  <a:pos x="T2" y="T3"/>
                </a:cxn>
                <a:cxn ang="0">
                  <a:pos x="T4" y="T5"/>
                </a:cxn>
              </a:cxnLst>
              <a:rect l="0" t="0" r="r" b="b"/>
              <a:pathLst>
                <a:path w="13" h="11">
                  <a:moveTo>
                    <a:pt x="3" y="11"/>
                  </a:moveTo>
                  <a:cubicBezTo>
                    <a:pt x="8" y="11"/>
                    <a:pt x="13" y="4"/>
                    <a:pt x="10" y="2"/>
                  </a:cubicBezTo>
                  <a:cubicBezTo>
                    <a:pt x="8" y="0"/>
                    <a:pt x="0" y="11"/>
                    <a:pt x="3"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1"/>
            <p:cNvSpPr>
              <a:spLocks/>
            </p:cNvSpPr>
            <p:nvPr userDrawn="1"/>
          </p:nvSpPr>
          <p:spPr bwMode="auto">
            <a:xfrm>
              <a:off x="19494500" y="2679700"/>
              <a:ext cx="52388" cy="66675"/>
            </a:xfrm>
            <a:custGeom>
              <a:avLst/>
              <a:gdLst>
                <a:gd name="T0" fmla="*/ 17 w 19"/>
                <a:gd name="T1" fmla="*/ 3 h 24"/>
                <a:gd name="T2" fmla="*/ 14 w 19"/>
                <a:gd name="T3" fmla="*/ 6 h 24"/>
                <a:gd name="T4" fmla="*/ 10 w 19"/>
                <a:gd name="T5" fmla="*/ 3 h 24"/>
                <a:gd name="T6" fmla="*/ 3 w 19"/>
                <a:gd name="T7" fmla="*/ 6 h 24"/>
                <a:gd name="T8" fmla="*/ 7 w 19"/>
                <a:gd name="T9" fmla="*/ 16 h 24"/>
                <a:gd name="T10" fmla="*/ 4 w 19"/>
                <a:gd name="T11" fmla="*/ 19 h 24"/>
                <a:gd name="T12" fmla="*/ 7 w 19"/>
                <a:gd name="T13" fmla="*/ 24 h 24"/>
                <a:gd name="T14" fmla="*/ 15 w 19"/>
                <a:gd name="T15" fmla="*/ 15 h 24"/>
                <a:gd name="T16" fmla="*/ 17 w 19"/>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4">
                  <a:moveTo>
                    <a:pt x="17" y="3"/>
                  </a:moveTo>
                  <a:cubicBezTo>
                    <a:pt x="16" y="2"/>
                    <a:pt x="15" y="5"/>
                    <a:pt x="14" y="6"/>
                  </a:cubicBezTo>
                  <a:cubicBezTo>
                    <a:pt x="12" y="6"/>
                    <a:pt x="11" y="0"/>
                    <a:pt x="10" y="3"/>
                  </a:cubicBezTo>
                  <a:cubicBezTo>
                    <a:pt x="10" y="7"/>
                    <a:pt x="6" y="2"/>
                    <a:pt x="3" y="6"/>
                  </a:cubicBezTo>
                  <a:cubicBezTo>
                    <a:pt x="0" y="11"/>
                    <a:pt x="5" y="15"/>
                    <a:pt x="7" y="16"/>
                  </a:cubicBezTo>
                  <a:cubicBezTo>
                    <a:pt x="10" y="17"/>
                    <a:pt x="7" y="19"/>
                    <a:pt x="4" y="19"/>
                  </a:cubicBezTo>
                  <a:cubicBezTo>
                    <a:pt x="2" y="18"/>
                    <a:pt x="3" y="23"/>
                    <a:pt x="7" y="24"/>
                  </a:cubicBezTo>
                  <a:cubicBezTo>
                    <a:pt x="11" y="24"/>
                    <a:pt x="15" y="17"/>
                    <a:pt x="15" y="15"/>
                  </a:cubicBezTo>
                  <a:cubicBezTo>
                    <a:pt x="14" y="13"/>
                    <a:pt x="19" y="4"/>
                    <a:pt x="17"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2"/>
            <p:cNvSpPr>
              <a:spLocks/>
            </p:cNvSpPr>
            <p:nvPr userDrawn="1"/>
          </p:nvSpPr>
          <p:spPr bwMode="auto">
            <a:xfrm>
              <a:off x="19694525" y="2608263"/>
              <a:ext cx="41275" cy="44450"/>
            </a:xfrm>
            <a:custGeom>
              <a:avLst/>
              <a:gdLst>
                <a:gd name="T0" fmla="*/ 2 w 15"/>
                <a:gd name="T1" fmla="*/ 14 h 16"/>
                <a:gd name="T2" fmla="*/ 9 w 15"/>
                <a:gd name="T3" fmla="*/ 0 h 16"/>
                <a:gd name="T4" fmla="*/ 2 w 15"/>
                <a:gd name="T5" fmla="*/ 14 h 16"/>
              </a:gdLst>
              <a:ahLst/>
              <a:cxnLst>
                <a:cxn ang="0">
                  <a:pos x="T0" y="T1"/>
                </a:cxn>
                <a:cxn ang="0">
                  <a:pos x="T2" y="T3"/>
                </a:cxn>
                <a:cxn ang="0">
                  <a:pos x="T4" y="T5"/>
                </a:cxn>
              </a:cxnLst>
              <a:rect l="0" t="0" r="r" b="b"/>
              <a:pathLst>
                <a:path w="15" h="16">
                  <a:moveTo>
                    <a:pt x="2" y="14"/>
                  </a:moveTo>
                  <a:cubicBezTo>
                    <a:pt x="3" y="16"/>
                    <a:pt x="15" y="0"/>
                    <a:pt x="9" y="0"/>
                  </a:cubicBezTo>
                  <a:cubicBezTo>
                    <a:pt x="3" y="0"/>
                    <a:pt x="0" y="12"/>
                    <a:pt x="2" y="1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63"/>
            <p:cNvSpPr>
              <a:spLocks/>
            </p:cNvSpPr>
            <p:nvPr userDrawn="1"/>
          </p:nvSpPr>
          <p:spPr bwMode="auto">
            <a:xfrm>
              <a:off x="19810413" y="2554288"/>
              <a:ext cx="30163" cy="11113"/>
            </a:xfrm>
            <a:custGeom>
              <a:avLst/>
              <a:gdLst>
                <a:gd name="T0" fmla="*/ 9 w 11"/>
                <a:gd name="T1" fmla="*/ 2 h 4"/>
                <a:gd name="T2" fmla="*/ 3 w 11"/>
                <a:gd name="T3" fmla="*/ 3 h 4"/>
                <a:gd name="T4" fmla="*/ 9 w 11"/>
                <a:gd name="T5" fmla="*/ 2 h 4"/>
              </a:gdLst>
              <a:ahLst/>
              <a:cxnLst>
                <a:cxn ang="0">
                  <a:pos x="T0" y="T1"/>
                </a:cxn>
                <a:cxn ang="0">
                  <a:pos x="T2" y="T3"/>
                </a:cxn>
                <a:cxn ang="0">
                  <a:pos x="T4" y="T5"/>
                </a:cxn>
              </a:cxnLst>
              <a:rect l="0" t="0" r="r" b="b"/>
              <a:pathLst>
                <a:path w="11" h="4">
                  <a:moveTo>
                    <a:pt x="9" y="2"/>
                  </a:moveTo>
                  <a:cubicBezTo>
                    <a:pt x="11" y="0"/>
                    <a:pt x="0" y="1"/>
                    <a:pt x="3" y="3"/>
                  </a:cubicBezTo>
                  <a:cubicBezTo>
                    <a:pt x="4" y="4"/>
                    <a:pt x="8"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64"/>
            <p:cNvSpPr>
              <a:spLocks/>
            </p:cNvSpPr>
            <p:nvPr userDrawn="1"/>
          </p:nvSpPr>
          <p:spPr bwMode="auto">
            <a:xfrm>
              <a:off x="19805650" y="2568575"/>
              <a:ext cx="41275" cy="30163"/>
            </a:xfrm>
            <a:custGeom>
              <a:avLst/>
              <a:gdLst>
                <a:gd name="T0" fmla="*/ 2 w 15"/>
                <a:gd name="T1" fmla="*/ 11 h 11"/>
                <a:gd name="T2" fmla="*/ 13 w 15"/>
                <a:gd name="T3" fmla="*/ 4 h 11"/>
                <a:gd name="T4" fmla="*/ 7 w 15"/>
                <a:gd name="T5" fmla="*/ 2 h 11"/>
                <a:gd name="T6" fmla="*/ 2 w 15"/>
                <a:gd name="T7" fmla="*/ 11 h 11"/>
              </a:gdLst>
              <a:ahLst/>
              <a:cxnLst>
                <a:cxn ang="0">
                  <a:pos x="T0" y="T1"/>
                </a:cxn>
                <a:cxn ang="0">
                  <a:pos x="T2" y="T3"/>
                </a:cxn>
                <a:cxn ang="0">
                  <a:pos x="T4" y="T5"/>
                </a:cxn>
                <a:cxn ang="0">
                  <a:pos x="T6" y="T7"/>
                </a:cxn>
              </a:cxnLst>
              <a:rect l="0" t="0" r="r" b="b"/>
              <a:pathLst>
                <a:path w="15" h="11">
                  <a:moveTo>
                    <a:pt x="2" y="11"/>
                  </a:moveTo>
                  <a:cubicBezTo>
                    <a:pt x="5" y="11"/>
                    <a:pt x="12" y="5"/>
                    <a:pt x="13" y="4"/>
                  </a:cubicBezTo>
                  <a:cubicBezTo>
                    <a:pt x="15" y="2"/>
                    <a:pt x="12" y="0"/>
                    <a:pt x="7" y="2"/>
                  </a:cubicBezTo>
                  <a:cubicBezTo>
                    <a:pt x="1" y="3"/>
                    <a:pt x="0" y="11"/>
                    <a:pt x="2"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5"/>
            <p:cNvSpPr>
              <a:spLocks/>
            </p:cNvSpPr>
            <p:nvPr userDrawn="1"/>
          </p:nvSpPr>
          <p:spPr bwMode="auto">
            <a:xfrm>
              <a:off x="20051713" y="2035175"/>
              <a:ext cx="3175" cy="3175"/>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1" y="1"/>
                    <a:pt x="1" y="0"/>
                    <a:pt x="1"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66"/>
            <p:cNvSpPr>
              <a:spLocks noEditPoints="1"/>
            </p:cNvSpPr>
            <p:nvPr userDrawn="1"/>
          </p:nvSpPr>
          <p:spPr bwMode="auto">
            <a:xfrm>
              <a:off x="19310350" y="1957388"/>
              <a:ext cx="781050" cy="760413"/>
            </a:xfrm>
            <a:custGeom>
              <a:avLst/>
              <a:gdLst>
                <a:gd name="T0" fmla="*/ 4 w 281"/>
                <a:gd name="T1" fmla="*/ 189 h 274"/>
                <a:gd name="T2" fmla="*/ 18 w 281"/>
                <a:gd name="T3" fmla="*/ 198 h 274"/>
                <a:gd name="T4" fmla="*/ 4 w 281"/>
                <a:gd name="T5" fmla="*/ 211 h 274"/>
                <a:gd name="T6" fmla="*/ 8 w 281"/>
                <a:gd name="T7" fmla="*/ 218 h 274"/>
                <a:gd name="T8" fmla="*/ 59 w 281"/>
                <a:gd name="T9" fmla="*/ 214 h 274"/>
                <a:gd name="T10" fmla="*/ 69 w 281"/>
                <a:gd name="T11" fmla="*/ 218 h 274"/>
                <a:gd name="T12" fmla="*/ 85 w 281"/>
                <a:gd name="T13" fmla="*/ 258 h 274"/>
                <a:gd name="T14" fmla="*/ 100 w 281"/>
                <a:gd name="T15" fmla="*/ 265 h 274"/>
                <a:gd name="T16" fmla="*/ 122 w 281"/>
                <a:gd name="T17" fmla="*/ 257 h 274"/>
                <a:gd name="T18" fmla="*/ 126 w 281"/>
                <a:gd name="T19" fmla="*/ 225 h 274"/>
                <a:gd name="T20" fmla="*/ 138 w 281"/>
                <a:gd name="T21" fmla="*/ 190 h 274"/>
                <a:gd name="T22" fmla="*/ 136 w 281"/>
                <a:gd name="T23" fmla="*/ 157 h 274"/>
                <a:gd name="T24" fmla="*/ 175 w 281"/>
                <a:gd name="T25" fmla="*/ 126 h 274"/>
                <a:gd name="T26" fmla="*/ 196 w 281"/>
                <a:gd name="T27" fmla="*/ 100 h 274"/>
                <a:gd name="T28" fmla="*/ 212 w 281"/>
                <a:gd name="T29" fmla="*/ 116 h 274"/>
                <a:gd name="T30" fmla="*/ 184 w 281"/>
                <a:gd name="T31" fmla="*/ 142 h 274"/>
                <a:gd name="T32" fmla="*/ 173 w 281"/>
                <a:gd name="T33" fmla="*/ 166 h 274"/>
                <a:gd name="T34" fmla="*/ 188 w 281"/>
                <a:gd name="T35" fmla="*/ 197 h 274"/>
                <a:gd name="T36" fmla="*/ 248 w 281"/>
                <a:gd name="T37" fmla="*/ 184 h 274"/>
                <a:gd name="T38" fmla="*/ 264 w 281"/>
                <a:gd name="T39" fmla="*/ 137 h 274"/>
                <a:gd name="T40" fmla="*/ 261 w 281"/>
                <a:gd name="T41" fmla="*/ 116 h 274"/>
                <a:gd name="T42" fmla="*/ 255 w 281"/>
                <a:gd name="T43" fmla="*/ 82 h 274"/>
                <a:gd name="T44" fmla="*/ 251 w 281"/>
                <a:gd name="T45" fmla="*/ 56 h 274"/>
                <a:gd name="T46" fmla="*/ 257 w 281"/>
                <a:gd name="T47" fmla="*/ 38 h 274"/>
                <a:gd name="T48" fmla="*/ 257 w 281"/>
                <a:gd name="T49" fmla="*/ 22 h 274"/>
                <a:gd name="T50" fmla="*/ 271 w 281"/>
                <a:gd name="T51" fmla="*/ 12 h 274"/>
                <a:gd name="T52" fmla="*/ 246 w 281"/>
                <a:gd name="T53" fmla="*/ 13 h 274"/>
                <a:gd name="T54" fmla="*/ 230 w 281"/>
                <a:gd name="T55" fmla="*/ 16 h 274"/>
                <a:gd name="T56" fmla="*/ 215 w 281"/>
                <a:gd name="T57" fmla="*/ 14 h 274"/>
                <a:gd name="T58" fmla="*/ 207 w 281"/>
                <a:gd name="T59" fmla="*/ 5 h 274"/>
                <a:gd name="T60" fmla="*/ 193 w 281"/>
                <a:gd name="T61" fmla="*/ 17 h 274"/>
                <a:gd name="T62" fmla="*/ 196 w 281"/>
                <a:gd name="T63" fmla="*/ 7 h 274"/>
                <a:gd name="T64" fmla="*/ 181 w 281"/>
                <a:gd name="T65" fmla="*/ 19 h 274"/>
                <a:gd name="T66" fmla="*/ 168 w 281"/>
                <a:gd name="T67" fmla="*/ 20 h 274"/>
                <a:gd name="T68" fmla="*/ 158 w 281"/>
                <a:gd name="T69" fmla="*/ 27 h 274"/>
                <a:gd name="T70" fmla="*/ 146 w 281"/>
                <a:gd name="T71" fmla="*/ 29 h 274"/>
                <a:gd name="T72" fmla="*/ 126 w 281"/>
                <a:gd name="T73" fmla="*/ 40 h 274"/>
                <a:gd name="T74" fmla="*/ 127 w 281"/>
                <a:gd name="T75" fmla="*/ 47 h 274"/>
                <a:gd name="T76" fmla="*/ 113 w 281"/>
                <a:gd name="T77" fmla="*/ 43 h 274"/>
                <a:gd name="T78" fmla="*/ 92 w 281"/>
                <a:gd name="T79" fmla="*/ 62 h 274"/>
                <a:gd name="T80" fmla="*/ 123 w 281"/>
                <a:gd name="T81" fmla="*/ 53 h 274"/>
                <a:gd name="T82" fmla="*/ 110 w 281"/>
                <a:gd name="T83" fmla="*/ 62 h 274"/>
                <a:gd name="T84" fmla="*/ 90 w 281"/>
                <a:gd name="T85" fmla="*/ 95 h 274"/>
                <a:gd name="T86" fmla="*/ 74 w 281"/>
                <a:gd name="T87" fmla="*/ 114 h 274"/>
                <a:gd name="T88" fmla="*/ 60 w 281"/>
                <a:gd name="T89" fmla="*/ 128 h 274"/>
                <a:gd name="T90" fmla="*/ 41 w 281"/>
                <a:gd name="T91" fmla="*/ 145 h 274"/>
                <a:gd name="T92" fmla="*/ 21 w 281"/>
                <a:gd name="T93" fmla="*/ 156 h 274"/>
                <a:gd name="T94" fmla="*/ 2 w 281"/>
                <a:gd name="T95" fmla="*/ 171 h 274"/>
                <a:gd name="T96" fmla="*/ 177 w 281"/>
                <a:gd name="T97" fmla="*/ 49 h 274"/>
                <a:gd name="T98" fmla="*/ 169 w 281"/>
                <a:gd name="T99"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1" h="274">
                  <a:moveTo>
                    <a:pt x="6" y="176"/>
                  </a:moveTo>
                  <a:cubicBezTo>
                    <a:pt x="6" y="178"/>
                    <a:pt x="2" y="180"/>
                    <a:pt x="5" y="180"/>
                  </a:cubicBezTo>
                  <a:cubicBezTo>
                    <a:pt x="8" y="181"/>
                    <a:pt x="5" y="183"/>
                    <a:pt x="4" y="184"/>
                  </a:cubicBezTo>
                  <a:cubicBezTo>
                    <a:pt x="2" y="185"/>
                    <a:pt x="2" y="187"/>
                    <a:pt x="4" y="189"/>
                  </a:cubicBezTo>
                  <a:cubicBezTo>
                    <a:pt x="5" y="192"/>
                    <a:pt x="0" y="192"/>
                    <a:pt x="3" y="196"/>
                  </a:cubicBezTo>
                  <a:cubicBezTo>
                    <a:pt x="5" y="199"/>
                    <a:pt x="7" y="195"/>
                    <a:pt x="8" y="198"/>
                  </a:cubicBezTo>
                  <a:cubicBezTo>
                    <a:pt x="9" y="200"/>
                    <a:pt x="12" y="198"/>
                    <a:pt x="16" y="195"/>
                  </a:cubicBezTo>
                  <a:cubicBezTo>
                    <a:pt x="19" y="192"/>
                    <a:pt x="21" y="198"/>
                    <a:pt x="18" y="198"/>
                  </a:cubicBezTo>
                  <a:cubicBezTo>
                    <a:pt x="15" y="198"/>
                    <a:pt x="12" y="200"/>
                    <a:pt x="12" y="202"/>
                  </a:cubicBezTo>
                  <a:cubicBezTo>
                    <a:pt x="13" y="205"/>
                    <a:pt x="8" y="205"/>
                    <a:pt x="8" y="201"/>
                  </a:cubicBezTo>
                  <a:cubicBezTo>
                    <a:pt x="8" y="198"/>
                    <a:pt x="2" y="202"/>
                    <a:pt x="4" y="204"/>
                  </a:cubicBezTo>
                  <a:cubicBezTo>
                    <a:pt x="7" y="207"/>
                    <a:pt x="4" y="208"/>
                    <a:pt x="4" y="211"/>
                  </a:cubicBezTo>
                  <a:cubicBezTo>
                    <a:pt x="4" y="213"/>
                    <a:pt x="8" y="213"/>
                    <a:pt x="10" y="210"/>
                  </a:cubicBezTo>
                  <a:cubicBezTo>
                    <a:pt x="11" y="207"/>
                    <a:pt x="14" y="208"/>
                    <a:pt x="15" y="211"/>
                  </a:cubicBezTo>
                  <a:cubicBezTo>
                    <a:pt x="16" y="213"/>
                    <a:pt x="13" y="211"/>
                    <a:pt x="13" y="215"/>
                  </a:cubicBezTo>
                  <a:cubicBezTo>
                    <a:pt x="13" y="219"/>
                    <a:pt x="10" y="215"/>
                    <a:pt x="8" y="218"/>
                  </a:cubicBezTo>
                  <a:cubicBezTo>
                    <a:pt x="6" y="221"/>
                    <a:pt x="16" y="226"/>
                    <a:pt x="19" y="227"/>
                  </a:cubicBezTo>
                  <a:cubicBezTo>
                    <a:pt x="23" y="228"/>
                    <a:pt x="26" y="231"/>
                    <a:pt x="32" y="230"/>
                  </a:cubicBezTo>
                  <a:cubicBezTo>
                    <a:pt x="38" y="229"/>
                    <a:pt x="50" y="218"/>
                    <a:pt x="52" y="216"/>
                  </a:cubicBezTo>
                  <a:cubicBezTo>
                    <a:pt x="53" y="214"/>
                    <a:pt x="57" y="216"/>
                    <a:pt x="59" y="214"/>
                  </a:cubicBezTo>
                  <a:cubicBezTo>
                    <a:pt x="62" y="212"/>
                    <a:pt x="60" y="207"/>
                    <a:pt x="62" y="206"/>
                  </a:cubicBezTo>
                  <a:cubicBezTo>
                    <a:pt x="64" y="205"/>
                    <a:pt x="65" y="212"/>
                    <a:pt x="66" y="212"/>
                  </a:cubicBezTo>
                  <a:cubicBezTo>
                    <a:pt x="68" y="213"/>
                    <a:pt x="69" y="214"/>
                    <a:pt x="69" y="217"/>
                  </a:cubicBezTo>
                  <a:cubicBezTo>
                    <a:pt x="69" y="217"/>
                    <a:pt x="69" y="218"/>
                    <a:pt x="69" y="218"/>
                  </a:cubicBezTo>
                  <a:cubicBezTo>
                    <a:pt x="68" y="222"/>
                    <a:pt x="70" y="226"/>
                    <a:pt x="73" y="229"/>
                  </a:cubicBezTo>
                  <a:cubicBezTo>
                    <a:pt x="77" y="232"/>
                    <a:pt x="74" y="236"/>
                    <a:pt x="77" y="240"/>
                  </a:cubicBezTo>
                  <a:cubicBezTo>
                    <a:pt x="80" y="244"/>
                    <a:pt x="79" y="247"/>
                    <a:pt x="83" y="249"/>
                  </a:cubicBezTo>
                  <a:cubicBezTo>
                    <a:pt x="86" y="252"/>
                    <a:pt x="86" y="254"/>
                    <a:pt x="85" y="258"/>
                  </a:cubicBezTo>
                  <a:cubicBezTo>
                    <a:pt x="83" y="261"/>
                    <a:pt x="88" y="260"/>
                    <a:pt x="88" y="262"/>
                  </a:cubicBezTo>
                  <a:cubicBezTo>
                    <a:pt x="88" y="265"/>
                    <a:pt x="87" y="269"/>
                    <a:pt x="88" y="271"/>
                  </a:cubicBezTo>
                  <a:cubicBezTo>
                    <a:pt x="89" y="274"/>
                    <a:pt x="91" y="271"/>
                    <a:pt x="96" y="271"/>
                  </a:cubicBezTo>
                  <a:cubicBezTo>
                    <a:pt x="101" y="271"/>
                    <a:pt x="100" y="268"/>
                    <a:pt x="100" y="265"/>
                  </a:cubicBezTo>
                  <a:cubicBezTo>
                    <a:pt x="100" y="262"/>
                    <a:pt x="103" y="263"/>
                    <a:pt x="104" y="261"/>
                  </a:cubicBezTo>
                  <a:cubicBezTo>
                    <a:pt x="104" y="260"/>
                    <a:pt x="109" y="259"/>
                    <a:pt x="112" y="261"/>
                  </a:cubicBezTo>
                  <a:cubicBezTo>
                    <a:pt x="116" y="262"/>
                    <a:pt x="118" y="260"/>
                    <a:pt x="119" y="256"/>
                  </a:cubicBezTo>
                  <a:cubicBezTo>
                    <a:pt x="119" y="252"/>
                    <a:pt x="121" y="257"/>
                    <a:pt x="122" y="257"/>
                  </a:cubicBezTo>
                  <a:cubicBezTo>
                    <a:pt x="123" y="258"/>
                    <a:pt x="127" y="252"/>
                    <a:pt x="128" y="247"/>
                  </a:cubicBezTo>
                  <a:cubicBezTo>
                    <a:pt x="130" y="243"/>
                    <a:pt x="128" y="244"/>
                    <a:pt x="125" y="248"/>
                  </a:cubicBezTo>
                  <a:cubicBezTo>
                    <a:pt x="121" y="252"/>
                    <a:pt x="123" y="244"/>
                    <a:pt x="124" y="240"/>
                  </a:cubicBezTo>
                  <a:cubicBezTo>
                    <a:pt x="126" y="237"/>
                    <a:pt x="126" y="228"/>
                    <a:pt x="126" y="225"/>
                  </a:cubicBezTo>
                  <a:cubicBezTo>
                    <a:pt x="127" y="223"/>
                    <a:pt x="128" y="220"/>
                    <a:pt x="132" y="219"/>
                  </a:cubicBezTo>
                  <a:cubicBezTo>
                    <a:pt x="137" y="218"/>
                    <a:pt x="143" y="212"/>
                    <a:pt x="142" y="210"/>
                  </a:cubicBezTo>
                  <a:cubicBezTo>
                    <a:pt x="141" y="207"/>
                    <a:pt x="148" y="204"/>
                    <a:pt x="148" y="201"/>
                  </a:cubicBezTo>
                  <a:cubicBezTo>
                    <a:pt x="148" y="199"/>
                    <a:pt x="140" y="192"/>
                    <a:pt x="138" y="190"/>
                  </a:cubicBezTo>
                  <a:cubicBezTo>
                    <a:pt x="135" y="188"/>
                    <a:pt x="130" y="190"/>
                    <a:pt x="130" y="188"/>
                  </a:cubicBezTo>
                  <a:cubicBezTo>
                    <a:pt x="131" y="186"/>
                    <a:pt x="130" y="179"/>
                    <a:pt x="129" y="176"/>
                  </a:cubicBezTo>
                  <a:cubicBezTo>
                    <a:pt x="128" y="172"/>
                    <a:pt x="133" y="169"/>
                    <a:pt x="133" y="165"/>
                  </a:cubicBezTo>
                  <a:cubicBezTo>
                    <a:pt x="133" y="162"/>
                    <a:pt x="133" y="158"/>
                    <a:pt x="136" y="157"/>
                  </a:cubicBezTo>
                  <a:cubicBezTo>
                    <a:pt x="139" y="156"/>
                    <a:pt x="137" y="153"/>
                    <a:pt x="141" y="152"/>
                  </a:cubicBezTo>
                  <a:cubicBezTo>
                    <a:pt x="145" y="151"/>
                    <a:pt x="144" y="146"/>
                    <a:pt x="148" y="144"/>
                  </a:cubicBezTo>
                  <a:cubicBezTo>
                    <a:pt x="153" y="142"/>
                    <a:pt x="153" y="141"/>
                    <a:pt x="158" y="138"/>
                  </a:cubicBezTo>
                  <a:cubicBezTo>
                    <a:pt x="164" y="135"/>
                    <a:pt x="173" y="129"/>
                    <a:pt x="175" y="126"/>
                  </a:cubicBezTo>
                  <a:cubicBezTo>
                    <a:pt x="176" y="123"/>
                    <a:pt x="169" y="119"/>
                    <a:pt x="174" y="116"/>
                  </a:cubicBezTo>
                  <a:cubicBezTo>
                    <a:pt x="178" y="112"/>
                    <a:pt x="175" y="108"/>
                    <a:pt x="178" y="107"/>
                  </a:cubicBezTo>
                  <a:cubicBezTo>
                    <a:pt x="181" y="106"/>
                    <a:pt x="182" y="104"/>
                    <a:pt x="185" y="101"/>
                  </a:cubicBezTo>
                  <a:cubicBezTo>
                    <a:pt x="187" y="99"/>
                    <a:pt x="190" y="101"/>
                    <a:pt x="196" y="100"/>
                  </a:cubicBezTo>
                  <a:cubicBezTo>
                    <a:pt x="198" y="100"/>
                    <a:pt x="200" y="100"/>
                    <a:pt x="202" y="100"/>
                  </a:cubicBezTo>
                  <a:cubicBezTo>
                    <a:pt x="205" y="101"/>
                    <a:pt x="208" y="103"/>
                    <a:pt x="210" y="104"/>
                  </a:cubicBezTo>
                  <a:cubicBezTo>
                    <a:pt x="215" y="106"/>
                    <a:pt x="214" y="109"/>
                    <a:pt x="214" y="112"/>
                  </a:cubicBezTo>
                  <a:cubicBezTo>
                    <a:pt x="214" y="116"/>
                    <a:pt x="215" y="117"/>
                    <a:pt x="212" y="116"/>
                  </a:cubicBezTo>
                  <a:cubicBezTo>
                    <a:pt x="210" y="115"/>
                    <a:pt x="208" y="116"/>
                    <a:pt x="206" y="121"/>
                  </a:cubicBezTo>
                  <a:cubicBezTo>
                    <a:pt x="205" y="126"/>
                    <a:pt x="199" y="131"/>
                    <a:pt x="196" y="132"/>
                  </a:cubicBezTo>
                  <a:cubicBezTo>
                    <a:pt x="192" y="132"/>
                    <a:pt x="192" y="136"/>
                    <a:pt x="189" y="136"/>
                  </a:cubicBezTo>
                  <a:cubicBezTo>
                    <a:pt x="186" y="137"/>
                    <a:pt x="183" y="139"/>
                    <a:pt x="184" y="142"/>
                  </a:cubicBezTo>
                  <a:cubicBezTo>
                    <a:pt x="184" y="146"/>
                    <a:pt x="179" y="146"/>
                    <a:pt x="176" y="146"/>
                  </a:cubicBezTo>
                  <a:cubicBezTo>
                    <a:pt x="173" y="146"/>
                    <a:pt x="174" y="151"/>
                    <a:pt x="171" y="153"/>
                  </a:cubicBezTo>
                  <a:cubicBezTo>
                    <a:pt x="169" y="154"/>
                    <a:pt x="170" y="156"/>
                    <a:pt x="172" y="159"/>
                  </a:cubicBezTo>
                  <a:cubicBezTo>
                    <a:pt x="174" y="162"/>
                    <a:pt x="172" y="164"/>
                    <a:pt x="173" y="166"/>
                  </a:cubicBezTo>
                  <a:cubicBezTo>
                    <a:pt x="174" y="168"/>
                    <a:pt x="177" y="173"/>
                    <a:pt x="175" y="178"/>
                  </a:cubicBezTo>
                  <a:cubicBezTo>
                    <a:pt x="172" y="183"/>
                    <a:pt x="170" y="190"/>
                    <a:pt x="172" y="189"/>
                  </a:cubicBezTo>
                  <a:cubicBezTo>
                    <a:pt x="174" y="189"/>
                    <a:pt x="179" y="194"/>
                    <a:pt x="182" y="193"/>
                  </a:cubicBezTo>
                  <a:cubicBezTo>
                    <a:pt x="185" y="193"/>
                    <a:pt x="185" y="198"/>
                    <a:pt x="188" y="197"/>
                  </a:cubicBezTo>
                  <a:cubicBezTo>
                    <a:pt x="191" y="196"/>
                    <a:pt x="191" y="200"/>
                    <a:pt x="200" y="199"/>
                  </a:cubicBezTo>
                  <a:cubicBezTo>
                    <a:pt x="209" y="199"/>
                    <a:pt x="226" y="192"/>
                    <a:pt x="233" y="192"/>
                  </a:cubicBezTo>
                  <a:cubicBezTo>
                    <a:pt x="237" y="192"/>
                    <a:pt x="240" y="191"/>
                    <a:pt x="243" y="191"/>
                  </a:cubicBezTo>
                  <a:cubicBezTo>
                    <a:pt x="244" y="188"/>
                    <a:pt x="246" y="186"/>
                    <a:pt x="248" y="184"/>
                  </a:cubicBezTo>
                  <a:cubicBezTo>
                    <a:pt x="252" y="180"/>
                    <a:pt x="262" y="177"/>
                    <a:pt x="264" y="171"/>
                  </a:cubicBezTo>
                  <a:cubicBezTo>
                    <a:pt x="267" y="165"/>
                    <a:pt x="278" y="161"/>
                    <a:pt x="280" y="156"/>
                  </a:cubicBezTo>
                  <a:cubicBezTo>
                    <a:pt x="281" y="153"/>
                    <a:pt x="281" y="152"/>
                    <a:pt x="277" y="147"/>
                  </a:cubicBezTo>
                  <a:cubicBezTo>
                    <a:pt x="273" y="142"/>
                    <a:pt x="264" y="139"/>
                    <a:pt x="264" y="137"/>
                  </a:cubicBezTo>
                  <a:cubicBezTo>
                    <a:pt x="263" y="134"/>
                    <a:pt x="271" y="134"/>
                    <a:pt x="270" y="131"/>
                  </a:cubicBezTo>
                  <a:cubicBezTo>
                    <a:pt x="270" y="128"/>
                    <a:pt x="266" y="128"/>
                    <a:pt x="265" y="125"/>
                  </a:cubicBezTo>
                  <a:cubicBezTo>
                    <a:pt x="263" y="122"/>
                    <a:pt x="266" y="121"/>
                    <a:pt x="266" y="120"/>
                  </a:cubicBezTo>
                  <a:cubicBezTo>
                    <a:pt x="266" y="118"/>
                    <a:pt x="261" y="118"/>
                    <a:pt x="261" y="116"/>
                  </a:cubicBezTo>
                  <a:cubicBezTo>
                    <a:pt x="260" y="115"/>
                    <a:pt x="264" y="115"/>
                    <a:pt x="263" y="113"/>
                  </a:cubicBezTo>
                  <a:cubicBezTo>
                    <a:pt x="263" y="111"/>
                    <a:pt x="260" y="108"/>
                    <a:pt x="262" y="105"/>
                  </a:cubicBezTo>
                  <a:cubicBezTo>
                    <a:pt x="264" y="102"/>
                    <a:pt x="269" y="105"/>
                    <a:pt x="265" y="99"/>
                  </a:cubicBezTo>
                  <a:cubicBezTo>
                    <a:pt x="262" y="92"/>
                    <a:pt x="256" y="84"/>
                    <a:pt x="255" y="82"/>
                  </a:cubicBezTo>
                  <a:cubicBezTo>
                    <a:pt x="254" y="80"/>
                    <a:pt x="256" y="77"/>
                    <a:pt x="258" y="76"/>
                  </a:cubicBezTo>
                  <a:cubicBezTo>
                    <a:pt x="260" y="75"/>
                    <a:pt x="265" y="70"/>
                    <a:pt x="265" y="68"/>
                  </a:cubicBezTo>
                  <a:cubicBezTo>
                    <a:pt x="265" y="66"/>
                    <a:pt x="259" y="61"/>
                    <a:pt x="257" y="60"/>
                  </a:cubicBezTo>
                  <a:cubicBezTo>
                    <a:pt x="256" y="59"/>
                    <a:pt x="252" y="60"/>
                    <a:pt x="251" y="56"/>
                  </a:cubicBezTo>
                  <a:cubicBezTo>
                    <a:pt x="249" y="53"/>
                    <a:pt x="248" y="52"/>
                    <a:pt x="249" y="51"/>
                  </a:cubicBezTo>
                  <a:cubicBezTo>
                    <a:pt x="251" y="49"/>
                    <a:pt x="251" y="47"/>
                    <a:pt x="251" y="45"/>
                  </a:cubicBezTo>
                  <a:cubicBezTo>
                    <a:pt x="251" y="43"/>
                    <a:pt x="254" y="44"/>
                    <a:pt x="255" y="42"/>
                  </a:cubicBezTo>
                  <a:cubicBezTo>
                    <a:pt x="255" y="40"/>
                    <a:pt x="256" y="39"/>
                    <a:pt x="257" y="38"/>
                  </a:cubicBezTo>
                  <a:cubicBezTo>
                    <a:pt x="259" y="36"/>
                    <a:pt x="260" y="35"/>
                    <a:pt x="262" y="35"/>
                  </a:cubicBezTo>
                  <a:cubicBezTo>
                    <a:pt x="267" y="29"/>
                    <a:pt x="267" y="29"/>
                    <a:pt x="267" y="29"/>
                  </a:cubicBezTo>
                  <a:cubicBezTo>
                    <a:pt x="266" y="30"/>
                    <a:pt x="264" y="29"/>
                    <a:pt x="264" y="27"/>
                  </a:cubicBezTo>
                  <a:cubicBezTo>
                    <a:pt x="264" y="25"/>
                    <a:pt x="257" y="23"/>
                    <a:pt x="257" y="22"/>
                  </a:cubicBezTo>
                  <a:cubicBezTo>
                    <a:pt x="256" y="21"/>
                    <a:pt x="260" y="21"/>
                    <a:pt x="262" y="22"/>
                  </a:cubicBezTo>
                  <a:cubicBezTo>
                    <a:pt x="265" y="24"/>
                    <a:pt x="266" y="23"/>
                    <a:pt x="269" y="20"/>
                  </a:cubicBezTo>
                  <a:cubicBezTo>
                    <a:pt x="272" y="18"/>
                    <a:pt x="276" y="20"/>
                    <a:pt x="276" y="17"/>
                  </a:cubicBezTo>
                  <a:cubicBezTo>
                    <a:pt x="277" y="15"/>
                    <a:pt x="272" y="13"/>
                    <a:pt x="271" y="12"/>
                  </a:cubicBezTo>
                  <a:cubicBezTo>
                    <a:pt x="270" y="11"/>
                    <a:pt x="266" y="9"/>
                    <a:pt x="263" y="9"/>
                  </a:cubicBezTo>
                  <a:cubicBezTo>
                    <a:pt x="259" y="10"/>
                    <a:pt x="259" y="8"/>
                    <a:pt x="257" y="7"/>
                  </a:cubicBezTo>
                  <a:cubicBezTo>
                    <a:pt x="255" y="5"/>
                    <a:pt x="249" y="8"/>
                    <a:pt x="249" y="12"/>
                  </a:cubicBezTo>
                  <a:cubicBezTo>
                    <a:pt x="249" y="17"/>
                    <a:pt x="245" y="16"/>
                    <a:pt x="246" y="13"/>
                  </a:cubicBezTo>
                  <a:cubicBezTo>
                    <a:pt x="248" y="11"/>
                    <a:pt x="244" y="8"/>
                    <a:pt x="248" y="7"/>
                  </a:cubicBezTo>
                  <a:cubicBezTo>
                    <a:pt x="251" y="6"/>
                    <a:pt x="249" y="2"/>
                    <a:pt x="243" y="1"/>
                  </a:cubicBezTo>
                  <a:cubicBezTo>
                    <a:pt x="237" y="1"/>
                    <a:pt x="235" y="6"/>
                    <a:pt x="236" y="7"/>
                  </a:cubicBezTo>
                  <a:cubicBezTo>
                    <a:pt x="238" y="9"/>
                    <a:pt x="233" y="16"/>
                    <a:pt x="230" y="16"/>
                  </a:cubicBezTo>
                  <a:cubicBezTo>
                    <a:pt x="228" y="16"/>
                    <a:pt x="230" y="10"/>
                    <a:pt x="230" y="7"/>
                  </a:cubicBezTo>
                  <a:cubicBezTo>
                    <a:pt x="230" y="3"/>
                    <a:pt x="228" y="5"/>
                    <a:pt x="224" y="10"/>
                  </a:cubicBezTo>
                  <a:cubicBezTo>
                    <a:pt x="219" y="15"/>
                    <a:pt x="216" y="20"/>
                    <a:pt x="213" y="20"/>
                  </a:cubicBezTo>
                  <a:cubicBezTo>
                    <a:pt x="211" y="21"/>
                    <a:pt x="211" y="16"/>
                    <a:pt x="215" y="14"/>
                  </a:cubicBezTo>
                  <a:cubicBezTo>
                    <a:pt x="219" y="11"/>
                    <a:pt x="219" y="5"/>
                    <a:pt x="222" y="5"/>
                  </a:cubicBezTo>
                  <a:cubicBezTo>
                    <a:pt x="225" y="5"/>
                    <a:pt x="225" y="2"/>
                    <a:pt x="221" y="1"/>
                  </a:cubicBezTo>
                  <a:cubicBezTo>
                    <a:pt x="217" y="0"/>
                    <a:pt x="216" y="5"/>
                    <a:pt x="215" y="6"/>
                  </a:cubicBezTo>
                  <a:cubicBezTo>
                    <a:pt x="214" y="7"/>
                    <a:pt x="207" y="4"/>
                    <a:pt x="207" y="5"/>
                  </a:cubicBezTo>
                  <a:cubicBezTo>
                    <a:pt x="208" y="6"/>
                    <a:pt x="204" y="7"/>
                    <a:pt x="206" y="9"/>
                  </a:cubicBezTo>
                  <a:cubicBezTo>
                    <a:pt x="207" y="11"/>
                    <a:pt x="205" y="14"/>
                    <a:pt x="203" y="11"/>
                  </a:cubicBezTo>
                  <a:cubicBezTo>
                    <a:pt x="202" y="8"/>
                    <a:pt x="198" y="10"/>
                    <a:pt x="196" y="13"/>
                  </a:cubicBezTo>
                  <a:cubicBezTo>
                    <a:pt x="194" y="16"/>
                    <a:pt x="191" y="16"/>
                    <a:pt x="193" y="17"/>
                  </a:cubicBezTo>
                  <a:cubicBezTo>
                    <a:pt x="195" y="18"/>
                    <a:pt x="195" y="23"/>
                    <a:pt x="192" y="24"/>
                  </a:cubicBezTo>
                  <a:cubicBezTo>
                    <a:pt x="189" y="24"/>
                    <a:pt x="190" y="16"/>
                    <a:pt x="188" y="17"/>
                  </a:cubicBezTo>
                  <a:cubicBezTo>
                    <a:pt x="186" y="17"/>
                    <a:pt x="187" y="12"/>
                    <a:pt x="190" y="12"/>
                  </a:cubicBezTo>
                  <a:cubicBezTo>
                    <a:pt x="193" y="12"/>
                    <a:pt x="196" y="8"/>
                    <a:pt x="196" y="7"/>
                  </a:cubicBezTo>
                  <a:cubicBezTo>
                    <a:pt x="196" y="5"/>
                    <a:pt x="192" y="5"/>
                    <a:pt x="192" y="8"/>
                  </a:cubicBezTo>
                  <a:cubicBezTo>
                    <a:pt x="192" y="10"/>
                    <a:pt x="188" y="10"/>
                    <a:pt x="184" y="10"/>
                  </a:cubicBezTo>
                  <a:cubicBezTo>
                    <a:pt x="180" y="9"/>
                    <a:pt x="180" y="14"/>
                    <a:pt x="184" y="17"/>
                  </a:cubicBezTo>
                  <a:cubicBezTo>
                    <a:pt x="189" y="19"/>
                    <a:pt x="183" y="21"/>
                    <a:pt x="181" y="19"/>
                  </a:cubicBezTo>
                  <a:cubicBezTo>
                    <a:pt x="179" y="17"/>
                    <a:pt x="176" y="18"/>
                    <a:pt x="173" y="19"/>
                  </a:cubicBezTo>
                  <a:cubicBezTo>
                    <a:pt x="171" y="20"/>
                    <a:pt x="179" y="23"/>
                    <a:pt x="179" y="24"/>
                  </a:cubicBezTo>
                  <a:cubicBezTo>
                    <a:pt x="179" y="26"/>
                    <a:pt x="175" y="23"/>
                    <a:pt x="174" y="24"/>
                  </a:cubicBezTo>
                  <a:cubicBezTo>
                    <a:pt x="173" y="25"/>
                    <a:pt x="169" y="23"/>
                    <a:pt x="168" y="20"/>
                  </a:cubicBezTo>
                  <a:cubicBezTo>
                    <a:pt x="168" y="18"/>
                    <a:pt x="161" y="21"/>
                    <a:pt x="165" y="22"/>
                  </a:cubicBezTo>
                  <a:cubicBezTo>
                    <a:pt x="169" y="23"/>
                    <a:pt x="167" y="26"/>
                    <a:pt x="167" y="29"/>
                  </a:cubicBezTo>
                  <a:cubicBezTo>
                    <a:pt x="167" y="33"/>
                    <a:pt x="163" y="30"/>
                    <a:pt x="164" y="27"/>
                  </a:cubicBezTo>
                  <a:cubicBezTo>
                    <a:pt x="165" y="24"/>
                    <a:pt x="161" y="25"/>
                    <a:pt x="158" y="27"/>
                  </a:cubicBezTo>
                  <a:cubicBezTo>
                    <a:pt x="155" y="29"/>
                    <a:pt x="158" y="23"/>
                    <a:pt x="157" y="20"/>
                  </a:cubicBezTo>
                  <a:cubicBezTo>
                    <a:pt x="156" y="18"/>
                    <a:pt x="153" y="20"/>
                    <a:pt x="150" y="21"/>
                  </a:cubicBezTo>
                  <a:cubicBezTo>
                    <a:pt x="146" y="22"/>
                    <a:pt x="145" y="22"/>
                    <a:pt x="147" y="24"/>
                  </a:cubicBezTo>
                  <a:cubicBezTo>
                    <a:pt x="149" y="26"/>
                    <a:pt x="148" y="29"/>
                    <a:pt x="146" y="29"/>
                  </a:cubicBezTo>
                  <a:cubicBezTo>
                    <a:pt x="143" y="29"/>
                    <a:pt x="142" y="29"/>
                    <a:pt x="142" y="32"/>
                  </a:cubicBezTo>
                  <a:cubicBezTo>
                    <a:pt x="143" y="34"/>
                    <a:pt x="139" y="34"/>
                    <a:pt x="138" y="32"/>
                  </a:cubicBezTo>
                  <a:cubicBezTo>
                    <a:pt x="138" y="30"/>
                    <a:pt x="133" y="30"/>
                    <a:pt x="131" y="33"/>
                  </a:cubicBezTo>
                  <a:cubicBezTo>
                    <a:pt x="130" y="36"/>
                    <a:pt x="125" y="37"/>
                    <a:pt x="126" y="40"/>
                  </a:cubicBezTo>
                  <a:cubicBezTo>
                    <a:pt x="126" y="43"/>
                    <a:pt x="130" y="39"/>
                    <a:pt x="132" y="40"/>
                  </a:cubicBezTo>
                  <a:cubicBezTo>
                    <a:pt x="135" y="41"/>
                    <a:pt x="132" y="42"/>
                    <a:pt x="134" y="44"/>
                  </a:cubicBezTo>
                  <a:cubicBezTo>
                    <a:pt x="135" y="45"/>
                    <a:pt x="135" y="48"/>
                    <a:pt x="133" y="46"/>
                  </a:cubicBezTo>
                  <a:cubicBezTo>
                    <a:pt x="131" y="44"/>
                    <a:pt x="128" y="44"/>
                    <a:pt x="127" y="47"/>
                  </a:cubicBezTo>
                  <a:cubicBezTo>
                    <a:pt x="127" y="50"/>
                    <a:pt x="125" y="47"/>
                    <a:pt x="123" y="44"/>
                  </a:cubicBezTo>
                  <a:cubicBezTo>
                    <a:pt x="121" y="42"/>
                    <a:pt x="119" y="49"/>
                    <a:pt x="117" y="47"/>
                  </a:cubicBezTo>
                  <a:cubicBezTo>
                    <a:pt x="115" y="45"/>
                    <a:pt x="121" y="41"/>
                    <a:pt x="119" y="38"/>
                  </a:cubicBezTo>
                  <a:cubicBezTo>
                    <a:pt x="118" y="36"/>
                    <a:pt x="117" y="40"/>
                    <a:pt x="113" y="43"/>
                  </a:cubicBezTo>
                  <a:cubicBezTo>
                    <a:pt x="109" y="47"/>
                    <a:pt x="104" y="47"/>
                    <a:pt x="106" y="48"/>
                  </a:cubicBezTo>
                  <a:cubicBezTo>
                    <a:pt x="108" y="50"/>
                    <a:pt x="103" y="51"/>
                    <a:pt x="102" y="54"/>
                  </a:cubicBezTo>
                  <a:cubicBezTo>
                    <a:pt x="101" y="57"/>
                    <a:pt x="93" y="58"/>
                    <a:pt x="89" y="61"/>
                  </a:cubicBezTo>
                  <a:cubicBezTo>
                    <a:pt x="84" y="65"/>
                    <a:pt x="89" y="65"/>
                    <a:pt x="92" y="62"/>
                  </a:cubicBezTo>
                  <a:cubicBezTo>
                    <a:pt x="95" y="59"/>
                    <a:pt x="96" y="60"/>
                    <a:pt x="100" y="58"/>
                  </a:cubicBezTo>
                  <a:cubicBezTo>
                    <a:pt x="104" y="55"/>
                    <a:pt x="109" y="53"/>
                    <a:pt x="110" y="54"/>
                  </a:cubicBezTo>
                  <a:cubicBezTo>
                    <a:pt x="112" y="55"/>
                    <a:pt x="115" y="56"/>
                    <a:pt x="117" y="53"/>
                  </a:cubicBezTo>
                  <a:cubicBezTo>
                    <a:pt x="119" y="50"/>
                    <a:pt x="121" y="51"/>
                    <a:pt x="123" y="53"/>
                  </a:cubicBezTo>
                  <a:cubicBezTo>
                    <a:pt x="125" y="54"/>
                    <a:pt x="120" y="56"/>
                    <a:pt x="122" y="58"/>
                  </a:cubicBezTo>
                  <a:cubicBezTo>
                    <a:pt x="125" y="61"/>
                    <a:pt x="119" y="62"/>
                    <a:pt x="119" y="60"/>
                  </a:cubicBezTo>
                  <a:cubicBezTo>
                    <a:pt x="119" y="58"/>
                    <a:pt x="116" y="56"/>
                    <a:pt x="115" y="58"/>
                  </a:cubicBezTo>
                  <a:cubicBezTo>
                    <a:pt x="114" y="60"/>
                    <a:pt x="112" y="62"/>
                    <a:pt x="110" y="62"/>
                  </a:cubicBezTo>
                  <a:cubicBezTo>
                    <a:pt x="108" y="62"/>
                    <a:pt x="106" y="66"/>
                    <a:pt x="106" y="70"/>
                  </a:cubicBezTo>
                  <a:cubicBezTo>
                    <a:pt x="106" y="74"/>
                    <a:pt x="102" y="70"/>
                    <a:pt x="102" y="73"/>
                  </a:cubicBezTo>
                  <a:cubicBezTo>
                    <a:pt x="102" y="77"/>
                    <a:pt x="97" y="83"/>
                    <a:pt x="92" y="87"/>
                  </a:cubicBezTo>
                  <a:cubicBezTo>
                    <a:pt x="88" y="91"/>
                    <a:pt x="92" y="92"/>
                    <a:pt x="90" y="95"/>
                  </a:cubicBezTo>
                  <a:cubicBezTo>
                    <a:pt x="89" y="97"/>
                    <a:pt x="84" y="95"/>
                    <a:pt x="82" y="96"/>
                  </a:cubicBezTo>
                  <a:cubicBezTo>
                    <a:pt x="80" y="97"/>
                    <a:pt x="83" y="104"/>
                    <a:pt x="81" y="106"/>
                  </a:cubicBezTo>
                  <a:cubicBezTo>
                    <a:pt x="78" y="108"/>
                    <a:pt x="81" y="111"/>
                    <a:pt x="81" y="113"/>
                  </a:cubicBezTo>
                  <a:cubicBezTo>
                    <a:pt x="81" y="116"/>
                    <a:pt x="74" y="112"/>
                    <a:pt x="74" y="114"/>
                  </a:cubicBezTo>
                  <a:cubicBezTo>
                    <a:pt x="74" y="116"/>
                    <a:pt x="68" y="116"/>
                    <a:pt x="67" y="116"/>
                  </a:cubicBezTo>
                  <a:cubicBezTo>
                    <a:pt x="65" y="117"/>
                    <a:pt x="70" y="121"/>
                    <a:pt x="73" y="123"/>
                  </a:cubicBezTo>
                  <a:cubicBezTo>
                    <a:pt x="75" y="125"/>
                    <a:pt x="70" y="127"/>
                    <a:pt x="69" y="125"/>
                  </a:cubicBezTo>
                  <a:cubicBezTo>
                    <a:pt x="69" y="122"/>
                    <a:pt x="65" y="126"/>
                    <a:pt x="60" y="128"/>
                  </a:cubicBezTo>
                  <a:cubicBezTo>
                    <a:pt x="55" y="131"/>
                    <a:pt x="57" y="135"/>
                    <a:pt x="53" y="135"/>
                  </a:cubicBezTo>
                  <a:cubicBezTo>
                    <a:pt x="49" y="135"/>
                    <a:pt x="50" y="141"/>
                    <a:pt x="48" y="143"/>
                  </a:cubicBezTo>
                  <a:cubicBezTo>
                    <a:pt x="45" y="145"/>
                    <a:pt x="46" y="139"/>
                    <a:pt x="42" y="139"/>
                  </a:cubicBezTo>
                  <a:cubicBezTo>
                    <a:pt x="38" y="138"/>
                    <a:pt x="38" y="141"/>
                    <a:pt x="41" y="145"/>
                  </a:cubicBezTo>
                  <a:cubicBezTo>
                    <a:pt x="43" y="148"/>
                    <a:pt x="37" y="145"/>
                    <a:pt x="35" y="148"/>
                  </a:cubicBezTo>
                  <a:cubicBezTo>
                    <a:pt x="33" y="151"/>
                    <a:pt x="26" y="150"/>
                    <a:pt x="25" y="152"/>
                  </a:cubicBezTo>
                  <a:cubicBezTo>
                    <a:pt x="23" y="154"/>
                    <a:pt x="29" y="154"/>
                    <a:pt x="30" y="156"/>
                  </a:cubicBezTo>
                  <a:cubicBezTo>
                    <a:pt x="31" y="158"/>
                    <a:pt x="25" y="157"/>
                    <a:pt x="21" y="156"/>
                  </a:cubicBezTo>
                  <a:cubicBezTo>
                    <a:pt x="18" y="156"/>
                    <a:pt x="19" y="161"/>
                    <a:pt x="16" y="160"/>
                  </a:cubicBezTo>
                  <a:cubicBezTo>
                    <a:pt x="12" y="160"/>
                    <a:pt x="8" y="163"/>
                    <a:pt x="11" y="165"/>
                  </a:cubicBezTo>
                  <a:cubicBezTo>
                    <a:pt x="13" y="167"/>
                    <a:pt x="9" y="168"/>
                    <a:pt x="7" y="166"/>
                  </a:cubicBezTo>
                  <a:cubicBezTo>
                    <a:pt x="5" y="165"/>
                    <a:pt x="3" y="168"/>
                    <a:pt x="2" y="171"/>
                  </a:cubicBezTo>
                  <a:cubicBezTo>
                    <a:pt x="1" y="174"/>
                    <a:pt x="6" y="175"/>
                    <a:pt x="6" y="176"/>
                  </a:cubicBezTo>
                  <a:moveTo>
                    <a:pt x="177" y="49"/>
                  </a:moveTo>
                  <a:cubicBezTo>
                    <a:pt x="177" y="49"/>
                    <a:pt x="177" y="49"/>
                    <a:pt x="177" y="50"/>
                  </a:cubicBezTo>
                  <a:cubicBezTo>
                    <a:pt x="177" y="49"/>
                    <a:pt x="177" y="49"/>
                    <a:pt x="177" y="49"/>
                  </a:cubicBezTo>
                  <a:moveTo>
                    <a:pt x="178" y="50"/>
                  </a:moveTo>
                  <a:cubicBezTo>
                    <a:pt x="178" y="50"/>
                    <a:pt x="178" y="51"/>
                    <a:pt x="179" y="51"/>
                  </a:cubicBezTo>
                  <a:cubicBezTo>
                    <a:pt x="178" y="51"/>
                    <a:pt x="178" y="50"/>
                    <a:pt x="178" y="50"/>
                  </a:cubicBezTo>
                  <a:moveTo>
                    <a:pt x="169" y="43"/>
                  </a:moveTo>
                  <a:cubicBezTo>
                    <a:pt x="169" y="43"/>
                    <a:pt x="169" y="43"/>
                    <a:pt x="169" y="43"/>
                  </a:cubicBezTo>
                  <a:cubicBezTo>
                    <a:pt x="169" y="43"/>
                    <a:pt x="168" y="43"/>
                    <a:pt x="168" y="42"/>
                  </a:cubicBezTo>
                  <a:cubicBezTo>
                    <a:pt x="168" y="43"/>
                    <a:pt x="169" y="43"/>
                    <a:pt x="169" y="4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68"/>
            <p:cNvSpPr>
              <a:spLocks noEditPoints="1"/>
            </p:cNvSpPr>
            <p:nvPr userDrawn="1"/>
          </p:nvSpPr>
          <p:spPr bwMode="auto">
            <a:xfrm>
              <a:off x="19005550" y="3157538"/>
              <a:ext cx="88900" cy="134938"/>
            </a:xfrm>
            <a:custGeom>
              <a:avLst/>
              <a:gdLst>
                <a:gd name="T0" fmla="*/ 16 w 32"/>
                <a:gd name="T1" fmla="*/ 0 h 49"/>
                <a:gd name="T2" fmla="*/ 0 w 32"/>
                <a:gd name="T3" fmla="*/ 16 h 49"/>
                <a:gd name="T4" fmla="*/ 16 w 32"/>
                <a:gd name="T5" fmla="*/ 49 h 49"/>
                <a:gd name="T6" fmla="*/ 32 w 32"/>
                <a:gd name="T7" fmla="*/ 16 h 49"/>
                <a:gd name="T8" fmla="*/ 16 w 32"/>
                <a:gd name="T9" fmla="*/ 0 h 49"/>
                <a:gd name="T10" fmla="*/ 16 w 32"/>
                <a:gd name="T11" fmla="*/ 22 h 49"/>
                <a:gd name="T12" fmla="*/ 9 w 32"/>
                <a:gd name="T13" fmla="*/ 16 h 49"/>
                <a:gd name="T14" fmla="*/ 16 w 32"/>
                <a:gd name="T15" fmla="*/ 9 h 49"/>
                <a:gd name="T16" fmla="*/ 23 w 32"/>
                <a:gd name="T17" fmla="*/ 16 h 49"/>
                <a:gd name="T18" fmla="*/ 16 w 32"/>
                <a:gd name="T19"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9">
                  <a:moveTo>
                    <a:pt x="16" y="0"/>
                  </a:moveTo>
                  <a:cubicBezTo>
                    <a:pt x="7" y="0"/>
                    <a:pt x="0" y="7"/>
                    <a:pt x="0" y="16"/>
                  </a:cubicBezTo>
                  <a:cubicBezTo>
                    <a:pt x="0" y="25"/>
                    <a:pt x="16" y="49"/>
                    <a:pt x="16" y="49"/>
                  </a:cubicBezTo>
                  <a:cubicBezTo>
                    <a:pt x="16" y="49"/>
                    <a:pt x="32" y="25"/>
                    <a:pt x="32" y="16"/>
                  </a:cubicBezTo>
                  <a:cubicBezTo>
                    <a:pt x="32" y="7"/>
                    <a:pt x="25" y="0"/>
                    <a:pt x="16" y="0"/>
                  </a:cubicBezTo>
                  <a:moveTo>
                    <a:pt x="16" y="22"/>
                  </a:moveTo>
                  <a:cubicBezTo>
                    <a:pt x="12" y="22"/>
                    <a:pt x="9" y="19"/>
                    <a:pt x="9" y="16"/>
                  </a:cubicBezTo>
                  <a:cubicBezTo>
                    <a:pt x="9" y="12"/>
                    <a:pt x="12" y="9"/>
                    <a:pt x="16" y="9"/>
                  </a:cubicBezTo>
                  <a:cubicBezTo>
                    <a:pt x="20" y="9"/>
                    <a:pt x="23" y="12"/>
                    <a:pt x="23" y="16"/>
                  </a:cubicBezTo>
                  <a:cubicBezTo>
                    <a:pt x="23" y="19"/>
                    <a:pt x="20" y="22"/>
                    <a:pt x="16" y="22"/>
                  </a:cubicBezTo>
                </a:path>
              </a:pathLst>
            </a:custGeom>
            <a:solidFill>
              <a:srgbClr val="F26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30657032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userDrawn="1">
          <p15:clr>
            <a:srgbClr val="C35EA4"/>
          </p15:clr>
        </p15:guide>
        <p15:guide id="2" pos="7546" userDrawn="1">
          <p15:clr>
            <a:srgbClr val="C35EA4"/>
          </p15:clr>
        </p15:guide>
        <p15:guide id="3" orient="horz" pos="302" userDrawn="1">
          <p15:clr>
            <a:srgbClr val="C35EA4"/>
          </p15:clr>
        </p15:guide>
        <p15:guide id="4" orient="horz" pos="4104" userDrawn="1">
          <p15:clr>
            <a:srgbClr val="C35EA4"/>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17008826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267830131"/>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783697251"/>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694445694"/>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67220493"/>
      </p:ext>
    </p:extLst>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Content Placeholder 6"/>
          <p:cNvSpPr>
            <a:spLocks noGrp="1"/>
          </p:cNvSpPr>
          <p:nvPr>
            <p:ph sz="quarter" idx="10"/>
          </p:nvPr>
        </p:nvSpPr>
        <p:spPr>
          <a:xfrm>
            <a:off x="274638" y="1214438"/>
            <a:ext cx="11887200" cy="54832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21689132"/>
      </p:ext>
    </p:extLst>
  </p:cSld>
  <p:clrMapOvr>
    <a:masterClrMapping/>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114607219"/>
      </p:ext>
    </p:extLst>
  </p:cSld>
  <p:clrMapOvr>
    <a:masterClrMapping/>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37166956"/>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110908330"/>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636591786"/>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4" name="Rectangle 3"/>
          <p:cNvSpPr/>
          <p:nvPr userDrawn="1"/>
        </p:nvSpPr>
        <p:spPr bwMode="ltGray">
          <a:xfrm>
            <a:off x="274702" y="1211287"/>
            <a:ext cx="10058336"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109728" rIns="146304" bIns="109728"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702" y="1211287"/>
            <a:ext cx="10056812"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0058401" cy="1829593"/>
          </a:xfrm>
          <a:noFill/>
        </p:spPr>
        <p:txBody>
          <a:bodyPr lIns="182880" tIns="146304" rIns="182880" bIns="146304">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92386190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1372452"/>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89354524"/>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9887504"/>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70889336"/>
      </p:ext>
    </p:extLst>
  </p:cSld>
  <p:clrMapOvr>
    <a:masterClrMapping/>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958966699"/>
      </p:ext>
    </p:extLst>
  </p:cSld>
  <p:clrMapOvr>
    <a:masterClrMapping/>
  </p:clrMapOvr>
  <p:transition>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1334932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29660" y="1476622"/>
            <a:ext cx="11375536" cy="2228302"/>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30976730"/>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0058401" cy="1829593"/>
          </a:xfrm>
          <a:noFill/>
        </p:spPr>
        <p:txBody>
          <a:bodyPr lIns="182880" tIns="146304" rIns="182880" bIns="146304">
            <a:noAutofit/>
          </a:bodyPr>
          <a:lstStyle>
            <a:lvl1pPr marL="0" indent="0">
              <a:spcBef>
                <a:spcPts val="0"/>
              </a:spcBef>
              <a:buNone/>
              <a:defRPr sz="3600" spc="0" baseline="0">
                <a:gradFill>
                  <a:gsLst>
                    <a:gs pos="5833">
                      <a:schemeClr val="tx1"/>
                    </a:gs>
                    <a:gs pos="18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170611966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sp>
        <p:nvSpPr>
          <p:cNvPr id="4" name="Rectangle 3"/>
          <p:cNvSpPr/>
          <p:nvPr userDrawn="1"/>
        </p:nvSpPr>
        <p:spPr bwMode="ltGray">
          <a:xfrm>
            <a:off x="274702" y="1211287"/>
            <a:ext cx="10058336"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702" y="1211287"/>
            <a:ext cx="10056812"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82792687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slideLayout" Target="../slideLayouts/slideLayout41.xml"/><Relationship Id="rId3" Type="http://schemas.openxmlformats.org/officeDocument/2006/relationships/slideLayout" Target="../slideLayouts/slideLayout26.xml"/><Relationship Id="rId21" Type="http://schemas.openxmlformats.org/officeDocument/2006/relationships/slideLayout" Target="../slideLayouts/slideLayout44.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 Type="http://schemas.openxmlformats.org/officeDocument/2006/relationships/slideLayout" Target="../slideLayouts/slideLayout25.xml"/><Relationship Id="rId16" Type="http://schemas.openxmlformats.org/officeDocument/2006/relationships/slideLayout" Target="../slideLayouts/slideLayout39.xml"/><Relationship Id="rId20" Type="http://schemas.openxmlformats.org/officeDocument/2006/relationships/slideLayout" Target="../slideLayouts/slideLayout43.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24" Type="http://schemas.openxmlformats.org/officeDocument/2006/relationships/theme" Target="../theme/theme2.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23" Type="http://schemas.openxmlformats.org/officeDocument/2006/relationships/slideLayout" Target="../slideLayouts/slideLayout46.xml"/><Relationship Id="rId10" Type="http://schemas.openxmlformats.org/officeDocument/2006/relationships/slideLayout" Target="../slideLayouts/slideLayout33.xml"/><Relationship Id="rId19" Type="http://schemas.openxmlformats.org/officeDocument/2006/relationships/slideLayout" Target="../slideLayouts/slideLayout42.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 Id="rId22"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0" y="296897"/>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70825"/>
      </p:ext>
    </p:extLst>
  </p:cSld>
  <p:clrMap bg1="dk1" tx1="lt1" bg2="dk2" tx2="lt2" accent1="accent1" accent2="accent2" accent3="accent3" accent4="accent4" accent5="accent5" accent6="accent6" hlink="hlink" folHlink="folHlink"/>
  <p:sldLayoutIdLst>
    <p:sldLayoutId id="2147484183" r:id="rId1"/>
    <p:sldLayoutId id="2147484188" r:id="rId2"/>
    <p:sldLayoutId id="2147484189" r:id="rId3"/>
    <p:sldLayoutId id="2147484105" r:id="rId4"/>
    <p:sldLayoutId id="2147484185" r:id="rId5"/>
    <p:sldLayoutId id="2147484182" r:id="rId6"/>
    <p:sldLayoutId id="2147484186" r:id="rId7"/>
    <p:sldLayoutId id="2147484130" r:id="rId8"/>
    <p:sldLayoutId id="2147484101" r:id="rId9"/>
    <p:sldLayoutId id="2147484102" r:id="rId10"/>
    <p:sldLayoutId id="2147484098" r:id="rId11"/>
    <p:sldLayoutId id="2147484086" r:id="rId12"/>
    <p:sldLayoutId id="2147484100" r:id="rId13"/>
    <p:sldLayoutId id="2147484089" r:id="rId14"/>
    <p:sldLayoutId id="2147484106" r:id="rId15"/>
    <p:sldLayoutId id="2147484092" r:id="rId16"/>
    <p:sldLayoutId id="2147484093" r:id="rId17"/>
    <p:sldLayoutId id="2147484127" r:id="rId18"/>
    <p:sldLayoutId id="2147484128" r:id="rId19"/>
    <p:sldLayoutId id="2147484129" r:id="rId20"/>
    <p:sldLayoutId id="2147484094" r:id="rId21"/>
    <p:sldLayoutId id="2147484096" r:id="rId22"/>
    <p:sldLayoutId id="2147484190" r:id="rId23"/>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orient="horz" pos="763" userDrawn="1">
          <p15:clr>
            <a:srgbClr val="A4A3A4"/>
          </p15:clr>
        </p15:guide>
        <p15:guide id="4" orient="horz" pos="1339" userDrawn="1">
          <p15:clr>
            <a:srgbClr val="A4A3A4"/>
          </p15:clr>
        </p15:guide>
        <p15:guide id="5" orient="horz" pos="1915" userDrawn="1">
          <p15:clr>
            <a:srgbClr val="A4A3A4"/>
          </p15:clr>
        </p15:guide>
        <p15:guide id="6" orient="horz" pos="2491" userDrawn="1">
          <p15:clr>
            <a:srgbClr val="A4A3A4"/>
          </p15:clr>
        </p15:guide>
        <p15:guide id="7" orient="horz" pos="3067" userDrawn="1">
          <p15:clr>
            <a:srgbClr val="A4A3A4"/>
          </p15:clr>
        </p15:guide>
        <p15:guide id="8" orient="horz" pos="3643" userDrawn="1">
          <p15:clr>
            <a:srgbClr val="A4A3A4"/>
          </p15:clr>
        </p15:guide>
        <p15:guide id="9" orient="horz" pos="4219" userDrawn="1">
          <p15:clr>
            <a:srgbClr val="5ACBF0"/>
          </p15:clr>
        </p15:guide>
        <p15:guide id="10" pos="749" userDrawn="1">
          <p15:clr>
            <a:srgbClr val="A4A3A4"/>
          </p15:clr>
        </p15:guide>
        <p15:guide id="11" pos="1325" userDrawn="1">
          <p15:clr>
            <a:srgbClr val="A4A3A4"/>
          </p15:clr>
        </p15:guide>
        <p15:guide id="12" pos="1901" userDrawn="1">
          <p15:clr>
            <a:srgbClr val="A4A3A4"/>
          </p15:clr>
        </p15:guide>
        <p15:guide id="13" pos="2477" userDrawn="1">
          <p15:clr>
            <a:srgbClr val="A4A3A4"/>
          </p15:clr>
        </p15:guide>
        <p15:guide id="14" pos="3053" userDrawn="1">
          <p15:clr>
            <a:srgbClr val="A4A3A4"/>
          </p15:clr>
        </p15:guide>
        <p15:guide id="15" pos="3629" userDrawn="1">
          <p15:clr>
            <a:srgbClr val="A4A3A4"/>
          </p15:clr>
        </p15:guide>
        <p15:guide id="16" pos="4205" userDrawn="1">
          <p15:clr>
            <a:srgbClr val="A4A3A4"/>
          </p15:clr>
        </p15:guide>
        <p15:guide id="17" pos="4781" userDrawn="1">
          <p15:clr>
            <a:srgbClr val="A4A3A4"/>
          </p15:clr>
        </p15:guide>
        <p15:guide id="18" pos="5357" userDrawn="1">
          <p15:clr>
            <a:srgbClr val="A4A3A4"/>
          </p15:clr>
        </p15:guide>
        <p15:guide id="19" pos="5933" userDrawn="1">
          <p15:clr>
            <a:srgbClr val="A4A3A4"/>
          </p15:clr>
        </p15:guide>
        <p15:guide id="20" pos="6509" userDrawn="1">
          <p15:clr>
            <a:srgbClr val="A4A3A4"/>
          </p15:clr>
        </p15:guide>
        <p15:guide id="21" pos="7085" userDrawn="1">
          <p15:clr>
            <a:srgbClr val="A4A3A4"/>
          </p15:clr>
        </p15:guide>
        <p15:guide id="22" pos="7661" userDrawn="1">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0" y="296897"/>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911111556"/>
      </p:ext>
    </p:extLst>
  </p:cSld>
  <p:clrMap bg1="dk1" tx1="lt1" bg2="dk2" tx2="lt2" accent1="accent1" accent2="accent2" accent3="accent3" accent4="accent4" accent5="accent5" accent6="accent6" hlink="hlink" folHlink="folHlink"/>
  <p:sldLayoutIdLst>
    <p:sldLayoutId id="2147484216" r:id="rId1"/>
    <p:sldLayoutId id="2147484217" r:id="rId2"/>
    <p:sldLayoutId id="2147484218" r:id="rId3"/>
    <p:sldLayoutId id="2147484219" r:id="rId4"/>
    <p:sldLayoutId id="2147484220" r:id="rId5"/>
    <p:sldLayoutId id="2147484221" r:id="rId6"/>
    <p:sldLayoutId id="2147484222" r:id="rId7"/>
    <p:sldLayoutId id="2147484223" r:id="rId8"/>
    <p:sldLayoutId id="2147484224" r:id="rId9"/>
    <p:sldLayoutId id="2147484225" r:id="rId10"/>
    <p:sldLayoutId id="2147484226" r:id="rId11"/>
    <p:sldLayoutId id="2147484227" r:id="rId12"/>
    <p:sldLayoutId id="2147484228" r:id="rId13"/>
    <p:sldLayoutId id="2147484229" r:id="rId14"/>
    <p:sldLayoutId id="2147484230" r:id="rId15"/>
    <p:sldLayoutId id="2147484231" r:id="rId16"/>
    <p:sldLayoutId id="2147484232" r:id="rId17"/>
    <p:sldLayoutId id="2147484233" r:id="rId18"/>
    <p:sldLayoutId id="2147484234" r:id="rId19"/>
    <p:sldLayoutId id="2147484235" r:id="rId20"/>
    <p:sldLayoutId id="2147484236" r:id="rId21"/>
    <p:sldLayoutId id="2147484237" r:id="rId22"/>
    <p:sldLayoutId id="2147484238" r:id="rId23"/>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orient="horz" pos="763">
          <p15:clr>
            <a:srgbClr val="A4A3A4"/>
          </p15:clr>
        </p15:guide>
        <p15:guide id="4" orient="horz" pos="1339">
          <p15:clr>
            <a:srgbClr val="A4A3A4"/>
          </p15:clr>
        </p15:guide>
        <p15:guide id="5" orient="horz" pos="1915">
          <p15:clr>
            <a:srgbClr val="A4A3A4"/>
          </p15:clr>
        </p15:guide>
        <p15:guide id="6" orient="horz" pos="2491">
          <p15:clr>
            <a:srgbClr val="A4A3A4"/>
          </p15:clr>
        </p15:guide>
        <p15:guide id="7" orient="horz" pos="3067">
          <p15:clr>
            <a:srgbClr val="A4A3A4"/>
          </p15:clr>
        </p15:guide>
        <p15:guide id="8" orient="horz" pos="3643">
          <p15:clr>
            <a:srgbClr val="A4A3A4"/>
          </p15:clr>
        </p15:guide>
        <p15:guide id="9" orient="horz" pos="4219">
          <p15:clr>
            <a:srgbClr val="5ACBF0"/>
          </p15:clr>
        </p15:guide>
        <p15:guide id="10" pos="749">
          <p15:clr>
            <a:srgbClr val="A4A3A4"/>
          </p15:clr>
        </p15:guide>
        <p15:guide id="11" pos="1325">
          <p15:clr>
            <a:srgbClr val="A4A3A4"/>
          </p15:clr>
        </p15:guide>
        <p15:guide id="12" pos="1901">
          <p15:clr>
            <a:srgbClr val="A4A3A4"/>
          </p15:clr>
        </p15:guide>
        <p15:guide id="13" pos="2477">
          <p15:clr>
            <a:srgbClr val="A4A3A4"/>
          </p15:clr>
        </p15:guide>
        <p15:guide id="14" pos="3053">
          <p15:clr>
            <a:srgbClr val="A4A3A4"/>
          </p15:clr>
        </p15:guide>
        <p15:guide id="15" pos="3629">
          <p15:clr>
            <a:srgbClr val="A4A3A4"/>
          </p15:clr>
        </p15:guide>
        <p15:guide id="16" pos="4205">
          <p15:clr>
            <a:srgbClr val="A4A3A4"/>
          </p15:clr>
        </p15:guide>
        <p15:guide id="17" pos="4781">
          <p15:clr>
            <a:srgbClr val="A4A3A4"/>
          </p15:clr>
        </p15:guide>
        <p15:guide id="18" pos="5357">
          <p15:clr>
            <a:srgbClr val="A4A3A4"/>
          </p15:clr>
        </p15:guide>
        <p15:guide id="19" pos="5933">
          <p15:clr>
            <a:srgbClr val="A4A3A4"/>
          </p15:clr>
        </p15:guide>
        <p15:guide id="20" pos="6509">
          <p15:clr>
            <a:srgbClr val="A4A3A4"/>
          </p15:clr>
        </p15:guide>
        <p15:guide id="21" pos="7085">
          <p15:clr>
            <a:srgbClr val="A4A3A4"/>
          </p15:clr>
        </p15:guide>
        <p15:guide id="22" pos="766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tags" Target="../tags/tag76.xml"/><Relationship Id="rId3" Type="http://schemas.openxmlformats.org/officeDocument/2006/relationships/tags" Target="../tags/tag71.xml"/><Relationship Id="rId7" Type="http://schemas.openxmlformats.org/officeDocument/2006/relationships/tags" Target="../tags/tag75.xml"/><Relationship Id="rId2" Type="http://schemas.openxmlformats.org/officeDocument/2006/relationships/tags" Target="../tags/tag70.xml"/><Relationship Id="rId1" Type="http://schemas.openxmlformats.org/officeDocument/2006/relationships/tags" Target="../tags/tag69.xml"/><Relationship Id="rId6" Type="http://schemas.openxmlformats.org/officeDocument/2006/relationships/tags" Target="../tags/tag74.xml"/><Relationship Id="rId11" Type="http://schemas.openxmlformats.org/officeDocument/2006/relationships/image" Target="../media/image7.png"/><Relationship Id="rId5" Type="http://schemas.openxmlformats.org/officeDocument/2006/relationships/tags" Target="../tags/tag73.xml"/><Relationship Id="rId10" Type="http://schemas.openxmlformats.org/officeDocument/2006/relationships/notesSlide" Target="../notesSlides/notesSlide10.xml"/><Relationship Id="rId4" Type="http://schemas.openxmlformats.org/officeDocument/2006/relationships/tags" Target="../tags/tag72.xml"/><Relationship Id="rId9"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6.xml"/><Relationship Id="rId1" Type="http://schemas.openxmlformats.org/officeDocument/2006/relationships/tags" Target="../tags/tag77.xml"/><Relationship Id="rId6" Type="http://schemas.microsoft.com/office/2007/relationships/hdphoto" Target="../media/hdphoto1.wdp"/><Relationship Id="rId5" Type="http://schemas.openxmlformats.org/officeDocument/2006/relationships/image" Target="../media/image9.png"/><Relationship Id="rId4" Type="http://schemas.openxmlformats.org/officeDocument/2006/relationships/image" Target="../media/image8.jpg"/></Relationships>
</file>

<file path=ppt/slides/_rels/slide12.xml.rels><?xml version="1.0" encoding="UTF-8" standalone="yes"?>
<Relationships xmlns="http://schemas.openxmlformats.org/package/2006/relationships"><Relationship Id="rId8" Type="http://schemas.openxmlformats.org/officeDocument/2006/relationships/notesSlide" Target="../notesSlides/notesSlide12.xml"/><Relationship Id="rId3" Type="http://schemas.openxmlformats.org/officeDocument/2006/relationships/tags" Target="../tags/tag79.xml"/><Relationship Id="rId7" Type="http://schemas.openxmlformats.org/officeDocument/2006/relationships/slideLayout" Target="../slideLayouts/slideLayout23.xml"/><Relationship Id="rId2" Type="http://schemas.openxmlformats.org/officeDocument/2006/relationships/tags" Target="../tags/tag78.xml"/><Relationship Id="rId1" Type="http://schemas.openxmlformats.org/officeDocument/2006/relationships/vmlDrawing" Target="../drawings/vmlDrawing6.vml"/><Relationship Id="rId6" Type="http://schemas.openxmlformats.org/officeDocument/2006/relationships/tags" Target="../tags/tag82.xml"/><Relationship Id="rId11" Type="http://schemas.openxmlformats.org/officeDocument/2006/relationships/image" Target="../media/image7.png"/><Relationship Id="rId5" Type="http://schemas.openxmlformats.org/officeDocument/2006/relationships/tags" Target="../tags/tag81.xml"/><Relationship Id="rId10" Type="http://schemas.openxmlformats.org/officeDocument/2006/relationships/image" Target="../media/image5.emf"/><Relationship Id="rId4" Type="http://schemas.openxmlformats.org/officeDocument/2006/relationships/tags" Target="../tags/tag80.xml"/><Relationship Id="rId9" Type="http://schemas.openxmlformats.org/officeDocument/2006/relationships/oleObject" Target="../embeddings/oleObject6.bin"/></Relationships>
</file>

<file path=ppt/slides/_rels/slide13.xml.rels><?xml version="1.0" encoding="UTF-8" standalone="yes"?>
<Relationships xmlns="http://schemas.openxmlformats.org/package/2006/relationships"><Relationship Id="rId8" Type="http://schemas.openxmlformats.org/officeDocument/2006/relationships/tags" Target="../tags/tag89.xml"/><Relationship Id="rId13" Type="http://schemas.openxmlformats.org/officeDocument/2006/relationships/tags" Target="../tags/tag94.xml"/><Relationship Id="rId18" Type="http://schemas.openxmlformats.org/officeDocument/2006/relationships/tags" Target="../tags/tag99.xml"/><Relationship Id="rId26" Type="http://schemas.openxmlformats.org/officeDocument/2006/relationships/oleObject" Target="../embeddings/oleObject7.bin"/><Relationship Id="rId3" Type="http://schemas.openxmlformats.org/officeDocument/2006/relationships/tags" Target="../tags/tag84.xml"/><Relationship Id="rId21" Type="http://schemas.openxmlformats.org/officeDocument/2006/relationships/tags" Target="../tags/tag102.xml"/><Relationship Id="rId7" Type="http://schemas.openxmlformats.org/officeDocument/2006/relationships/tags" Target="../tags/tag88.xml"/><Relationship Id="rId12" Type="http://schemas.openxmlformats.org/officeDocument/2006/relationships/tags" Target="../tags/tag93.xml"/><Relationship Id="rId17" Type="http://schemas.openxmlformats.org/officeDocument/2006/relationships/tags" Target="../tags/tag98.xml"/><Relationship Id="rId25" Type="http://schemas.openxmlformats.org/officeDocument/2006/relationships/notesSlide" Target="../notesSlides/notesSlide13.xml"/><Relationship Id="rId2" Type="http://schemas.openxmlformats.org/officeDocument/2006/relationships/tags" Target="../tags/tag83.xml"/><Relationship Id="rId16" Type="http://schemas.openxmlformats.org/officeDocument/2006/relationships/tags" Target="../tags/tag97.xml"/><Relationship Id="rId20" Type="http://schemas.openxmlformats.org/officeDocument/2006/relationships/tags" Target="../tags/tag101.xml"/><Relationship Id="rId1" Type="http://schemas.openxmlformats.org/officeDocument/2006/relationships/vmlDrawing" Target="../drawings/vmlDrawing7.vml"/><Relationship Id="rId6" Type="http://schemas.openxmlformats.org/officeDocument/2006/relationships/tags" Target="../tags/tag87.xml"/><Relationship Id="rId11" Type="http://schemas.openxmlformats.org/officeDocument/2006/relationships/tags" Target="../tags/tag92.xml"/><Relationship Id="rId24" Type="http://schemas.openxmlformats.org/officeDocument/2006/relationships/slideLayout" Target="../slideLayouts/slideLayout16.xml"/><Relationship Id="rId5" Type="http://schemas.openxmlformats.org/officeDocument/2006/relationships/tags" Target="../tags/tag86.xml"/><Relationship Id="rId15" Type="http://schemas.openxmlformats.org/officeDocument/2006/relationships/tags" Target="../tags/tag96.xml"/><Relationship Id="rId23" Type="http://schemas.openxmlformats.org/officeDocument/2006/relationships/tags" Target="../tags/tag104.xml"/><Relationship Id="rId10" Type="http://schemas.openxmlformats.org/officeDocument/2006/relationships/tags" Target="../tags/tag91.xml"/><Relationship Id="rId19" Type="http://schemas.openxmlformats.org/officeDocument/2006/relationships/tags" Target="../tags/tag100.xml"/><Relationship Id="rId4" Type="http://schemas.openxmlformats.org/officeDocument/2006/relationships/tags" Target="../tags/tag85.xml"/><Relationship Id="rId9" Type="http://schemas.openxmlformats.org/officeDocument/2006/relationships/tags" Target="../tags/tag90.xml"/><Relationship Id="rId14" Type="http://schemas.openxmlformats.org/officeDocument/2006/relationships/tags" Target="../tags/tag95.xml"/><Relationship Id="rId22" Type="http://schemas.openxmlformats.org/officeDocument/2006/relationships/tags" Target="../tags/tag103.xml"/><Relationship Id="rId27" Type="http://schemas.openxmlformats.org/officeDocument/2006/relationships/image" Target="../media/image5.emf"/></Relationships>
</file>

<file path=ppt/slides/_rels/slide14.xml.rels><?xml version="1.0" encoding="UTF-8" standalone="yes"?>
<Relationships xmlns="http://schemas.openxmlformats.org/package/2006/relationships"><Relationship Id="rId8" Type="http://schemas.openxmlformats.org/officeDocument/2006/relationships/tags" Target="../tags/tag111.xml"/><Relationship Id="rId13" Type="http://schemas.openxmlformats.org/officeDocument/2006/relationships/image" Target="../media/image5.emf"/><Relationship Id="rId3" Type="http://schemas.openxmlformats.org/officeDocument/2006/relationships/tags" Target="../tags/tag106.xml"/><Relationship Id="rId7" Type="http://schemas.openxmlformats.org/officeDocument/2006/relationships/tags" Target="../tags/tag110.xml"/><Relationship Id="rId12" Type="http://schemas.openxmlformats.org/officeDocument/2006/relationships/oleObject" Target="../embeddings/oleObject8.bin"/><Relationship Id="rId2" Type="http://schemas.openxmlformats.org/officeDocument/2006/relationships/tags" Target="../tags/tag105.xml"/><Relationship Id="rId1" Type="http://schemas.openxmlformats.org/officeDocument/2006/relationships/vmlDrawing" Target="../drawings/vmlDrawing8.vml"/><Relationship Id="rId6" Type="http://schemas.openxmlformats.org/officeDocument/2006/relationships/tags" Target="../tags/tag109.xml"/><Relationship Id="rId11" Type="http://schemas.openxmlformats.org/officeDocument/2006/relationships/notesSlide" Target="../notesSlides/notesSlide14.xml"/><Relationship Id="rId5" Type="http://schemas.openxmlformats.org/officeDocument/2006/relationships/tags" Target="../tags/tag108.xml"/><Relationship Id="rId10" Type="http://schemas.openxmlformats.org/officeDocument/2006/relationships/slideLayout" Target="../slideLayouts/slideLayout23.xml"/><Relationship Id="rId4" Type="http://schemas.openxmlformats.org/officeDocument/2006/relationships/tags" Target="../tags/tag107.xml"/><Relationship Id="rId9" Type="http://schemas.openxmlformats.org/officeDocument/2006/relationships/tags" Target="../tags/tag112.xml"/><Relationship Id="rId14" Type="http://schemas.openxmlformats.org/officeDocument/2006/relationships/image" Target="../media/image7.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8" Type="http://schemas.openxmlformats.org/officeDocument/2006/relationships/notesSlide" Target="../notesSlides/notesSlide16.xml"/><Relationship Id="rId3" Type="http://schemas.openxmlformats.org/officeDocument/2006/relationships/tags" Target="../tags/tag114.xml"/><Relationship Id="rId7" Type="http://schemas.openxmlformats.org/officeDocument/2006/relationships/slideLayout" Target="../slideLayouts/slideLayout23.xml"/><Relationship Id="rId2" Type="http://schemas.openxmlformats.org/officeDocument/2006/relationships/tags" Target="../tags/tag113.xml"/><Relationship Id="rId1" Type="http://schemas.openxmlformats.org/officeDocument/2006/relationships/vmlDrawing" Target="../drawings/vmlDrawing9.vml"/><Relationship Id="rId6" Type="http://schemas.openxmlformats.org/officeDocument/2006/relationships/tags" Target="../tags/tag117.xml"/><Relationship Id="rId11" Type="http://schemas.openxmlformats.org/officeDocument/2006/relationships/image" Target="../media/image7.png"/><Relationship Id="rId5" Type="http://schemas.openxmlformats.org/officeDocument/2006/relationships/tags" Target="../tags/tag116.xml"/><Relationship Id="rId10" Type="http://schemas.openxmlformats.org/officeDocument/2006/relationships/image" Target="../media/image5.emf"/><Relationship Id="rId4" Type="http://schemas.openxmlformats.org/officeDocument/2006/relationships/tags" Target="../tags/tag115.xml"/><Relationship Id="rId9" Type="http://schemas.openxmlformats.org/officeDocument/2006/relationships/oleObject" Target="../embeddings/oleObject9.bin"/></Relationships>
</file>

<file path=ppt/slides/_rels/slide17.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tags" Target="../tags/tag120.xml"/><Relationship Id="rId7" Type="http://schemas.openxmlformats.org/officeDocument/2006/relationships/tags" Target="../tags/tag124.xml"/><Relationship Id="rId2" Type="http://schemas.openxmlformats.org/officeDocument/2006/relationships/tags" Target="../tags/tag119.xml"/><Relationship Id="rId1" Type="http://schemas.openxmlformats.org/officeDocument/2006/relationships/tags" Target="../tags/tag118.xml"/><Relationship Id="rId6" Type="http://schemas.openxmlformats.org/officeDocument/2006/relationships/tags" Target="../tags/tag123.xml"/><Relationship Id="rId11" Type="http://schemas.openxmlformats.org/officeDocument/2006/relationships/image" Target="../media/image10.jpeg"/><Relationship Id="rId5" Type="http://schemas.openxmlformats.org/officeDocument/2006/relationships/tags" Target="../tags/tag122.xml"/><Relationship Id="rId10" Type="http://schemas.openxmlformats.org/officeDocument/2006/relationships/image" Target="../media/image7.png"/><Relationship Id="rId4" Type="http://schemas.openxmlformats.org/officeDocument/2006/relationships/tags" Target="../tags/tag121.xml"/><Relationship Id="rId9"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8" Type="http://schemas.openxmlformats.org/officeDocument/2006/relationships/notesSlide" Target="../notesSlides/notesSlide18.xml"/><Relationship Id="rId3" Type="http://schemas.openxmlformats.org/officeDocument/2006/relationships/tags" Target="../tags/tag126.xml"/><Relationship Id="rId7" Type="http://schemas.openxmlformats.org/officeDocument/2006/relationships/slideLayout" Target="../slideLayouts/slideLayout23.xml"/><Relationship Id="rId2" Type="http://schemas.openxmlformats.org/officeDocument/2006/relationships/tags" Target="../tags/tag125.xml"/><Relationship Id="rId1" Type="http://schemas.openxmlformats.org/officeDocument/2006/relationships/vmlDrawing" Target="../drawings/vmlDrawing10.vml"/><Relationship Id="rId6" Type="http://schemas.openxmlformats.org/officeDocument/2006/relationships/tags" Target="../tags/tag129.xml"/><Relationship Id="rId11" Type="http://schemas.openxmlformats.org/officeDocument/2006/relationships/image" Target="../media/image7.png"/><Relationship Id="rId5" Type="http://schemas.openxmlformats.org/officeDocument/2006/relationships/tags" Target="../tags/tag128.xml"/><Relationship Id="rId10" Type="http://schemas.openxmlformats.org/officeDocument/2006/relationships/image" Target="../media/image5.emf"/><Relationship Id="rId4" Type="http://schemas.openxmlformats.org/officeDocument/2006/relationships/tags" Target="../tags/tag127.xml"/><Relationship Id="rId9" Type="http://schemas.openxmlformats.org/officeDocument/2006/relationships/oleObject" Target="../embeddings/oleObject10.bin"/></Relationships>
</file>

<file path=ppt/slides/_rels/slide2.xml.rels><?xml version="1.0" encoding="UTF-8" standalone="yes"?>
<Relationships xmlns="http://schemas.openxmlformats.org/package/2006/relationships"><Relationship Id="rId3" Type="http://schemas.openxmlformats.org/officeDocument/2006/relationships/hyperlink" Target="mailto:paula@cqure.pl"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hyperlink" Target="mailto:paula@idesign.net" TargetMode="External"/></Relationships>
</file>

<file path=ppt/slides/_rels/slide20.xml.rels><?xml version="1.0" encoding="UTF-8" standalone="yes"?>
<Relationships xmlns="http://schemas.openxmlformats.org/package/2006/relationships"><Relationship Id="rId8" Type="http://schemas.openxmlformats.org/officeDocument/2006/relationships/tags" Target="../tags/tag137.xml"/><Relationship Id="rId3" Type="http://schemas.openxmlformats.org/officeDocument/2006/relationships/tags" Target="../tags/tag132.xml"/><Relationship Id="rId7" Type="http://schemas.openxmlformats.org/officeDocument/2006/relationships/tags" Target="../tags/tag136.xml"/><Relationship Id="rId2" Type="http://schemas.openxmlformats.org/officeDocument/2006/relationships/tags" Target="../tags/tag131.xml"/><Relationship Id="rId1" Type="http://schemas.openxmlformats.org/officeDocument/2006/relationships/tags" Target="../tags/tag130.xml"/><Relationship Id="rId6" Type="http://schemas.openxmlformats.org/officeDocument/2006/relationships/tags" Target="../tags/tag135.xml"/><Relationship Id="rId11" Type="http://schemas.openxmlformats.org/officeDocument/2006/relationships/image" Target="../media/image7.png"/><Relationship Id="rId5" Type="http://schemas.openxmlformats.org/officeDocument/2006/relationships/tags" Target="../tags/tag134.xml"/><Relationship Id="rId10" Type="http://schemas.openxmlformats.org/officeDocument/2006/relationships/notesSlide" Target="../notesSlides/notesSlide19.xml"/><Relationship Id="rId4" Type="http://schemas.openxmlformats.org/officeDocument/2006/relationships/tags" Target="../tags/tag133.xml"/><Relationship Id="rId9"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8" Type="http://schemas.openxmlformats.org/officeDocument/2006/relationships/tags" Target="../tags/tag144.xml"/><Relationship Id="rId13" Type="http://schemas.openxmlformats.org/officeDocument/2006/relationships/tags" Target="../tags/tag149.xml"/><Relationship Id="rId18" Type="http://schemas.openxmlformats.org/officeDocument/2006/relationships/tags" Target="../tags/tag154.xml"/><Relationship Id="rId26" Type="http://schemas.openxmlformats.org/officeDocument/2006/relationships/oleObject" Target="../embeddings/oleObject11.bin"/><Relationship Id="rId3" Type="http://schemas.openxmlformats.org/officeDocument/2006/relationships/tags" Target="../tags/tag139.xml"/><Relationship Id="rId21" Type="http://schemas.openxmlformats.org/officeDocument/2006/relationships/tags" Target="../tags/tag157.xml"/><Relationship Id="rId7" Type="http://schemas.openxmlformats.org/officeDocument/2006/relationships/tags" Target="../tags/tag143.xml"/><Relationship Id="rId12" Type="http://schemas.openxmlformats.org/officeDocument/2006/relationships/tags" Target="../tags/tag148.xml"/><Relationship Id="rId17" Type="http://schemas.openxmlformats.org/officeDocument/2006/relationships/tags" Target="../tags/tag153.xml"/><Relationship Id="rId25" Type="http://schemas.openxmlformats.org/officeDocument/2006/relationships/notesSlide" Target="../notesSlides/notesSlide20.xml"/><Relationship Id="rId2" Type="http://schemas.openxmlformats.org/officeDocument/2006/relationships/tags" Target="../tags/tag138.xml"/><Relationship Id="rId16" Type="http://schemas.openxmlformats.org/officeDocument/2006/relationships/tags" Target="../tags/tag152.xml"/><Relationship Id="rId20" Type="http://schemas.openxmlformats.org/officeDocument/2006/relationships/tags" Target="../tags/tag156.xml"/><Relationship Id="rId1" Type="http://schemas.openxmlformats.org/officeDocument/2006/relationships/vmlDrawing" Target="../drawings/vmlDrawing11.vml"/><Relationship Id="rId6" Type="http://schemas.openxmlformats.org/officeDocument/2006/relationships/tags" Target="../tags/tag142.xml"/><Relationship Id="rId11" Type="http://schemas.openxmlformats.org/officeDocument/2006/relationships/tags" Target="../tags/tag147.xml"/><Relationship Id="rId24" Type="http://schemas.openxmlformats.org/officeDocument/2006/relationships/slideLayout" Target="../slideLayouts/slideLayout16.xml"/><Relationship Id="rId5" Type="http://schemas.openxmlformats.org/officeDocument/2006/relationships/tags" Target="../tags/tag141.xml"/><Relationship Id="rId15" Type="http://schemas.openxmlformats.org/officeDocument/2006/relationships/tags" Target="../tags/tag151.xml"/><Relationship Id="rId23" Type="http://schemas.openxmlformats.org/officeDocument/2006/relationships/tags" Target="../tags/tag159.xml"/><Relationship Id="rId10" Type="http://schemas.openxmlformats.org/officeDocument/2006/relationships/tags" Target="../tags/tag146.xml"/><Relationship Id="rId19" Type="http://schemas.openxmlformats.org/officeDocument/2006/relationships/tags" Target="../tags/tag155.xml"/><Relationship Id="rId4" Type="http://schemas.openxmlformats.org/officeDocument/2006/relationships/tags" Target="../tags/tag140.xml"/><Relationship Id="rId9" Type="http://schemas.openxmlformats.org/officeDocument/2006/relationships/tags" Target="../tags/tag145.xml"/><Relationship Id="rId14" Type="http://schemas.openxmlformats.org/officeDocument/2006/relationships/tags" Target="../tags/tag150.xml"/><Relationship Id="rId22" Type="http://schemas.openxmlformats.org/officeDocument/2006/relationships/tags" Target="../tags/tag158.xml"/><Relationship Id="rId27" Type="http://schemas.openxmlformats.org/officeDocument/2006/relationships/image" Target="../media/image5.emf"/></Relationships>
</file>

<file path=ppt/slides/_rels/slide23.xml.rels><?xml version="1.0" encoding="UTF-8" standalone="yes"?>
<Relationships xmlns="http://schemas.openxmlformats.org/package/2006/relationships"><Relationship Id="rId8" Type="http://schemas.openxmlformats.org/officeDocument/2006/relationships/tags" Target="../tags/tag167.xml"/><Relationship Id="rId3" Type="http://schemas.openxmlformats.org/officeDocument/2006/relationships/tags" Target="../tags/tag162.xml"/><Relationship Id="rId7" Type="http://schemas.openxmlformats.org/officeDocument/2006/relationships/tags" Target="../tags/tag166.xml"/><Relationship Id="rId12" Type="http://schemas.openxmlformats.org/officeDocument/2006/relationships/image" Target="../media/image7.png"/><Relationship Id="rId2" Type="http://schemas.openxmlformats.org/officeDocument/2006/relationships/tags" Target="../tags/tag161.xml"/><Relationship Id="rId1" Type="http://schemas.openxmlformats.org/officeDocument/2006/relationships/tags" Target="../tags/tag160.xml"/><Relationship Id="rId6" Type="http://schemas.openxmlformats.org/officeDocument/2006/relationships/tags" Target="../tags/tag165.xml"/><Relationship Id="rId11" Type="http://schemas.openxmlformats.org/officeDocument/2006/relationships/notesSlide" Target="../notesSlides/notesSlide21.xml"/><Relationship Id="rId5" Type="http://schemas.openxmlformats.org/officeDocument/2006/relationships/tags" Target="../tags/tag164.xml"/><Relationship Id="rId10" Type="http://schemas.openxmlformats.org/officeDocument/2006/relationships/slideLayout" Target="../slideLayouts/slideLayout16.xml"/><Relationship Id="rId4" Type="http://schemas.openxmlformats.org/officeDocument/2006/relationships/tags" Target="../tags/tag163.xml"/><Relationship Id="rId9" Type="http://schemas.openxmlformats.org/officeDocument/2006/relationships/tags" Target="../tags/tag168.xml"/></Relationships>
</file>

<file path=ppt/slides/_rels/slide24.xml.rels><?xml version="1.0" encoding="UTF-8" standalone="yes"?>
<Relationships xmlns="http://schemas.openxmlformats.org/package/2006/relationships"><Relationship Id="rId3" Type="http://schemas.openxmlformats.org/officeDocument/2006/relationships/hyperlink" Target="http://microsoft.com/twc" TargetMode="External"/><Relationship Id="rId2" Type="http://schemas.openxmlformats.org/officeDocument/2006/relationships/notesSlide" Target="../notesSlides/notesSlide22.xml"/><Relationship Id="rId1" Type="http://schemas.openxmlformats.org/officeDocument/2006/relationships/slideLayout" Target="../slideLayouts/slideLayout11.xml"/><Relationship Id="rId4" Type="http://schemas.openxmlformats.org/officeDocument/2006/relationships/image" Target="../media/image11.png"/></Relationships>
</file>

<file path=ppt/slides/_rels/slide25.xml.rels><?xml version="1.0" encoding="UTF-8" standalone="yes"?>
<Relationships xmlns="http://schemas.openxmlformats.org/package/2006/relationships"><Relationship Id="rId3" Type="http://schemas.openxmlformats.org/officeDocument/2006/relationships/hyperlink" Target="http://microsoft.com/msdn" TargetMode="External"/><Relationship Id="rId7"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16.xml"/><Relationship Id="rId6" Type="http://schemas.openxmlformats.org/officeDocument/2006/relationships/hyperlink" Target="http://microsoft.com/technet" TargetMode="External"/><Relationship Id="rId5" Type="http://schemas.openxmlformats.org/officeDocument/2006/relationships/hyperlink" Target="http://channel9.msdn.com/Events/TechEd" TargetMode="External"/><Relationship Id="rId4" Type="http://schemas.openxmlformats.org/officeDocument/2006/relationships/hyperlink" Target="http://www.microsoft.com/learning"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39.xml"/><Relationship Id="rId5" Type="http://schemas.openxmlformats.org/officeDocument/2006/relationships/image" Target="../media/image15.png"/><Relationship Id="rId4" Type="http://schemas.openxmlformats.org/officeDocument/2006/relationships/image" Target="../media/image14.png"/></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tags" Target="../tags/tag15.xml"/><Relationship Id="rId18" Type="http://schemas.openxmlformats.org/officeDocument/2006/relationships/tags" Target="../tags/tag20.xml"/><Relationship Id="rId26" Type="http://schemas.openxmlformats.org/officeDocument/2006/relationships/oleObject" Target="../embeddings/oleObject2.bin"/><Relationship Id="rId3" Type="http://schemas.openxmlformats.org/officeDocument/2006/relationships/tags" Target="../tags/tag5.xml"/><Relationship Id="rId21" Type="http://schemas.openxmlformats.org/officeDocument/2006/relationships/tags" Target="../tags/tag23.xml"/><Relationship Id="rId7" Type="http://schemas.openxmlformats.org/officeDocument/2006/relationships/tags" Target="../tags/tag9.xml"/><Relationship Id="rId12" Type="http://schemas.openxmlformats.org/officeDocument/2006/relationships/tags" Target="../tags/tag14.xml"/><Relationship Id="rId17" Type="http://schemas.openxmlformats.org/officeDocument/2006/relationships/tags" Target="../tags/tag19.xml"/><Relationship Id="rId25" Type="http://schemas.openxmlformats.org/officeDocument/2006/relationships/notesSlide" Target="../notesSlides/notesSlide3.xml"/><Relationship Id="rId2" Type="http://schemas.openxmlformats.org/officeDocument/2006/relationships/tags" Target="../tags/tag4.xml"/><Relationship Id="rId16" Type="http://schemas.openxmlformats.org/officeDocument/2006/relationships/tags" Target="../tags/tag18.xml"/><Relationship Id="rId20" Type="http://schemas.openxmlformats.org/officeDocument/2006/relationships/tags" Target="../tags/tag22.xml"/><Relationship Id="rId1" Type="http://schemas.openxmlformats.org/officeDocument/2006/relationships/vmlDrawing" Target="../drawings/vmlDrawing2.vml"/><Relationship Id="rId6" Type="http://schemas.openxmlformats.org/officeDocument/2006/relationships/tags" Target="../tags/tag8.xml"/><Relationship Id="rId11" Type="http://schemas.openxmlformats.org/officeDocument/2006/relationships/tags" Target="../tags/tag13.xml"/><Relationship Id="rId24" Type="http://schemas.openxmlformats.org/officeDocument/2006/relationships/slideLayout" Target="../slideLayouts/slideLayout16.xml"/><Relationship Id="rId5" Type="http://schemas.openxmlformats.org/officeDocument/2006/relationships/tags" Target="../tags/tag7.xml"/><Relationship Id="rId15" Type="http://schemas.openxmlformats.org/officeDocument/2006/relationships/tags" Target="../tags/tag17.xml"/><Relationship Id="rId23" Type="http://schemas.openxmlformats.org/officeDocument/2006/relationships/tags" Target="../tags/tag25.xml"/><Relationship Id="rId10" Type="http://schemas.openxmlformats.org/officeDocument/2006/relationships/tags" Target="../tags/tag12.xml"/><Relationship Id="rId19" Type="http://schemas.openxmlformats.org/officeDocument/2006/relationships/tags" Target="../tags/tag21.xml"/><Relationship Id="rId4" Type="http://schemas.openxmlformats.org/officeDocument/2006/relationships/tags" Target="../tags/tag6.xml"/><Relationship Id="rId9" Type="http://schemas.openxmlformats.org/officeDocument/2006/relationships/tags" Target="../tags/tag11.xml"/><Relationship Id="rId14" Type="http://schemas.openxmlformats.org/officeDocument/2006/relationships/tags" Target="../tags/tag16.xml"/><Relationship Id="rId22" Type="http://schemas.openxmlformats.org/officeDocument/2006/relationships/tags" Target="../tags/tag24.xml"/><Relationship Id="rId27" Type="http://schemas.openxmlformats.org/officeDocument/2006/relationships/image" Target="../media/image5.emf"/></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8" Type="http://schemas.openxmlformats.org/officeDocument/2006/relationships/tags" Target="../tags/tag32.xml"/><Relationship Id="rId13" Type="http://schemas.openxmlformats.org/officeDocument/2006/relationships/image" Target="../media/image5.emf"/><Relationship Id="rId3" Type="http://schemas.openxmlformats.org/officeDocument/2006/relationships/tags" Target="../tags/tag27.xml"/><Relationship Id="rId7" Type="http://schemas.openxmlformats.org/officeDocument/2006/relationships/tags" Target="../tags/tag31.xml"/><Relationship Id="rId12" Type="http://schemas.openxmlformats.org/officeDocument/2006/relationships/oleObject" Target="../embeddings/oleObject3.bin"/><Relationship Id="rId2" Type="http://schemas.openxmlformats.org/officeDocument/2006/relationships/tags" Target="../tags/tag26.xml"/><Relationship Id="rId1" Type="http://schemas.openxmlformats.org/officeDocument/2006/relationships/vmlDrawing" Target="../drawings/vmlDrawing3.vml"/><Relationship Id="rId6" Type="http://schemas.openxmlformats.org/officeDocument/2006/relationships/tags" Target="../tags/tag30.xml"/><Relationship Id="rId11" Type="http://schemas.openxmlformats.org/officeDocument/2006/relationships/notesSlide" Target="../notesSlides/notesSlide5.xml"/><Relationship Id="rId5" Type="http://schemas.openxmlformats.org/officeDocument/2006/relationships/tags" Target="../tags/tag29.xml"/><Relationship Id="rId10" Type="http://schemas.openxmlformats.org/officeDocument/2006/relationships/slideLayout" Target="../slideLayouts/slideLayout16.xml"/><Relationship Id="rId4" Type="http://schemas.openxmlformats.org/officeDocument/2006/relationships/tags" Target="../tags/tag28.xml"/><Relationship Id="rId9" Type="http://schemas.openxmlformats.org/officeDocument/2006/relationships/tags" Target="../tags/tag33.xml"/><Relationship Id="rId14" Type="http://schemas.openxmlformats.org/officeDocument/2006/relationships/image" Target="../media/image7.png"/></Relationships>
</file>

<file path=ppt/slides/_rels/slide6.xml.rels><?xml version="1.0" encoding="UTF-8" standalone="yes"?>
<Relationships xmlns="http://schemas.openxmlformats.org/package/2006/relationships"><Relationship Id="rId8" Type="http://schemas.openxmlformats.org/officeDocument/2006/relationships/tags" Target="../tags/tag40.xml"/><Relationship Id="rId13" Type="http://schemas.openxmlformats.org/officeDocument/2006/relationships/tags" Target="../tags/tag45.xml"/><Relationship Id="rId18" Type="http://schemas.openxmlformats.org/officeDocument/2006/relationships/tags" Target="../tags/tag50.xml"/><Relationship Id="rId26" Type="http://schemas.openxmlformats.org/officeDocument/2006/relationships/oleObject" Target="../embeddings/oleObject4.bin"/><Relationship Id="rId3" Type="http://schemas.openxmlformats.org/officeDocument/2006/relationships/tags" Target="../tags/tag35.xml"/><Relationship Id="rId21" Type="http://schemas.openxmlformats.org/officeDocument/2006/relationships/tags" Target="../tags/tag53.xml"/><Relationship Id="rId7" Type="http://schemas.openxmlformats.org/officeDocument/2006/relationships/tags" Target="../tags/tag39.xml"/><Relationship Id="rId12" Type="http://schemas.openxmlformats.org/officeDocument/2006/relationships/tags" Target="../tags/tag44.xml"/><Relationship Id="rId17" Type="http://schemas.openxmlformats.org/officeDocument/2006/relationships/tags" Target="../tags/tag49.xml"/><Relationship Id="rId25" Type="http://schemas.openxmlformats.org/officeDocument/2006/relationships/notesSlide" Target="../notesSlides/notesSlide6.xml"/><Relationship Id="rId2" Type="http://schemas.openxmlformats.org/officeDocument/2006/relationships/tags" Target="../tags/tag34.xml"/><Relationship Id="rId16" Type="http://schemas.openxmlformats.org/officeDocument/2006/relationships/tags" Target="../tags/tag48.xml"/><Relationship Id="rId20" Type="http://schemas.openxmlformats.org/officeDocument/2006/relationships/tags" Target="../tags/tag52.xml"/><Relationship Id="rId1" Type="http://schemas.openxmlformats.org/officeDocument/2006/relationships/vmlDrawing" Target="../drawings/vmlDrawing4.vml"/><Relationship Id="rId6" Type="http://schemas.openxmlformats.org/officeDocument/2006/relationships/tags" Target="../tags/tag38.xml"/><Relationship Id="rId11" Type="http://schemas.openxmlformats.org/officeDocument/2006/relationships/tags" Target="../tags/tag43.xml"/><Relationship Id="rId24" Type="http://schemas.openxmlformats.org/officeDocument/2006/relationships/slideLayout" Target="../slideLayouts/slideLayout16.xml"/><Relationship Id="rId5" Type="http://schemas.openxmlformats.org/officeDocument/2006/relationships/tags" Target="../tags/tag37.xml"/><Relationship Id="rId15" Type="http://schemas.openxmlformats.org/officeDocument/2006/relationships/tags" Target="../tags/tag47.xml"/><Relationship Id="rId23" Type="http://schemas.openxmlformats.org/officeDocument/2006/relationships/tags" Target="../tags/tag55.xml"/><Relationship Id="rId10" Type="http://schemas.openxmlformats.org/officeDocument/2006/relationships/tags" Target="../tags/tag42.xml"/><Relationship Id="rId19" Type="http://schemas.openxmlformats.org/officeDocument/2006/relationships/tags" Target="../tags/tag51.xml"/><Relationship Id="rId4" Type="http://schemas.openxmlformats.org/officeDocument/2006/relationships/tags" Target="../tags/tag36.xml"/><Relationship Id="rId9" Type="http://schemas.openxmlformats.org/officeDocument/2006/relationships/tags" Target="../tags/tag41.xml"/><Relationship Id="rId14" Type="http://schemas.openxmlformats.org/officeDocument/2006/relationships/tags" Target="../tags/tag46.xml"/><Relationship Id="rId22" Type="http://schemas.openxmlformats.org/officeDocument/2006/relationships/tags" Target="../tags/tag54.xml"/><Relationship Id="rId27" Type="http://schemas.openxmlformats.org/officeDocument/2006/relationships/image" Target="../media/image5.emf"/></Relationships>
</file>

<file path=ppt/slides/_rels/slide7.xml.rels><?xml version="1.0" encoding="UTF-8" standalone="yes"?>
<Relationships xmlns="http://schemas.openxmlformats.org/package/2006/relationships"><Relationship Id="rId8" Type="http://schemas.openxmlformats.org/officeDocument/2006/relationships/tags" Target="../tags/tag63.xml"/><Relationship Id="rId3" Type="http://schemas.openxmlformats.org/officeDocument/2006/relationships/tags" Target="../tags/tag58.xml"/><Relationship Id="rId7" Type="http://schemas.openxmlformats.org/officeDocument/2006/relationships/tags" Target="../tags/tag62.xml"/><Relationship Id="rId2" Type="http://schemas.openxmlformats.org/officeDocument/2006/relationships/tags" Target="../tags/tag57.xml"/><Relationship Id="rId1" Type="http://schemas.openxmlformats.org/officeDocument/2006/relationships/tags" Target="../tags/tag56.xml"/><Relationship Id="rId6" Type="http://schemas.openxmlformats.org/officeDocument/2006/relationships/tags" Target="../tags/tag61.xml"/><Relationship Id="rId11" Type="http://schemas.openxmlformats.org/officeDocument/2006/relationships/image" Target="../media/image7.png"/><Relationship Id="rId5" Type="http://schemas.openxmlformats.org/officeDocument/2006/relationships/tags" Target="../tags/tag60.xml"/><Relationship Id="rId10" Type="http://schemas.openxmlformats.org/officeDocument/2006/relationships/notesSlide" Target="../notesSlides/notesSlide7.xml"/><Relationship Id="rId4" Type="http://schemas.openxmlformats.org/officeDocument/2006/relationships/tags" Target="../tags/tag59.xml"/><Relationship Id="rId9"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8" Type="http://schemas.openxmlformats.org/officeDocument/2006/relationships/notesSlide" Target="../notesSlides/notesSlide9.xml"/><Relationship Id="rId3" Type="http://schemas.openxmlformats.org/officeDocument/2006/relationships/tags" Target="../tags/tag65.xml"/><Relationship Id="rId7" Type="http://schemas.openxmlformats.org/officeDocument/2006/relationships/slideLayout" Target="../slideLayouts/slideLayout23.xml"/><Relationship Id="rId2" Type="http://schemas.openxmlformats.org/officeDocument/2006/relationships/tags" Target="../tags/tag64.xml"/><Relationship Id="rId1" Type="http://schemas.openxmlformats.org/officeDocument/2006/relationships/vmlDrawing" Target="../drawings/vmlDrawing5.vml"/><Relationship Id="rId6" Type="http://schemas.openxmlformats.org/officeDocument/2006/relationships/tags" Target="../tags/tag68.xml"/><Relationship Id="rId11" Type="http://schemas.openxmlformats.org/officeDocument/2006/relationships/image" Target="../media/image7.png"/><Relationship Id="rId5" Type="http://schemas.openxmlformats.org/officeDocument/2006/relationships/tags" Target="../tags/tag67.xml"/><Relationship Id="rId10" Type="http://schemas.openxmlformats.org/officeDocument/2006/relationships/image" Target="../media/image5.emf"/><Relationship Id="rId4" Type="http://schemas.openxmlformats.org/officeDocument/2006/relationships/tags" Target="../tags/tag66.xml"/><Relationship Id="rId9" Type="http://schemas.openxmlformats.org/officeDocument/2006/relationships/oleObject" Target="../embeddings/oleObject5.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907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dirty="0" err="1" smtClean="0"/>
              <a:t>BitLocker</a:t>
            </a:r>
            <a:endParaRPr lang="en-US" dirty="0"/>
          </a:p>
        </p:txBody>
      </p:sp>
      <p:grpSp>
        <p:nvGrpSpPr>
          <p:cNvPr id="5" name="Group 4"/>
          <p:cNvGrpSpPr/>
          <p:nvPr>
            <p:custDataLst>
              <p:tags r:id="rId1"/>
            </p:custDataLst>
          </p:nvPr>
        </p:nvGrpSpPr>
        <p:grpSpPr>
          <a:xfrm>
            <a:off x="529661" y="1475865"/>
            <a:ext cx="11105290" cy="791847"/>
            <a:chOff x="519114" y="1447058"/>
            <a:chExt cx="10884147" cy="776391"/>
          </a:xfrm>
        </p:grpSpPr>
        <p:sp>
          <p:nvSpPr>
            <p:cNvPr id="6" name="Rectangle 5"/>
            <p:cNvSpPr/>
            <p:nvPr/>
          </p:nvSpPr>
          <p:spPr bwMode="auto">
            <a:xfrm>
              <a:off x="519114" y="1447058"/>
              <a:ext cx="10884147" cy="776391"/>
            </a:xfrm>
            <a:prstGeom prst="rect">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32472"/>
              <a:endParaRPr lang="en-US" sz="2200" dirty="0">
                <a:solidFill>
                  <a:srgbClr val="FFFFFF">
                    <a:alpha val="98824"/>
                  </a:srgbClr>
                </a:solidFill>
                <a:latin typeface="Segoe UI" pitchFamily="34" charset="0"/>
                <a:ea typeface="Segoe UI" pitchFamily="34" charset="0"/>
                <a:cs typeface="Segoe UI" pitchFamily="34" charset="0"/>
              </a:endParaRPr>
            </a:p>
          </p:txBody>
        </p:sp>
        <p:sp>
          <p:nvSpPr>
            <p:cNvPr id="8" name="TextBox 7"/>
            <p:cNvSpPr txBox="1"/>
            <p:nvPr>
              <p:custDataLst>
                <p:tags r:id="rId8"/>
              </p:custDataLst>
            </p:nvPr>
          </p:nvSpPr>
          <p:spPr>
            <a:xfrm>
              <a:off x="584143" y="1518395"/>
              <a:ext cx="6090938" cy="573361"/>
            </a:xfrm>
            <a:prstGeom prst="rect">
              <a:avLst/>
            </a:prstGeom>
            <a:noFill/>
          </p:spPr>
          <p:txBody>
            <a:bodyPr wrap="square" lIns="182880" tIns="45720" rIns="91440" bIns="45720" rtlCol="0">
              <a:spAutoFit/>
            </a:bodyPr>
            <a:lstStyle/>
            <a:p>
              <a:pPr marL="568325" lvl="1" indent="-552450">
                <a:spcBef>
                  <a:spcPts val="612"/>
                </a:spcBef>
                <a:buSzPct val="90000"/>
                <a:buBlip>
                  <a:blip r:embed="rId11"/>
                </a:buBlip>
              </a:pPr>
              <a:r>
                <a:rPr lang="pl-PL" sz="3200" dirty="0" err="1" smtClean="0">
                  <a:gradFill>
                    <a:gsLst>
                      <a:gs pos="0">
                        <a:srgbClr val="FFFFFF"/>
                      </a:gs>
                      <a:gs pos="99000">
                        <a:srgbClr val="FFFFFF"/>
                      </a:gs>
                    </a:gsLst>
                    <a:lin ang="5400000" scaled="1"/>
                  </a:gradFill>
                </a:rPr>
                <a:t>Available</a:t>
              </a:r>
              <a:r>
                <a:rPr lang="pl-PL" sz="3200" dirty="0" smtClean="0">
                  <a:gradFill>
                    <a:gsLst>
                      <a:gs pos="0">
                        <a:srgbClr val="FFFFFF"/>
                      </a:gs>
                      <a:gs pos="99000">
                        <a:srgbClr val="FFFFFF"/>
                      </a:gs>
                    </a:gsLst>
                    <a:lin ang="5400000" scaled="1"/>
                  </a:gradFill>
                </a:rPr>
                <a:t> </a:t>
              </a:r>
              <a:r>
                <a:rPr lang="pl-PL" sz="3200" dirty="0" err="1" smtClean="0">
                  <a:gradFill>
                    <a:gsLst>
                      <a:gs pos="0">
                        <a:srgbClr val="FFFFFF"/>
                      </a:gs>
                      <a:gs pos="99000">
                        <a:srgbClr val="FFFFFF"/>
                      </a:gs>
                    </a:gsLst>
                    <a:lin ang="5400000" scaled="1"/>
                  </a:gradFill>
                </a:rPr>
                <a:t>since</a:t>
              </a:r>
              <a:r>
                <a:rPr lang="pl-PL" sz="3200" dirty="0" smtClean="0">
                  <a:gradFill>
                    <a:gsLst>
                      <a:gs pos="0">
                        <a:srgbClr val="FFFFFF"/>
                      </a:gs>
                      <a:gs pos="99000">
                        <a:srgbClr val="FFFFFF"/>
                      </a:gs>
                    </a:gsLst>
                    <a:lin ang="5400000" scaled="1"/>
                  </a:gradFill>
                </a:rPr>
                <a:t> Windows Vista</a:t>
              </a:r>
              <a:endParaRPr lang="en-US" sz="3200" dirty="0">
                <a:gradFill>
                  <a:gsLst>
                    <a:gs pos="0">
                      <a:srgbClr val="FFFFFF"/>
                    </a:gs>
                    <a:gs pos="99000">
                      <a:srgbClr val="FFFFFF"/>
                    </a:gs>
                  </a:gsLst>
                  <a:lin ang="5400000" scaled="1"/>
                </a:gradFill>
              </a:endParaRPr>
            </a:p>
          </p:txBody>
        </p:sp>
      </p:grpSp>
      <p:sp>
        <p:nvSpPr>
          <p:cNvPr id="9" name="Rectangle 8"/>
          <p:cNvSpPr/>
          <p:nvPr/>
        </p:nvSpPr>
        <p:spPr>
          <a:xfrm>
            <a:off x="1236050" y="2361765"/>
            <a:ext cx="6938959" cy="523220"/>
          </a:xfrm>
          <a:prstGeom prst="rect">
            <a:avLst/>
          </a:prstGeom>
        </p:spPr>
        <p:txBody>
          <a:bodyPr wrap="square">
            <a:spAutoFit/>
          </a:bodyPr>
          <a:lstStyle/>
          <a:p>
            <a:pPr marL="16194" lvl="1">
              <a:spcBef>
                <a:spcPts val="612"/>
              </a:spcBef>
              <a:buSzPct val="90000"/>
            </a:pPr>
            <a:r>
              <a:rPr lang="pl-PL" sz="2800" dirty="0" err="1" smtClean="0">
                <a:gradFill>
                  <a:gsLst>
                    <a:gs pos="0">
                      <a:srgbClr val="FFFFFF"/>
                    </a:gs>
                    <a:gs pos="99000">
                      <a:srgbClr val="FFFFFF"/>
                    </a:gs>
                  </a:gsLst>
                  <a:lin ang="5400000" scaled="1"/>
                </a:gradFill>
              </a:rPr>
              <a:t>Managed</a:t>
            </a:r>
            <a:r>
              <a:rPr lang="pl-PL" sz="2800" dirty="0" smtClean="0">
                <a:gradFill>
                  <a:gsLst>
                    <a:gs pos="0">
                      <a:srgbClr val="FFFFFF"/>
                    </a:gs>
                    <a:gs pos="99000">
                      <a:srgbClr val="FFFFFF"/>
                    </a:gs>
                  </a:gsLst>
                  <a:lin ang="5400000" scaled="1"/>
                </a:gradFill>
              </a:rPr>
              <a:t> </a:t>
            </a:r>
            <a:r>
              <a:rPr lang="pl-PL" sz="2800" dirty="0" err="1" smtClean="0">
                <a:gradFill>
                  <a:gsLst>
                    <a:gs pos="0">
                      <a:srgbClr val="FFFFFF"/>
                    </a:gs>
                    <a:gs pos="99000">
                      <a:srgbClr val="FFFFFF"/>
                    </a:gs>
                  </a:gsLst>
                  <a:lin ang="5400000" scaled="1"/>
                </a:gradFill>
              </a:rPr>
              <a:t>using</a:t>
            </a:r>
            <a:r>
              <a:rPr lang="pl-PL" sz="2800" dirty="0" smtClean="0">
                <a:gradFill>
                  <a:gsLst>
                    <a:gs pos="0">
                      <a:srgbClr val="FFFFFF"/>
                    </a:gs>
                    <a:gs pos="99000">
                      <a:srgbClr val="FFFFFF"/>
                    </a:gs>
                  </a:gsLst>
                  <a:lin ang="5400000" scaled="1"/>
                </a:gradFill>
              </a:rPr>
              <a:t> GPO + MBAM</a:t>
            </a:r>
            <a:endParaRPr lang="en-US" sz="2800" dirty="0">
              <a:gradFill>
                <a:gsLst>
                  <a:gs pos="0">
                    <a:srgbClr val="FFFFFF"/>
                  </a:gs>
                  <a:gs pos="99000">
                    <a:srgbClr val="FFFFFF"/>
                  </a:gs>
                </a:gsLst>
                <a:lin ang="5400000" scaled="1"/>
              </a:gradFill>
            </a:endParaRPr>
          </a:p>
        </p:txBody>
      </p:sp>
      <p:grpSp>
        <p:nvGrpSpPr>
          <p:cNvPr id="15" name="Group 14"/>
          <p:cNvGrpSpPr/>
          <p:nvPr>
            <p:custDataLst>
              <p:tags r:id="rId2"/>
            </p:custDataLst>
          </p:nvPr>
        </p:nvGrpSpPr>
        <p:grpSpPr>
          <a:xfrm>
            <a:off x="529660" y="3072640"/>
            <a:ext cx="11105291" cy="791847"/>
            <a:chOff x="519113" y="1447058"/>
            <a:chExt cx="10884148" cy="776391"/>
          </a:xfrm>
        </p:grpSpPr>
        <p:sp>
          <p:nvSpPr>
            <p:cNvPr id="16" name="Rectangle 15"/>
            <p:cNvSpPr/>
            <p:nvPr/>
          </p:nvSpPr>
          <p:spPr bwMode="auto">
            <a:xfrm>
              <a:off x="519113" y="1447058"/>
              <a:ext cx="10884148" cy="776391"/>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32472"/>
              <a:endParaRPr lang="en-US" sz="2200" dirty="0">
                <a:solidFill>
                  <a:srgbClr val="FFFFFF">
                    <a:alpha val="98824"/>
                  </a:srgbClr>
                </a:solidFill>
                <a:latin typeface="Segoe UI" pitchFamily="34" charset="0"/>
                <a:ea typeface="Segoe UI" pitchFamily="34" charset="0"/>
                <a:cs typeface="Segoe UI" pitchFamily="34" charset="0"/>
              </a:endParaRPr>
            </a:p>
          </p:txBody>
        </p:sp>
        <p:sp>
          <p:nvSpPr>
            <p:cNvPr id="17" name="TextBox 16"/>
            <p:cNvSpPr txBox="1"/>
            <p:nvPr>
              <p:custDataLst>
                <p:tags r:id="rId7"/>
              </p:custDataLst>
            </p:nvPr>
          </p:nvSpPr>
          <p:spPr>
            <a:xfrm>
              <a:off x="584143" y="1518395"/>
              <a:ext cx="10819118" cy="573361"/>
            </a:xfrm>
            <a:prstGeom prst="rect">
              <a:avLst/>
            </a:prstGeom>
            <a:noFill/>
          </p:spPr>
          <p:txBody>
            <a:bodyPr wrap="square" lIns="182880" tIns="45720" rIns="91440" bIns="45720" rtlCol="0">
              <a:spAutoFit/>
            </a:bodyPr>
            <a:lstStyle/>
            <a:p>
              <a:pPr marL="568325" lvl="1" indent="-552450">
                <a:spcBef>
                  <a:spcPts val="612"/>
                </a:spcBef>
                <a:buSzPct val="90000"/>
                <a:buBlip>
                  <a:blip r:embed="rId11"/>
                </a:buBlip>
              </a:pPr>
              <a:r>
                <a:rPr lang="pl-PL" sz="3200" dirty="0" err="1" smtClean="0">
                  <a:gradFill>
                    <a:gsLst>
                      <a:gs pos="0">
                        <a:srgbClr val="FFFFFF"/>
                      </a:gs>
                      <a:gs pos="99000">
                        <a:srgbClr val="FFFFFF"/>
                      </a:gs>
                    </a:gsLst>
                    <a:lin ang="5400000" scaled="1"/>
                  </a:gradFill>
                </a:rPr>
                <a:t>Keys</a:t>
              </a:r>
              <a:r>
                <a:rPr lang="pl-PL" sz="3200" dirty="0" smtClean="0">
                  <a:gradFill>
                    <a:gsLst>
                      <a:gs pos="0">
                        <a:srgbClr val="FFFFFF"/>
                      </a:gs>
                      <a:gs pos="99000">
                        <a:srgbClr val="FFFFFF"/>
                      </a:gs>
                    </a:gsLst>
                    <a:lin ang="5400000" scaled="1"/>
                  </a:gradFill>
                </a:rPr>
                <a:t> </a:t>
              </a:r>
              <a:r>
                <a:rPr lang="pl-PL" sz="3200" dirty="0" err="1" smtClean="0">
                  <a:gradFill>
                    <a:gsLst>
                      <a:gs pos="0">
                        <a:srgbClr val="FFFFFF"/>
                      </a:gs>
                      <a:gs pos="99000">
                        <a:srgbClr val="FFFFFF"/>
                      </a:gs>
                    </a:gsLst>
                    <a:lin ang="5400000" scaled="1"/>
                  </a:gradFill>
                </a:rPr>
                <a:t>are</a:t>
              </a:r>
              <a:r>
                <a:rPr lang="pl-PL" sz="3200" dirty="0" smtClean="0">
                  <a:gradFill>
                    <a:gsLst>
                      <a:gs pos="0">
                        <a:srgbClr val="FFFFFF"/>
                      </a:gs>
                      <a:gs pos="99000">
                        <a:srgbClr val="FFFFFF"/>
                      </a:gs>
                    </a:gsLst>
                    <a:lin ang="5400000" scaled="1"/>
                  </a:gradFill>
                </a:rPr>
                <a:t> </a:t>
              </a:r>
              <a:r>
                <a:rPr lang="pl-PL" sz="3200" dirty="0" err="1" smtClean="0">
                  <a:gradFill>
                    <a:gsLst>
                      <a:gs pos="0">
                        <a:srgbClr val="FFFFFF"/>
                      </a:gs>
                      <a:gs pos="99000">
                        <a:srgbClr val="FFFFFF"/>
                      </a:gs>
                    </a:gsLst>
                    <a:lin ang="5400000" scaled="1"/>
                  </a:gradFill>
                </a:rPr>
                <a:t>assigned</a:t>
              </a:r>
              <a:r>
                <a:rPr lang="pl-PL" sz="3200" dirty="0" smtClean="0">
                  <a:gradFill>
                    <a:gsLst>
                      <a:gs pos="0">
                        <a:srgbClr val="FFFFFF"/>
                      </a:gs>
                      <a:gs pos="99000">
                        <a:srgbClr val="FFFFFF"/>
                      </a:gs>
                    </a:gsLst>
                    <a:lin ang="5400000" scaled="1"/>
                  </a:gradFill>
                </a:rPr>
                <a:t> to </a:t>
              </a:r>
              <a:r>
                <a:rPr lang="pl-PL" sz="3200" dirty="0" err="1" smtClean="0">
                  <a:gradFill>
                    <a:gsLst>
                      <a:gs pos="0">
                        <a:srgbClr val="FFFFFF"/>
                      </a:gs>
                      <a:gs pos="99000">
                        <a:srgbClr val="FFFFFF"/>
                      </a:gs>
                    </a:gsLst>
                    <a:lin ang="5400000" scaled="1"/>
                  </a:gradFill>
                </a:rPr>
                <a:t>machine</a:t>
              </a:r>
              <a:r>
                <a:rPr lang="pl-PL" sz="3200" dirty="0" smtClean="0">
                  <a:gradFill>
                    <a:gsLst>
                      <a:gs pos="0">
                        <a:srgbClr val="FFFFFF"/>
                      </a:gs>
                      <a:gs pos="99000">
                        <a:srgbClr val="FFFFFF"/>
                      </a:gs>
                    </a:gsLst>
                    <a:lin ang="5400000" scaled="1"/>
                  </a:gradFill>
                </a:rPr>
                <a:t> not to </a:t>
              </a:r>
              <a:r>
                <a:rPr lang="pl-PL" sz="3200" dirty="0" err="1" smtClean="0">
                  <a:gradFill>
                    <a:gsLst>
                      <a:gs pos="0">
                        <a:srgbClr val="FFFFFF"/>
                      </a:gs>
                      <a:gs pos="99000">
                        <a:srgbClr val="FFFFFF"/>
                      </a:gs>
                    </a:gsLst>
                    <a:lin ang="5400000" scaled="1"/>
                  </a:gradFill>
                </a:rPr>
                <a:t>user</a:t>
              </a:r>
              <a:endParaRPr lang="en-US" sz="3200" dirty="0">
                <a:gradFill>
                  <a:gsLst>
                    <a:gs pos="0">
                      <a:srgbClr val="FFFFFF"/>
                    </a:gs>
                    <a:gs pos="99000">
                      <a:srgbClr val="FFFFFF"/>
                    </a:gs>
                  </a:gsLst>
                  <a:lin ang="5400000" scaled="1"/>
                </a:gradFill>
              </a:endParaRPr>
            </a:p>
          </p:txBody>
        </p:sp>
      </p:grpSp>
      <p:grpSp>
        <p:nvGrpSpPr>
          <p:cNvPr id="18" name="Group 17"/>
          <p:cNvGrpSpPr/>
          <p:nvPr>
            <p:custDataLst>
              <p:tags r:id="rId3"/>
            </p:custDataLst>
          </p:nvPr>
        </p:nvGrpSpPr>
        <p:grpSpPr>
          <a:xfrm>
            <a:off x="529659" y="4150365"/>
            <a:ext cx="11105292" cy="791847"/>
            <a:chOff x="519113" y="1447058"/>
            <a:chExt cx="10884149" cy="776391"/>
          </a:xfrm>
        </p:grpSpPr>
        <p:sp>
          <p:nvSpPr>
            <p:cNvPr id="19" name="Rectangle 18"/>
            <p:cNvSpPr/>
            <p:nvPr/>
          </p:nvSpPr>
          <p:spPr bwMode="auto">
            <a:xfrm>
              <a:off x="519113" y="1447058"/>
              <a:ext cx="10884149" cy="776391"/>
            </a:xfrm>
            <a:prstGeom prst="rect">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32472"/>
              <a:endParaRPr lang="en-US" sz="2200" dirty="0">
                <a:solidFill>
                  <a:srgbClr val="FFFFFF">
                    <a:alpha val="98824"/>
                  </a:srgbClr>
                </a:solidFill>
                <a:latin typeface="Segoe UI" pitchFamily="34" charset="0"/>
                <a:ea typeface="Segoe UI" pitchFamily="34" charset="0"/>
                <a:cs typeface="Segoe UI" pitchFamily="34" charset="0"/>
              </a:endParaRPr>
            </a:p>
          </p:txBody>
        </p:sp>
        <p:sp>
          <p:nvSpPr>
            <p:cNvPr id="20" name="TextBox 19"/>
            <p:cNvSpPr txBox="1"/>
            <p:nvPr>
              <p:custDataLst>
                <p:tags r:id="rId6"/>
              </p:custDataLst>
            </p:nvPr>
          </p:nvSpPr>
          <p:spPr>
            <a:xfrm>
              <a:off x="584143" y="1518395"/>
              <a:ext cx="7636096" cy="573361"/>
            </a:xfrm>
            <a:prstGeom prst="rect">
              <a:avLst/>
            </a:prstGeom>
            <a:noFill/>
          </p:spPr>
          <p:txBody>
            <a:bodyPr wrap="square" lIns="182880" tIns="45720" rIns="91440" bIns="45720" rtlCol="0">
              <a:spAutoFit/>
            </a:bodyPr>
            <a:lstStyle/>
            <a:p>
              <a:pPr marL="568325" lvl="1" indent="-552450">
                <a:spcBef>
                  <a:spcPts val="612"/>
                </a:spcBef>
                <a:buSzPct val="90000"/>
                <a:buBlip>
                  <a:blip r:embed="rId11"/>
                </a:buBlip>
              </a:pPr>
              <a:r>
                <a:rPr lang="pl-PL" sz="3200" dirty="0" err="1" smtClean="0">
                  <a:gradFill>
                    <a:gsLst>
                      <a:gs pos="0">
                        <a:srgbClr val="FFFFFF"/>
                      </a:gs>
                      <a:gs pos="99000">
                        <a:srgbClr val="FFFFFF"/>
                      </a:gs>
                    </a:gsLst>
                    <a:lin ang="5400000" scaled="1"/>
                  </a:gradFill>
                </a:rPr>
                <a:t>Fully</a:t>
              </a:r>
              <a:r>
                <a:rPr lang="pl-PL" sz="3200" dirty="0" smtClean="0">
                  <a:gradFill>
                    <a:gsLst>
                      <a:gs pos="0">
                        <a:srgbClr val="FFFFFF"/>
                      </a:gs>
                      <a:gs pos="99000">
                        <a:srgbClr val="FFFFFF"/>
                      </a:gs>
                    </a:gsLst>
                    <a:lin ang="5400000" scaled="1"/>
                  </a:gradFill>
                </a:rPr>
                <a:t> </a:t>
              </a:r>
              <a:r>
                <a:rPr lang="pl-PL" sz="3200" dirty="0" err="1" smtClean="0">
                  <a:gradFill>
                    <a:gsLst>
                      <a:gs pos="0">
                        <a:srgbClr val="FFFFFF"/>
                      </a:gs>
                      <a:gs pos="99000">
                        <a:srgbClr val="FFFFFF"/>
                      </a:gs>
                    </a:gsLst>
                    <a:lin ang="5400000" scaled="1"/>
                  </a:gradFill>
                </a:rPr>
                <a:t>invisible</a:t>
              </a:r>
              <a:r>
                <a:rPr lang="pl-PL" sz="3200" dirty="0" smtClean="0">
                  <a:gradFill>
                    <a:gsLst>
                      <a:gs pos="0">
                        <a:srgbClr val="FFFFFF"/>
                      </a:gs>
                      <a:gs pos="99000">
                        <a:srgbClr val="FFFFFF"/>
                      </a:gs>
                    </a:gsLst>
                    <a:lin ang="5400000" scaled="1"/>
                  </a:gradFill>
                </a:rPr>
                <a:t> for the </a:t>
              </a:r>
              <a:r>
                <a:rPr lang="pl-PL" sz="3200" dirty="0" err="1" smtClean="0">
                  <a:gradFill>
                    <a:gsLst>
                      <a:gs pos="0">
                        <a:srgbClr val="FFFFFF"/>
                      </a:gs>
                      <a:gs pos="99000">
                        <a:srgbClr val="FFFFFF"/>
                      </a:gs>
                    </a:gsLst>
                    <a:lin ang="5400000" scaled="1"/>
                  </a:gradFill>
                </a:rPr>
                <a:t>user</a:t>
              </a:r>
              <a:endParaRPr lang="en-US" sz="3200" dirty="0">
                <a:gradFill>
                  <a:gsLst>
                    <a:gs pos="0">
                      <a:srgbClr val="FFFFFF"/>
                    </a:gs>
                    <a:gs pos="99000">
                      <a:srgbClr val="FFFFFF"/>
                    </a:gs>
                  </a:gsLst>
                  <a:lin ang="5400000" scaled="1"/>
                </a:gradFill>
              </a:endParaRPr>
            </a:p>
          </p:txBody>
        </p:sp>
      </p:grpSp>
      <p:grpSp>
        <p:nvGrpSpPr>
          <p:cNvPr id="21" name="Group 20"/>
          <p:cNvGrpSpPr/>
          <p:nvPr>
            <p:custDataLst>
              <p:tags r:id="rId4"/>
            </p:custDataLst>
          </p:nvPr>
        </p:nvGrpSpPr>
        <p:grpSpPr>
          <a:xfrm>
            <a:off x="529658" y="5228090"/>
            <a:ext cx="11105293" cy="791847"/>
            <a:chOff x="519113" y="1447058"/>
            <a:chExt cx="10884150" cy="776391"/>
          </a:xfrm>
        </p:grpSpPr>
        <p:sp>
          <p:nvSpPr>
            <p:cNvPr id="22" name="Rectangle 21"/>
            <p:cNvSpPr/>
            <p:nvPr/>
          </p:nvSpPr>
          <p:spPr bwMode="auto">
            <a:xfrm>
              <a:off x="519113" y="1447058"/>
              <a:ext cx="10884150" cy="776391"/>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32472"/>
              <a:endParaRPr lang="en-US" sz="2200" dirty="0">
                <a:solidFill>
                  <a:srgbClr val="FFFFFF">
                    <a:alpha val="98824"/>
                  </a:srgbClr>
                </a:solidFill>
                <a:latin typeface="Segoe UI" pitchFamily="34" charset="0"/>
                <a:ea typeface="Segoe UI" pitchFamily="34" charset="0"/>
                <a:cs typeface="Segoe UI" pitchFamily="34" charset="0"/>
              </a:endParaRPr>
            </a:p>
          </p:txBody>
        </p:sp>
        <p:sp>
          <p:nvSpPr>
            <p:cNvPr id="23" name="TextBox 22"/>
            <p:cNvSpPr txBox="1"/>
            <p:nvPr>
              <p:custDataLst>
                <p:tags r:id="rId5"/>
              </p:custDataLst>
            </p:nvPr>
          </p:nvSpPr>
          <p:spPr>
            <a:xfrm>
              <a:off x="584143" y="1518395"/>
              <a:ext cx="7759707" cy="573361"/>
            </a:xfrm>
            <a:prstGeom prst="rect">
              <a:avLst/>
            </a:prstGeom>
            <a:noFill/>
          </p:spPr>
          <p:txBody>
            <a:bodyPr wrap="square" lIns="182880" tIns="45720" rIns="91440" bIns="45720" rtlCol="0">
              <a:spAutoFit/>
            </a:bodyPr>
            <a:lstStyle/>
            <a:p>
              <a:pPr marL="568325" lvl="1" indent="-552450">
                <a:spcBef>
                  <a:spcPts val="612"/>
                </a:spcBef>
                <a:buSzPct val="90000"/>
                <a:buBlip>
                  <a:blip r:embed="rId11"/>
                </a:buBlip>
              </a:pPr>
              <a:r>
                <a:rPr lang="pl-PL" sz="3200" dirty="0" err="1" smtClean="0">
                  <a:gradFill>
                    <a:gsLst>
                      <a:gs pos="0">
                        <a:srgbClr val="FFFFFF"/>
                      </a:gs>
                      <a:gs pos="99000">
                        <a:srgbClr val="FFFFFF"/>
                      </a:gs>
                    </a:gsLst>
                    <a:lin ang="5400000" scaled="1"/>
                  </a:gradFill>
                </a:rPr>
                <a:t>Protects</a:t>
              </a:r>
              <a:r>
                <a:rPr lang="pl-PL" sz="3200" dirty="0" smtClean="0">
                  <a:gradFill>
                    <a:gsLst>
                      <a:gs pos="0">
                        <a:srgbClr val="FFFFFF"/>
                      </a:gs>
                      <a:gs pos="99000">
                        <a:srgbClr val="FFFFFF"/>
                      </a:gs>
                    </a:gsLst>
                    <a:lin ang="5400000" scaled="1"/>
                  </a:gradFill>
                </a:rPr>
                <a:t> from </a:t>
              </a:r>
              <a:r>
                <a:rPr lang="pl-PL" sz="3200" dirty="0" err="1" smtClean="0">
                  <a:gradFill>
                    <a:gsLst>
                      <a:gs pos="0">
                        <a:srgbClr val="FFFFFF"/>
                      </a:gs>
                      <a:gs pos="99000">
                        <a:srgbClr val="FFFFFF"/>
                      </a:gs>
                    </a:gsLst>
                    <a:lin ang="5400000" scaled="1"/>
                  </a:gradFill>
                </a:rPr>
                <a:t>offline</a:t>
              </a:r>
              <a:r>
                <a:rPr lang="pl-PL" sz="3200" dirty="0" smtClean="0">
                  <a:gradFill>
                    <a:gsLst>
                      <a:gs pos="0">
                        <a:srgbClr val="FFFFFF"/>
                      </a:gs>
                      <a:gs pos="99000">
                        <a:srgbClr val="FFFFFF"/>
                      </a:gs>
                    </a:gsLst>
                    <a:lin ang="5400000" scaled="1"/>
                  </a:gradFill>
                </a:rPr>
                <a:t> </a:t>
              </a:r>
              <a:r>
                <a:rPr lang="pl-PL" sz="3200" dirty="0" err="1" smtClean="0">
                  <a:gradFill>
                    <a:gsLst>
                      <a:gs pos="0">
                        <a:srgbClr val="FFFFFF"/>
                      </a:gs>
                      <a:gs pos="99000">
                        <a:srgbClr val="FFFFFF"/>
                      </a:gs>
                    </a:gsLst>
                    <a:lin ang="5400000" scaled="1"/>
                  </a:gradFill>
                </a:rPr>
                <a:t>access</a:t>
              </a:r>
              <a:endParaRPr lang="en-US" sz="3200" dirty="0">
                <a:gradFill>
                  <a:gsLst>
                    <a:gs pos="0">
                      <a:srgbClr val="FFFFFF"/>
                    </a:gs>
                    <a:gs pos="99000">
                      <a:srgbClr val="FFFFFF"/>
                    </a:gs>
                  </a:gsLst>
                  <a:lin ang="5400000" scaled="1"/>
                </a:gradFill>
              </a:endParaRPr>
            </a:p>
          </p:txBody>
        </p:sp>
      </p:grpSp>
      <p:sp>
        <p:nvSpPr>
          <p:cNvPr id="24" name="Rectangle 23"/>
          <p:cNvSpPr/>
          <p:nvPr/>
        </p:nvSpPr>
        <p:spPr>
          <a:xfrm>
            <a:off x="1236048" y="6113990"/>
            <a:ext cx="10840338" cy="461665"/>
          </a:xfrm>
          <a:prstGeom prst="rect">
            <a:avLst/>
          </a:prstGeom>
        </p:spPr>
        <p:txBody>
          <a:bodyPr wrap="square">
            <a:spAutoFit/>
          </a:bodyPr>
          <a:lstStyle/>
          <a:p>
            <a:pPr marL="16194" lvl="1">
              <a:spcBef>
                <a:spcPts val="612"/>
              </a:spcBef>
              <a:buSzPct val="90000"/>
            </a:pPr>
            <a:r>
              <a:rPr lang="pl-PL" sz="2400" dirty="0" smtClean="0">
                <a:gradFill>
                  <a:gsLst>
                    <a:gs pos="0">
                      <a:srgbClr val="FFFFFF"/>
                    </a:gs>
                    <a:gs pos="99000">
                      <a:srgbClr val="FFFFFF"/>
                    </a:gs>
                  </a:gsLst>
                  <a:lin ang="5400000" scaled="1"/>
                </a:gradFill>
              </a:rPr>
              <a:t>But </a:t>
            </a:r>
            <a:r>
              <a:rPr lang="pl-PL" sz="2400" dirty="0" err="1" smtClean="0">
                <a:gradFill>
                  <a:gsLst>
                    <a:gs pos="0">
                      <a:srgbClr val="FFFFFF"/>
                    </a:gs>
                    <a:gs pos="99000">
                      <a:srgbClr val="FFFFFF"/>
                    </a:gs>
                  </a:gsLst>
                  <a:lin ang="5400000" scaled="1"/>
                </a:gradFill>
              </a:rPr>
              <a:t>does</a:t>
            </a:r>
            <a:r>
              <a:rPr lang="pl-PL" sz="2400" dirty="0" smtClean="0">
                <a:gradFill>
                  <a:gsLst>
                    <a:gs pos="0">
                      <a:srgbClr val="FFFFFF"/>
                    </a:gs>
                    <a:gs pos="99000">
                      <a:srgbClr val="FFFFFF"/>
                    </a:gs>
                  </a:gsLst>
                  <a:lin ang="5400000" scaled="1"/>
                </a:gradFill>
              </a:rPr>
              <a:t> not </a:t>
            </a:r>
            <a:r>
              <a:rPr lang="pl-PL" sz="2400" dirty="0" err="1" smtClean="0">
                <a:gradFill>
                  <a:gsLst>
                    <a:gs pos="0">
                      <a:srgbClr val="FFFFFF"/>
                    </a:gs>
                    <a:gs pos="99000">
                      <a:srgbClr val="FFFFFF"/>
                    </a:gs>
                  </a:gsLst>
                  <a:lin ang="5400000" scaled="1"/>
                </a:gradFill>
              </a:rPr>
              <a:t>prevents</a:t>
            </a:r>
            <a:r>
              <a:rPr lang="pl-PL" sz="2400" dirty="0" smtClean="0">
                <a:gradFill>
                  <a:gsLst>
                    <a:gs pos="0">
                      <a:srgbClr val="FFFFFF"/>
                    </a:gs>
                    <a:gs pos="99000">
                      <a:srgbClr val="FFFFFF"/>
                    </a:gs>
                  </a:gsLst>
                  <a:lin ang="5400000" scaled="1"/>
                </a:gradFill>
              </a:rPr>
              <a:t> </a:t>
            </a:r>
            <a:r>
              <a:rPr lang="pl-PL" sz="2400" dirty="0" err="1" smtClean="0">
                <a:gradFill>
                  <a:gsLst>
                    <a:gs pos="0">
                      <a:srgbClr val="FFFFFF"/>
                    </a:gs>
                    <a:gs pos="99000">
                      <a:srgbClr val="FFFFFF"/>
                    </a:gs>
                  </a:gsLst>
                  <a:lin ang="5400000" scaled="1"/>
                </a:gradFill>
              </a:rPr>
              <a:t>all</a:t>
            </a:r>
            <a:r>
              <a:rPr lang="pl-PL" sz="2400" dirty="0" smtClean="0">
                <a:gradFill>
                  <a:gsLst>
                    <a:gs pos="0">
                      <a:srgbClr val="FFFFFF"/>
                    </a:gs>
                    <a:gs pos="99000">
                      <a:srgbClr val="FFFFFF"/>
                    </a:gs>
                  </a:gsLst>
                  <a:lin ang="5400000" scaled="1"/>
                </a:gradFill>
              </a:rPr>
              <a:t> </a:t>
            </a:r>
            <a:r>
              <a:rPr lang="pl-PL" sz="2400" dirty="0" err="1" smtClean="0">
                <a:gradFill>
                  <a:gsLst>
                    <a:gs pos="0">
                      <a:srgbClr val="FFFFFF"/>
                    </a:gs>
                    <a:gs pos="99000">
                      <a:srgbClr val="FFFFFF"/>
                    </a:gs>
                  </a:gsLst>
                  <a:lin ang="5400000" scaled="1"/>
                </a:gradFill>
              </a:rPr>
              <a:t>other</a:t>
            </a:r>
            <a:r>
              <a:rPr lang="pl-PL" sz="2400" dirty="0" smtClean="0">
                <a:gradFill>
                  <a:gsLst>
                    <a:gs pos="0">
                      <a:srgbClr val="FFFFFF"/>
                    </a:gs>
                    <a:gs pos="99000">
                      <a:srgbClr val="FFFFFF"/>
                    </a:gs>
                  </a:gsLst>
                  <a:lin ang="5400000" scaled="1"/>
                </a:gradFill>
              </a:rPr>
              <a:t> online </a:t>
            </a:r>
            <a:r>
              <a:rPr lang="pl-PL" sz="2400" i="1" dirty="0" err="1" smtClean="0">
                <a:gradFill>
                  <a:gsLst>
                    <a:gs pos="0">
                      <a:srgbClr val="FFFFFF"/>
                    </a:gs>
                    <a:gs pos="99000">
                      <a:srgbClr val="FFFFFF"/>
                    </a:gs>
                  </a:gsLst>
                  <a:lin ang="5400000" scaled="1"/>
                </a:gradFill>
              </a:rPr>
              <a:t>hacks</a:t>
            </a:r>
            <a:endParaRPr lang="en-US" sz="2400" i="1" dirty="0" smtClean="0">
              <a:gradFill>
                <a:gsLst>
                  <a:gs pos="0">
                    <a:srgbClr val="FFFFFF"/>
                  </a:gs>
                  <a:gs pos="99000">
                    <a:srgbClr val="FFFFFF"/>
                  </a:gs>
                </a:gsLst>
                <a:lin ang="5400000" scaled="1"/>
              </a:gradFill>
            </a:endParaRPr>
          </a:p>
        </p:txBody>
      </p:sp>
      <p:sp useBgFill="1">
        <p:nvSpPr>
          <p:cNvPr id="10" name="Rectangle 9"/>
          <p:cNvSpPr/>
          <p:nvPr/>
        </p:nvSpPr>
        <p:spPr bwMode="auto">
          <a:xfrm>
            <a:off x="0" y="1214472"/>
            <a:ext cx="529659" cy="5780053"/>
          </a:xfrm>
          <a:prstGeom prst="rect">
            <a:avLst/>
          </a:pr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05345697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75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50"/>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8" decel="100000" fill="hold" nodeType="click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1000" fill="hold"/>
                                        <p:tgtEl>
                                          <p:spTgt spid="15"/>
                                        </p:tgtEl>
                                        <p:attrNameLst>
                                          <p:attrName>ppt_x</p:attrName>
                                        </p:attrNameLst>
                                      </p:cBhvr>
                                      <p:tavLst>
                                        <p:tav tm="0">
                                          <p:val>
                                            <p:strVal val="0-#ppt_w/2"/>
                                          </p:val>
                                        </p:tav>
                                        <p:tav tm="100000">
                                          <p:val>
                                            <p:strVal val="#ppt_x"/>
                                          </p:val>
                                        </p:tav>
                                      </p:tavLst>
                                    </p:anim>
                                    <p:anim calcmode="lin" valueType="num">
                                      <p:cBhvr additive="base">
                                        <p:cTn id="17" dur="10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8" decel="100000" fill="hold" nodeType="click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1000" fill="hold"/>
                                        <p:tgtEl>
                                          <p:spTgt spid="18"/>
                                        </p:tgtEl>
                                        <p:attrNameLst>
                                          <p:attrName>ppt_x</p:attrName>
                                        </p:attrNameLst>
                                      </p:cBhvr>
                                      <p:tavLst>
                                        <p:tav tm="0">
                                          <p:val>
                                            <p:strVal val="0-#ppt_w/2"/>
                                          </p:val>
                                        </p:tav>
                                        <p:tav tm="100000">
                                          <p:val>
                                            <p:strVal val="#ppt_x"/>
                                          </p:val>
                                        </p:tav>
                                      </p:tavLst>
                                    </p:anim>
                                    <p:anim calcmode="lin" valueType="num">
                                      <p:cBhvr additive="base">
                                        <p:cTn id="23" dur="10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8" decel="100000" fill="hold" nodeType="click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1000" fill="hold"/>
                                        <p:tgtEl>
                                          <p:spTgt spid="21"/>
                                        </p:tgtEl>
                                        <p:attrNameLst>
                                          <p:attrName>ppt_x</p:attrName>
                                        </p:attrNameLst>
                                      </p:cBhvr>
                                      <p:tavLst>
                                        <p:tav tm="0">
                                          <p:val>
                                            <p:strVal val="0-#ppt_w/2"/>
                                          </p:val>
                                        </p:tav>
                                        <p:tav tm="100000">
                                          <p:val>
                                            <p:strVal val="#ppt_x"/>
                                          </p:val>
                                        </p:tav>
                                      </p:tavLst>
                                    </p:anim>
                                    <p:anim calcmode="lin" valueType="num">
                                      <p:cBhvr additive="base">
                                        <p:cTn id="29" dur="1000" fill="hold"/>
                                        <p:tgtEl>
                                          <p:spTgt spid="21"/>
                                        </p:tgtEl>
                                        <p:attrNameLst>
                                          <p:attrName>ppt_y</p:attrName>
                                        </p:attrNameLst>
                                      </p:cBhvr>
                                      <p:tavLst>
                                        <p:tav tm="0">
                                          <p:val>
                                            <p:strVal val="#ppt_y"/>
                                          </p:val>
                                        </p:tav>
                                        <p:tav tm="100000">
                                          <p:val>
                                            <p:strVal val="#ppt_y"/>
                                          </p:val>
                                        </p:tav>
                                      </p:tavLst>
                                    </p:anim>
                                  </p:childTnLst>
                                </p:cTn>
                              </p:par>
                              <p:par>
                                <p:cTn id="30" presetID="10" presetClass="entr" presetSubtype="0" fill="hold" grpId="0" nodeType="withEffect">
                                  <p:stCondLst>
                                    <p:cond delay="75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75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b="8171"/>
          <a:stretch/>
        </p:blipFill>
        <p:spPr>
          <a:xfrm>
            <a:off x="0" y="-2"/>
            <a:ext cx="12436475" cy="6994528"/>
          </a:xfrm>
          <a:prstGeom prst="rect">
            <a:avLst/>
          </a:prstGeom>
        </p:spPr>
      </p:pic>
      <p:sp>
        <p:nvSpPr>
          <p:cNvPr id="5" name="Rectangle 4"/>
          <p:cNvSpPr/>
          <p:nvPr>
            <p:custDataLst>
              <p:tags r:id="rId1"/>
            </p:custDataLst>
          </p:nvPr>
        </p:nvSpPr>
        <p:spPr bwMode="auto">
          <a:xfrm>
            <a:off x="0" y="5540991"/>
            <a:ext cx="10167582" cy="1453535"/>
          </a:xfrm>
          <a:prstGeom prst="rect">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defTabSz="932472"/>
            <a:r>
              <a:rPr lang="pl-PL" sz="5400" dirty="0">
                <a:latin typeface="+mj-lt"/>
              </a:rPr>
              <a:t>Demo: </a:t>
            </a:r>
            <a:r>
              <a:rPr lang="pl-PL" sz="5400" dirty="0" err="1" smtClean="0">
                <a:latin typeface="+mj-lt"/>
              </a:rPr>
              <a:t>Rubber</a:t>
            </a:r>
            <a:r>
              <a:rPr lang="pl-PL" sz="5400" dirty="0" smtClean="0">
                <a:latin typeface="+mj-lt"/>
              </a:rPr>
              <a:t> </a:t>
            </a:r>
            <a:r>
              <a:rPr lang="pl-PL" sz="5400" dirty="0" err="1" smtClean="0">
                <a:latin typeface="+mj-lt"/>
              </a:rPr>
              <a:t>Quack</a:t>
            </a:r>
            <a:r>
              <a:rPr lang="pl-PL" sz="5400" dirty="0" smtClean="0">
                <a:latin typeface="+mj-lt"/>
              </a:rPr>
              <a:t> </a:t>
            </a:r>
            <a:r>
              <a:rPr lang="pl-PL" sz="5400" dirty="0" err="1" smtClean="0">
                <a:latin typeface="+mj-lt"/>
              </a:rPr>
              <a:t>Quack</a:t>
            </a:r>
            <a:endParaRPr lang="en-US" sz="4800" dirty="0">
              <a:solidFill>
                <a:srgbClr val="FFFFFF">
                  <a:alpha val="98824"/>
                </a:srgbClr>
              </a:solidFill>
              <a:latin typeface="+mj-lt"/>
              <a:ea typeface="Segoe UI" pitchFamily="34" charset="0"/>
              <a:cs typeface="Segoe UI" pitchFamily="34" charset="0"/>
            </a:endParaRPr>
          </a:p>
        </p:txBody>
      </p:sp>
      <p:pic>
        <p:nvPicPr>
          <p:cNvPr id="36866" name="Picture 2" descr="http://mytwopiasters.files.wordpress.com/2011/07/rubber-duckie.jpg"/>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10440537" y="3938460"/>
            <a:ext cx="2353041" cy="18812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9079045"/>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2"/>
            </p:custDataLst>
            <p:extLst>
              <p:ext uri="{D42A27DB-BD31-4B8C-83A1-F6EECF244321}">
                <p14:modId xmlns:p14="http://schemas.microsoft.com/office/powerpoint/2010/main" val="4109060305"/>
              </p:ext>
            </p:extLst>
          </p:nvPr>
        </p:nvGraphicFramePr>
        <p:xfrm>
          <a:off x="1621" y="1620"/>
          <a:ext cx="1619" cy="1619"/>
        </p:xfrm>
        <a:graphic>
          <a:graphicData uri="http://schemas.openxmlformats.org/presentationml/2006/ole">
            <mc:AlternateContent xmlns:mc="http://schemas.openxmlformats.org/markup-compatibility/2006">
              <mc:Choice xmlns:v="urn:schemas-microsoft-com:vml" Requires="v">
                <p:oleObj spid="_x0000_s37905" name="think-cell Slide" r:id="rId9" imgW="270" imgH="270" progId="TCLayout.ActiveDocument.1">
                  <p:embed/>
                </p:oleObj>
              </mc:Choice>
              <mc:Fallback>
                <p:oleObj name="think-cell Slide" r:id="rId9" imgW="270" imgH="270" progId="TCLayout.ActiveDocument.1">
                  <p:embed/>
                  <p:pic>
                    <p:nvPicPr>
                      <p:cNvPr id="0" name=""/>
                      <p:cNvPicPr/>
                      <p:nvPr/>
                    </p:nvPicPr>
                    <p:blipFill>
                      <a:blip r:embed="rId10"/>
                      <a:stretch>
                        <a:fillRect/>
                      </a:stretch>
                    </p:blipFill>
                    <p:spPr>
                      <a:xfrm>
                        <a:off x="1621" y="1620"/>
                        <a:ext cx="1619" cy="1619"/>
                      </a:xfrm>
                      <a:prstGeom prst="rect">
                        <a:avLst/>
                      </a:prstGeom>
                    </p:spPr>
                  </p:pic>
                </p:oleObj>
              </mc:Fallback>
            </mc:AlternateContent>
          </a:graphicData>
        </a:graphic>
      </p:graphicFrame>
      <p:sp>
        <p:nvSpPr>
          <p:cNvPr id="16" name="Rectangle 15"/>
          <p:cNvSpPr/>
          <p:nvPr>
            <p:custDataLst>
              <p:tags r:id="rId3"/>
            </p:custDataLst>
          </p:nvPr>
        </p:nvSpPr>
        <p:spPr bwMode="auto">
          <a:xfrm>
            <a:off x="529661" y="1476621"/>
            <a:ext cx="11906814" cy="3394923"/>
          </a:xfrm>
          <a:prstGeom prst="rect">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a:endParaRPr lang="en-US" sz="2200" dirty="0">
              <a:solidFill>
                <a:srgbClr val="FFFFFF">
                  <a:alpha val="98824"/>
                </a:srgbClr>
              </a:solidFill>
              <a:latin typeface="Segoe UI" pitchFamily="34" charset="0"/>
              <a:ea typeface="Segoe UI" pitchFamily="34" charset="0"/>
              <a:cs typeface="Segoe UI" pitchFamily="34" charset="0"/>
            </a:endParaRPr>
          </a:p>
        </p:txBody>
      </p:sp>
      <p:sp>
        <p:nvSpPr>
          <p:cNvPr id="2" name="Title 1"/>
          <p:cNvSpPr>
            <a:spLocks noGrp="1"/>
          </p:cNvSpPr>
          <p:nvPr>
            <p:ph type="title"/>
            <p:custDataLst>
              <p:tags r:id="rId4"/>
            </p:custDataLst>
          </p:nvPr>
        </p:nvSpPr>
        <p:spPr/>
        <p:txBody>
          <a:bodyPr/>
          <a:lstStyle/>
          <a:p>
            <a:r>
              <a:rPr lang="pl-PL" dirty="0" err="1" smtClean="0"/>
              <a:t>Why</a:t>
            </a:r>
            <a:r>
              <a:rPr lang="pl-PL" dirty="0" smtClean="0"/>
              <a:t> </a:t>
            </a:r>
            <a:r>
              <a:rPr lang="pl-PL" dirty="0" err="1" smtClean="0"/>
              <a:t>this</a:t>
            </a:r>
            <a:r>
              <a:rPr lang="pl-PL" dirty="0" smtClean="0"/>
              <a:t> was </a:t>
            </a:r>
            <a:r>
              <a:rPr lang="pl-PL" dirty="0" err="1" smtClean="0"/>
              <a:t>possible</a:t>
            </a:r>
            <a:r>
              <a:rPr lang="pl-PL" dirty="0" smtClean="0"/>
              <a:t>?</a:t>
            </a:r>
            <a:endParaRPr lang="en-US" dirty="0"/>
          </a:p>
        </p:txBody>
      </p:sp>
      <p:sp>
        <p:nvSpPr>
          <p:cNvPr id="15" name="TextBox 14"/>
          <p:cNvSpPr txBox="1"/>
          <p:nvPr>
            <p:custDataLst>
              <p:tags r:id="rId5"/>
            </p:custDataLst>
          </p:nvPr>
        </p:nvSpPr>
        <p:spPr>
          <a:xfrm>
            <a:off x="596011" y="5393761"/>
            <a:ext cx="11242833" cy="602020"/>
          </a:xfrm>
          <a:prstGeom prst="rect">
            <a:avLst/>
          </a:prstGeom>
          <a:noFill/>
        </p:spPr>
        <p:txBody>
          <a:bodyPr wrap="square" lIns="186556" tIns="46639" rIns="93278" bIns="46639" rtlCol="0">
            <a:spAutoFit/>
          </a:bodyPr>
          <a:lstStyle/>
          <a:p>
            <a:pPr>
              <a:buSzPct val="90000"/>
            </a:pPr>
            <a:r>
              <a:rPr lang="en-US" sz="3300" spc="-153" dirty="0">
                <a:gradFill>
                  <a:gsLst>
                    <a:gs pos="0">
                      <a:srgbClr val="FFFFFF"/>
                    </a:gs>
                    <a:gs pos="100000">
                      <a:srgbClr val="FFFFFF"/>
                    </a:gs>
                  </a:gsLst>
                  <a:lin ang="5400000" scaled="0"/>
                </a:gradFill>
                <a:ea typeface="Segoe UI" pitchFamily="34" charset="0"/>
                <a:cs typeface="Segoe UI" pitchFamily="34" charset="0"/>
              </a:rPr>
              <a:t>The </a:t>
            </a:r>
            <a:r>
              <a:rPr lang="pl-PL" sz="3300" spc="-153" dirty="0" err="1" smtClean="0">
                <a:gradFill>
                  <a:gsLst>
                    <a:gs pos="0">
                      <a:srgbClr val="FFFFFF"/>
                    </a:gs>
                    <a:gs pos="100000">
                      <a:srgbClr val="FFFFFF"/>
                    </a:gs>
                  </a:gsLst>
                  <a:lin ang="5400000" scaled="0"/>
                </a:gradFill>
                <a:ea typeface="Segoe UI" pitchFamily="34" charset="0"/>
                <a:cs typeface="Segoe UI" pitchFamily="34" charset="0"/>
              </a:rPr>
              <a:t>mitigation</a:t>
            </a:r>
            <a:r>
              <a:rPr lang="pl-PL" sz="3300" spc="-153" dirty="0" smtClean="0">
                <a:gradFill>
                  <a:gsLst>
                    <a:gs pos="0">
                      <a:srgbClr val="FFFFFF"/>
                    </a:gs>
                    <a:gs pos="100000">
                      <a:srgbClr val="FFFFFF"/>
                    </a:gs>
                  </a:gsLst>
                  <a:lin ang="5400000" scaled="0"/>
                </a:gradFill>
                <a:ea typeface="Segoe UI" pitchFamily="34" charset="0"/>
                <a:cs typeface="Segoe UI" pitchFamily="34" charset="0"/>
              </a:rPr>
              <a:t> plan:</a:t>
            </a:r>
            <a:r>
              <a:rPr lang="en-US" sz="3300" spc="-153" dirty="0" smtClean="0">
                <a:gradFill>
                  <a:gsLst>
                    <a:gs pos="0">
                      <a:srgbClr val="FFFFFF"/>
                    </a:gs>
                    <a:gs pos="100000">
                      <a:srgbClr val="FFFFFF"/>
                    </a:gs>
                  </a:gsLst>
                  <a:lin ang="5400000" scaled="0"/>
                </a:gradFill>
                <a:ea typeface="Segoe UI" pitchFamily="34" charset="0"/>
                <a:cs typeface="Segoe UI" pitchFamily="34" charset="0"/>
              </a:rPr>
              <a:t> </a:t>
            </a:r>
            <a:r>
              <a:rPr lang="pl-PL" sz="3300" spc="-153" dirty="0">
                <a:gradFill>
                  <a:gsLst>
                    <a:gs pos="0">
                      <a:srgbClr val="FFFFFF"/>
                    </a:gs>
                    <a:gs pos="100000">
                      <a:srgbClr val="FFFFFF"/>
                    </a:gs>
                  </a:gsLst>
                  <a:lin ang="5400000" scaled="0"/>
                </a:gradFill>
                <a:ea typeface="Segoe UI" pitchFamily="34" charset="0"/>
                <a:cs typeface="Segoe UI" pitchFamily="34" charset="0"/>
              </a:rPr>
              <a:t> </a:t>
            </a:r>
            <a:r>
              <a:rPr lang="pl-PL" sz="3300" b="1" spc="-153" dirty="0" smtClean="0">
                <a:gradFill>
                  <a:gsLst>
                    <a:gs pos="0">
                      <a:srgbClr val="FFFFFF"/>
                    </a:gs>
                    <a:gs pos="100000">
                      <a:srgbClr val="FFFFFF"/>
                    </a:gs>
                  </a:gsLst>
                  <a:lin ang="5400000" scaled="0"/>
                </a:gradFill>
                <a:ea typeface="Segoe UI" pitchFamily="34" charset="0"/>
                <a:cs typeface="Segoe UI" pitchFamily="34" charset="0"/>
              </a:rPr>
              <a:t>Security </a:t>
            </a:r>
            <a:r>
              <a:rPr lang="pl-PL" sz="3300" b="1" spc="-153" dirty="0" err="1">
                <a:gradFill>
                  <a:gsLst>
                    <a:gs pos="0">
                      <a:srgbClr val="FFFFFF"/>
                    </a:gs>
                    <a:gs pos="100000">
                      <a:srgbClr val="FFFFFF"/>
                    </a:gs>
                  </a:gsLst>
                  <a:lin ang="5400000" scaled="0"/>
                </a:gradFill>
                <a:ea typeface="Segoe UI" pitchFamily="34" charset="0"/>
                <a:cs typeface="Segoe UI" pitchFamily="34" charset="0"/>
              </a:rPr>
              <a:t>A</a:t>
            </a:r>
            <a:r>
              <a:rPr lang="pl-PL" sz="3300" b="1" spc="-153" dirty="0" err="1" smtClean="0">
                <a:gradFill>
                  <a:gsLst>
                    <a:gs pos="0">
                      <a:srgbClr val="FFFFFF"/>
                    </a:gs>
                    <a:gs pos="100000">
                      <a:srgbClr val="FFFFFF"/>
                    </a:gs>
                  </a:gsLst>
                  <a:lin ang="5400000" scaled="0"/>
                </a:gradFill>
                <a:ea typeface="Segoe UI" pitchFamily="34" charset="0"/>
                <a:cs typeface="Segoe UI" pitchFamily="34" charset="0"/>
              </a:rPr>
              <a:t>wareness</a:t>
            </a:r>
            <a:r>
              <a:rPr lang="pl-PL" sz="3300" b="1" spc="-153" dirty="0" smtClean="0">
                <a:gradFill>
                  <a:gsLst>
                    <a:gs pos="0">
                      <a:srgbClr val="FFFFFF"/>
                    </a:gs>
                    <a:gs pos="100000">
                      <a:srgbClr val="FFFFFF"/>
                    </a:gs>
                  </a:gsLst>
                  <a:lin ang="5400000" scaled="0"/>
                </a:gradFill>
                <a:ea typeface="Segoe UI" pitchFamily="34" charset="0"/>
                <a:cs typeface="Segoe UI" pitchFamily="34" charset="0"/>
              </a:rPr>
              <a:t> + USB Management</a:t>
            </a:r>
            <a:endParaRPr lang="en-US" sz="3300" b="1" spc="-153" dirty="0">
              <a:gradFill>
                <a:gsLst>
                  <a:gs pos="0">
                    <a:srgbClr val="FFFFFF"/>
                  </a:gs>
                  <a:gs pos="100000">
                    <a:srgbClr val="FFFFFF"/>
                  </a:gs>
                </a:gsLst>
                <a:lin ang="5400000" scaled="0"/>
              </a:gradFill>
              <a:ea typeface="Segoe UI" pitchFamily="34" charset="0"/>
              <a:cs typeface="Segoe UI" pitchFamily="34" charset="0"/>
            </a:endParaRPr>
          </a:p>
        </p:txBody>
      </p:sp>
      <p:sp>
        <p:nvSpPr>
          <p:cNvPr id="17" name="Content Placeholder 4"/>
          <p:cNvSpPr txBox="1">
            <a:spLocks/>
          </p:cNvSpPr>
          <p:nvPr>
            <p:custDataLst>
              <p:tags r:id="rId6"/>
            </p:custDataLst>
          </p:nvPr>
        </p:nvSpPr>
        <p:spPr>
          <a:xfrm>
            <a:off x="529660" y="1476623"/>
            <a:ext cx="11375536" cy="3016550"/>
          </a:xfrm>
          <a:prstGeom prst="rect">
            <a:avLst/>
          </a:prstGeom>
        </p:spPr>
        <p:txBody>
          <a:bodyPr lIns="186556" tIns="93278" rIns="93278" bIns="93278"/>
          <a:lstStyle>
            <a:lvl1pPr marL="460375" indent="-460375" algn="l" defTabSz="914363" rtl="0" eaLnBrk="1" latinLnBrk="0" hangingPunct="1">
              <a:lnSpc>
                <a:spcPct val="90000"/>
              </a:lnSpc>
              <a:spcBef>
                <a:spcPct val="20000"/>
              </a:spcBef>
              <a:buSzPct val="90000"/>
              <a:buFontTx/>
              <a:buBlip>
                <a:blip r:embed="rId11"/>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11"/>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11"/>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1"/>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1"/>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03233" lvl="1">
              <a:lnSpc>
                <a:spcPct val="100000"/>
              </a:lnSpc>
              <a:spcBef>
                <a:spcPts val="612"/>
              </a:spcBef>
            </a:pPr>
            <a:r>
              <a:rPr lang="en-US" sz="3600" dirty="0" smtClean="0">
                <a:gradFill>
                  <a:gsLst>
                    <a:gs pos="0">
                      <a:srgbClr val="FFFFFF"/>
                    </a:gs>
                    <a:gs pos="100000">
                      <a:srgbClr val="FFFFFF"/>
                    </a:gs>
                  </a:gsLst>
                  <a:lin ang="5400000" scaled="0"/>
                </a:gradFill>
              </a:rPr>
              <a:t>User was a Domain User and Local Admin</a:t>
            </a:r>
          </a:p>
          <a:p>
            <a:pPr marL="403233" lvl="1">
              <a:lnSpc>
                <a:spcPct val="100000"/>
              </a:lnSpc>
              <a:spcBef>
                <a:spcPts val="612"/>
              </a:spcBef>
            </a:pPr>
            <a:r>
              <a:rPr lang="en-US" sz="3600" dirty="0" smtClean="0">
                <a:gradFill>
                  <a:gsLst>
                    <a:gs pos="0">
                      <a:srgbClr val="FFFFFF"/>
                    </a:gs>
                    <a:gs pos="100000">
                      <a:srgbClr val="FFFFFF"/>
                    </a:gs>
                  </a:gsLst>
                  <a:lin ang="5400000" scaled="0"/>
                </a:gradFill>
              </a:rPr>
              <a:t>USB management was weak</a:t>
            </a:r>
          </a:p>
          <a:p>
            <a:pPr marL="403233" lvl="1">
              <a:lnSpc>
                <a:spcPct val="100000"/>
              </a:lnSpc>
              <a:spcBef>
                <a:spcPts val="612"/>
              </a:spcBef>
            </a:pPr>
            <a:r>
              <a:rPr lang="en-US" sz="3600" dirty="0" smtClean="0">
                <a:gradFill>
                  <a:gsLst>
                    <a:gs pos="0">
                      <a:srgbClr val="FFFFFF"/>
                    </a:gs>
                    <a:gs pos="100000">
                      <a:srgbClr val="FFFFFF"/>
                    </a:gs>
                  </a:gsLst>
                  <a:lin ang="5400000" scaled="0"/>
                </a:gradFill>
              </a:rPr>
              <a:t>Attacker had physical access to the machine</a:t>
            </a:r>
          </a:p>
          <a:p>
            <a:pPr marL="403233" lvl="1">
              <a:lnSpc>
                <a:spcPct val="100000"/>
              </a:lnSpc>
              <a:spcBef>
                <a:spcPts val="612"/>
              </a:spcBef>
            </a:pPr>
            <a:r>
              <a:rPr lang="pl-PL" sz="3600" dirty="0" smtClean="0">
                <a:gradFill>
                  <a:gsLst>
                    <a:gs pos="0">
                      <a:srgbClr val="FFFFFF"/>
                    </a:gs>
                    <a:gs pos="100000">
                      <a:srgbClr val="FFFFFF"/>
                    </a:gs>
                  </a:gsLst>
                  <a:lin ang="5400000" scaled="0"/>
                </a:gradFill>
              </a:rPr>
              <a:t>Laptop o</a:t>
            </a:r>
            <a:r>
              <a:rPr lang="en-US" sz="3600" dirty="0" err="1" smtClean="0">
                <a:gradFill>
                  <a:gsLst>
                    <a:gs pos="0">
                      <a:srgbClr val="FFFFFF"/>
                    </a:gs>
                    <a:gs pos="100000">
                      <a:srgbClr val="FFFFFF"/>
                    </a:gs>
                  </a:gsLst>
                  <a:lin ang="5400000" scaled="0"/>
                </a:gradFill>
              </a:rPr>
              <a:t>wner</a:t>
            </a:r>
            <a:r>
              <a:rPr lang="en-US" sz="3600" dirty="0" smtClean="0">
                <a:gradFill>
                  <a:gsLst>
                    <a:gs pos="0">
                      <a:srgbClr val="FFFFFF"/>
                    </a:gs>
                    <a:gs pos="100000">
                      <a:srgbClr val="FFFFFF"/>
                    </a:gs>
                  </a:gsLst>
                  <a:lin ang="5400000" scaled="0"/>
                </a:gradFill>
              </a:rPr>
              <a:t> trusted </a:t>
            </a:r>
            <a:r>
              <a:rPr lang="en-US" sz="3600" i="1" dirty="0" smtClean="0">
                <a:gradFill>
                  <a:gsLst>
                    <a:gs pos="0">
                      <a:srgbClr val="FFFFFF"/>
                    </a:gs>
                    <a:gs pos="100000">
                      <a:srgbClr val="FFFFFF"/>
                    </a:gs>
                  </a:gsLst>
                  <a:lin ang="5400000" scaled="0"/>
                </a:gradFill>
              </a:rPr>
              <a:t>3rd party </a:t>
            </a:r>
            <a:r>
              <a:rPr lang="en-US" sz="3600" dirty="0" smtClean="0">
                <a:gradFill>
                  <a:gsLst>
                    <a:gs pos="0">
                      <a:srgbClr val="FFFFFF"/>
                    </a:gs>
                    <a:gs pos="100000">
                      <a:srgbClr val="FFFFFF"/>
                    </a:gs>
                  </a:gsLst>
                  <a:lin ang="5400000" scaled="0"/>
                </a:gradFill>
              </a:rPr>
              <a:t>pen drive</a:t>
            </a:r>
          </a:p>
        </p:txBody>
      </p:sp>
      <p:sp useBgFill="1">
        <p:nvSpPr>
          <p:cNvPr id="6" name="Rectangle 5"/>
          <p:cNvSpPr/>
          <p:nvPr/>
        </p:nvSpPr>
        <p:spPr bwMode="auto">
          <a:xfrm>
            <a:off x="0" y="5249917"/>
            <a:ext cx="756745" cy="1744608"/>
          </a:xfrm>
          <a:prstGeom prst="rect">
            <a:avLst/>
          </a:pr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422675516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p:custDataLst>
              <p:tags r:id="rId2"/>
            </p:custDataLst>
            <p:extLst>
              <p:ext uri="{D42A27DB-BD31-4B8C-83A1-F6EECF244321}">
                <p14:modId xmlns:p14="http://schemas.microsoft.com/office/powerpoint/2010/main" val="3537300581"/>
              </p:ext>
            </p:extLst>
          </p:nvPr>
        </p:nvGraphicFramePr>
        <p:xfrm>
          <a:off x="1621" y="1620"/>
          <a:ext cx="1619" cy="1619"/>
        </p:xfrm>
        <a:graphic>
          <a:graphicData uri="http://schemas.openxmlformats.org/presentationml/2006/ole">
            <mc:AlternateContent xmlns:mc="http://schemas.openxmlformats.org/markup-compatibility/2006">
              <mc:Choice xmlns:v="urn:schemas-microsoft-com:vml" Requires="v">
                <p:oleObj spid="_x0000_s38928" name="think-cell Slide" r:id="rId26" imgW="270" imgH="270" progId="TCLayout.ActiveDocument.1">
                  <p:embed/>
                </p:oleObj>
              </mc:Choice>
              <mc:Fallback>
                <p:oleObj name="think-cell Slide" r:id="rId26" imgW="270" imgH="270" progId="TCLayout.ActiveDocument.1">
                  <p:embed/>
                  <p:pic>
                    <p:nvPicPr>
                      <p:cNvPr id="0" name=""/>
                      <p:cNvPicPr/>
                      <p:nvPr/>
                    </p:nvPicPr>
                    <p:blipFill>
                      <a:blip r:embed="rId27"/>
                      <a:stretch>
                        <a:fillRect/>
                      </a:stretch>
                    </p:blipFill>
                    <p:spPr>
                      <a:xfrm>
                        <a:off x="1621" y="1620"/>
                        <a:ext cx="1619" cy="1619"/>
                      </a:xfrm>
                      <a:prstGeom prst="rect">
                        <a:avLst/>
                      </a:prstGeom>
                    </p:spPr>
                  </p:pic>
                </p:oleObj>
              </mc:Fallback>
            </mc:AlternateContent>
          </a:graphicData>
        </a:graphic>
      </p:graphicFrame>
      <p:sp>
        <p:nvSpPr>
          <p:cNvPr id="2" name="Title 1"/>
          <p:cNvSpPr>
            <a:spLocks noGrp="1"/>
          </p:cNvSpPr>
          <p:nvPr>
            <p:ph type="title"/>
            <p:custDataLst>
              <p:tags r:id="rId3"/>
            </p:custDataLst>
          </p:nvPr>
        </p:nvSpPr>
        <p:spPr>
          <a:prstGeom prst="rect">
            <a:avLst/>
          </a:prstGeom>
        </p:spPr>
        <p:txBody>
          <a:bodyPr/>
          <a:lstStyle/>
          <a:p>
            <a:r>
              <a:rPr lang="en-GB" dirty="0" smtClean="0"/>
              <a:t>Agenda</a:t>
            </a:r>
            <a:endParaRPr lang="en-GB" dirty="0"/>
          </a:p>
        </p:txBody>
      </p:sp>
      <p:grpSp>
        <p:nvGrpSpPr>
          <p:cNvPr id="4" name="Group 3"/>
          <p:cNvGrpSpPr/>
          <p:nvPr/>
        </p:nvGrpSpPr>
        <p:grpSpPr>
          <a:xfrm>
            <a:off x="1079467" y="2005576"/>
            <a:ext cx="4609821" cy="2432300"/>
            <a:chOff x="1079467" y="2005576"/>
            <a:chExt cx="4609821" cy="2432300"/>
          </a:xfrm>
        </p:grpSpPr>
        <p:sp>
          <p:nvSpPr>
            <p:cNvPr id="31" name="TextBox 30"/>
            <p:cNvSpPr txBox="1"/>
            <p:nvPr>
              <p:custDataLst>
                <p:tags r:id="rId19"/>
              </p:custDataLst>
            </p:nvPr>
          </p:nvSpPr>
          <p:spPr>
            <a:xfrm>
              <a:off x="1079467" y="2005576"/>
              <a:ext cx="4609821" cy="619372"/>
            </a:xfrm>
            <a:prstGeom prst="rect">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defPPr>
                <a:defRPr lang="en-US"/>
              </a:defPPr>
              <a:lvl1pPr algn="ctr" defTabSz="914099">
                <a:defRPr sz="2200">
                  <a:solidFill>
                    <a:schemeClr val="tx1">
                      <a:lumMod val="20000"/>
                      <a:lumOff val="80000"/>
                      <a:alpha val="99000"/>
                    </a:schemeClr>
                  </a:solidFill>
                  <a:latin typeface="Segoe UI" pitchFamily="34" charset="0"/>
                  <a:ea typeface="Segoe UI" pitchFamily="34" charset="0"/>
                  <a:cs typeface="Segoe UI" pitchFamily="34" charset="0"/>
                </a:defRPr>
              </a:lvl1pPr>
            </a:lstStyle>
            <a:p>
              <a:endParaRPr lang="en-US" sz="1800" dirty="0">
                <a:ln>
                  <a:solidFill>
                    <a:schemeClr val="tx1">
                      <a:alpha val="99000"/>
                    </a:schemeClr>
                  </a:solidFill>
                </a:ln>
                <a:gradFill>
                  <a:gsLst>
                    <a:gs pos="0">
                      <a:srgbClr val="FFFFFF"/>
                    </a:gs>
                    <a:gs pos="100000">
                      <a:srgbClr val="FFFFFF"/>
                    </a:gs>
                  </a:gsLst>
                  <a:lin ang="5400000" scaled="0"/>
                </a:gradFill>
              </a:endParaRPr>
            </a:p>
          </p:txBody>
        </p:sp>
        <p:sp>
          <p:nvSpPr>
            <p:cNvPr id="33" name="TextBox 32"/>
            <p:cNvSpPr txBox="1"/>
            <p:nvPr>
              <p:custDataLst>
                <p:tags r:id="rId20"/>
              </p:custDataLst>
            </p:nvPr>
          </p:nvSpPr>
          <p:spPr>
            <a:xfrm>
              <a:off x="1396328" y="2052724"/>
              <a:ext cx="3976097" cy="525076"/>
            </a:xfrm>
            <a:prstGeom prst="rect">
              <a:avLst/>
            </a:prstGeom>
            <a:noFill/>
          </p:spPr>
          <p:txBody>
            <a:bodyPr wrap="square" lIns="93278" tIns="46639" rIns="93278" bIns="46639" rtlCol="0">
              <a:spAutoFit/>
            </a:bodyPr>
            <a:lstStyle/>
            <a:p>
              <a:pPr algn="ctr">
                <a:buSzPct val="90000"/>
              </a:pPr>
              <a:r>
                <a:rPr lang="pl-PL" sz="2800" dirty="0" smtClean="0">
                  <a:gradFill>
                    <a:gsLst>
                      <a:gs pos="0">
                        <a:srgbClr val="FFFFFF"/>
                      </a:gs>
                      <a:gs pos="100000">
                        <a:srgbClr val="FFFFFF"/>
                      </a:gs>
                    </a:gsLst>
                    <a:lin ang="5400000" scaled="0"/>
                  </a:gradFill>
                </a:rPr>
                <a:t>Idea of (NOT)</a:t>
              </a:r>
              <a:endParaRPr lang="en-US" sz="2800" dirty="0">
                <a:gradFill>
                  <a:gsLst>
                    <a:gs pos="0">
                      <a:srgbClr val="FFFFFF"/>
                    </a:gs>
                    <a:gs pos="100000">
                      <a:srgbClr val="FFFFFF"/>
                    </a:gs>
                  </a:gsLst>
                  <a:lin ang="5400000" scaled="0"/>
                </a:gradFill>
              </a:endParaRPr>
            </a:p>
          </p:txBody>
        </p:sp>
        <p:sp>
          <p:nvSpPr>
            <p:cNvPr id="41" name="Right Triangle 40"/>
            <p:cNvSpPr/>
            <p:nvPr>
              <p:custDataLst>
                <p:tags r:id="rId21"/>
              </p:custDataLst>
            </p:nvPr>
          </p:nvSpPr>
          <p:spPr bwMode="auto">
            <a:xfrm rot="10800000" flipV="1">
              <a:off x="2046692" y="2743672"/>
              <a:ext cx="451948" cy="649688"/>
            </a:xfrm>
            <a:prstGeom prst="rtTriangle">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a:endParaRPr lang="en-US" dirty="0">
                <a:ln>
                  <a:solidFill>
                    <a:schemeClr val="tx1">
                      <a:alpha val="99000"/>
                    </a:schemeClr>
                  </a:solidFill>
                </a:ln>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8" name="Rectangle 47"/>
            <p:cNvSpPr/>
            <p:nvPr>
              <p:custDataLst>
                <p:tags r:id="rId22"/>
              </p:custDataLst>
            </p:nvPr>
          </p:nvSpPr>
          <p:spPr bwMode="auto">
            <a:xfrm>
              <a:off x="1457971" y="3393360"/>
              <a:ext cx="1494841" cy="1044516"/>
            </a:xfrm>
            <a:prstGeom prst="rect">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a:endParaRPr lang="en-US" sz="2200" dirty="0">
                <a:ln>
                  <a:solidFill>
                    <a:schemeClr val="tx1">
                      <a:alpha val="99000"/>
                    </a:schemeClr>
                  </a:solidFill>
                </a:ln>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0" name="TextBox 49"/>
            <p:cNvSpPr txBox="1"/>
            <p:nvPr>
              <p:custDataLst>
                <p:tags r:id="rId23"/>
              </p:custDataLst>
            </p:nvPr>
          </p:nvSpPr>
          <p:spPr>
            <a:xfrm>
              <a:off x="1912143" y="3542397"/>
              <a:ext cx="586498" cy="742376"/>
            </a:xfrm>
            <a:prstGeom prst="rect">
              <a:avLst/>
            </a:prstGeom>
            <a:noFill/>
          </p:spPr>
          <p:txBody>
            <a:bodyPr wrap="square" lIns="93278" tIns="93278" rIns="93278" bIns="93278" rtlCol="0">
              <a:spAutoFit/>
            </a:bodyPr>
            <a:lstStyle/>
            <a:p>
              <a:pPr algn="ctr">
                <a:buSzPct val="90000"/>
              </a:pPr>
              <a:r>
                <a:rPr lang="en-US" sz="3600" dirty="0">
                  <a:gradFill>
                    <a:gsLst>
                      <a:gs pos="0">
                        <a:srgbClr val="FFFFFF"/>
                      </a:gs>
                      <a:gs pos="100000">
                        <a:srgbClr val="FFFFFF"/>
                      </a:gs>
                    </a:gsLst>
                    <a:lin ang="5400000" scaled="0"/>
                  </a:gradFill>
                </a:rPr>
                <a:t>1</a:t>
              </a:r>
            </a:p>
          </p:txBody>
        </p:sp>
      </p:grpSp>
      <p:grpSp>
        <p:nvGrpSpPr>
          <p:cNvPr id="6" name="Group 5"/>
          <p:cNvGrpSpPr/>
          <p:nvPr/>
        </p:nvGrpSpPr>
        <p:grpSpPr>
          <a:xfrm>
            <a:off x="5608612" y="2005576"/>
            <a:ext cx="5690887" cy="2432300"/>
            <a:chOff x="5608612" y="2005576"/>
            <a:chExt cx="5690887" cy="2432300"/>
          </a:xfrm>
        </p:grpSpPr>
        <p:sp>
          <p:nvSpPr>
            <p:cNvPr id="46" name="TextBox 45"/>
            <p:cNvSpPr txBox="1"/>
            <p:nvPr>
              <p:custDataLst>
                <p:tags r:id="rId14"/>
              </p:custDataLst>
            </p:nvPr>
          </p:nvSpPr>
          <p:spPr>
            <a:xfrm>
              <a:off x="6689678" y="2005576"/>
              <a:ext cx="4609821" cy="619372"/>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defPPr>
                <a:defRPr lang="en-US"/>
              </a:defPPr>
              <a:lvl1pPr algn="ctr" defTabSz="914099">
                <a:defRPr sz="2200">
                  <a:solidFill>
                    <a:srgbClr val="FFFFFF">
                      <a:alpha val="98824"/>
                    </a:srgbClr>
                  </a:solidFill>
                  <a:latin typeface="Segoe UI" pitchFamily="34" charset="0"/>
                  <a:ea typeface="Segoe UI" pitchFamily="34" charset="0"/>
                  <a:cs typeface="Segoe UI" pitchFamily="34" charset="0"/>
                </a:defRPr>
              </a:lvl1pPr>
            </a:lstStyle>
            <a:p>
              <a:endParaRPr lang="en-US" dirty="0">
                <a:ln>
                  <a:solidFill>
                    <a:schemeClr val="tx1">
                      <a:alpha val="99000"/>
                    </a:schemeClr>
                  </a:solidFill>
                </a:ln>
                <a:gradFill>
                  <a:gsLst>
                    <a:gs pos="0">
                      <a:srgbClr val="FFFFFF"/>
                    </a:gs>
                    <a:gs pos="100000">
                      <a:srgbClr val="FFFFFF"/>
                    </a:gs>
                  </a:gsLst>
                  <a:lin ang="5400000" scaled="0"/>
                </a:gradFill>
              </a:endParaRPr>
            </a:p>
          </p:txBody>
        </p:sp>
        <p:sp>
          <p:nvSpPr>
            <p:cNvPr id="47" name="TextBox 46"/>
            <p:cNvSpPr txBox="1"/>
            <p:nvPr>
              <p:custDataLst>
                <p:tags r:id="rId15"/>
              </p:custDataLst>
            </p:nvPr>
          </p:nvSpPr>
          <p:spPr>
            <a:xfrm>
              <a:off x="7006539" y="2052724"/>
              <a:ext cx="3976097" cy="525076"/>
            </a:xfrm>
            <a:prstGeom prst="rect">
              <a:avLst/>
            </a:prstGeom>
            <a:noFill/>
          </p:spPr>
          <p:txBody>
            <a:bodyPr wrap="square" lIns="93278" tIns="46639" rIns="93278" bIns="46639" rtlCol="0">
              <a:spAutoFit/>
            </a:bodyPr>
            <a:lstStyle/>
            <a:p>
              <a:pPr algn="ctr">
                <a:buSzPct val="90000"/>
              </a:pPr>
              <a:r>
                <a:rPr lang="pl-PL" sz="2800" dirty="0" smtClean="0">
                  <a:gradFill>
                    <a:gsLst>
                      <a:gs pos="0">
                        <a:srgbClr val="FFFFFF"/>
                      </a:gs>
                      <a:gs pos="100000">
                        <a:srgbClr val="FFFFFF"/>
                      </a:gs>
                    </a:gsLst>
                    <a:lin ang="5400000" scaled="0"/>
                  </a:gradFill>
                </a:rPr>
                <a:t>Online</a:t>
              </a:r>
              <a:endParaRPr lang="en-US" sz="2800" dirty="0">
                <a:gradFill>
                  <a:gsLst>
                    <a:gs pos="0">
                      <a:srgbClr val="FFFFFF"/>
                    </a:gs>
                    <a:gs pos="100000">
                      <a:srgbClr val="FFFFFF"/>
                    </a:gs>
                  </a:gsLst>
                  <a:lin ang="5400000" scaled="0"/>
                </a:gradFill>
              </a:endParaRPr>
            </a:p>
          </p:txBody>
        </p:sp>
        <p:sp>
          <p:nvSpPr>
            <p:cNvPr id="49" name="Rectangle 48"/>
            <p:cNvSpPr/>
            <p:nvPr>
              <p:custDataLst>
                <p:tags r:id="rId16"/>
              </p:custDataLst>
            </p:nvPr>
          </p:nvSpPr>
          <p:spPr bwMode="auto">
            <a:xfrm>
              <a:off x="5608612" y="3393360"/>
              <a:ext cx="3647480" cy="1044516"/>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a:endParaRPr lang="en-US" sz="2200" dirty="0">
                <a:ln>
                  <a:solidFill>
                    <a:schemeClr val="tx1">
                      <a:alpha val="99000"/>
                    </a:schemeClr>
                  </a:solidFill>
                </a:ln>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4" name="TextBox 53"/>
            <p:cNvSpPr txBox="1"/>
            <p:nvPr>
              <p:custDataLst>
                <p:tags r:id="rId17"/>
              </p:custDataLst>
            </p:nvPr>
          </p:nvSpPr>
          <p:spPr>
            <a:xfrm>
              <a:off x="7139103" y="3542397"/>
              <a:ext cx="586498" cy="742376"/>
            </a:xfrm>
            <a:prstGeom prst="rect">
              <a:avLst/>
            </a:prstGeom>
            <a:noFill/>
          </p:spPr>
          <p:txBody>
            <a:bodyPr wrap="square" lIns="93278" tIns="93278" rIns="93278" bIns="93278" rtlCol="0">
              <a:spAutoFit/>
            </a:bodyPr>
            <a:lstStyle/>
            <a:p>
              <a:pPr algn="ctr">
                <a:buSzPct val="90000"/>
              </a:pPr>
              <a:r>
                <a:rPr lang="en-US" sz="3600" dirty="0">
                  <a:gradFill>
                    <a:gsLst>
                      <a:gs pos="0">
                        <a:srgbClr val="FFFFFF"/>
                      </a:gs>
                      <a:gs pos="100000">
                        <a:srgbClr val="FFFFFF"/>
                      </a:gs>
                    </a:gsLst>
                    <a:lin ang="5400000" scaled="0"/>
                  </a:gradFill>
                </a:rPr>
                <a:t>3</a:t>
              </a:r>
            </a:p>
          </p:txBody>
        </p:sp>
        <p:sp>
          <p:nvSpPr>
            <p:cNvPr id="60" name="Right Triangle 59"/>
            <p:cNvSpPr/>
            <p:nvPr>
              <p:custDataLst>
                <p:tags r:id="rId18"/>
              </p:custDataLst>
            </p:nvPr>
          </p:nvSpPr>
          <p:spPr bwMode="auto">
            <a:xfrm rot="10800000" flipV="1">
              <a:off x="7499625" y="2743672"/>
              <a:ext cx="451948" cy="649688"/>
            </a:xfrm>
            <a:prstGeom prst="rtTriangle">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a:endParaRPr lang="en-US" dirty="0">
                <a:ln>
                  <a:solidFill>
                    <a:schemeClr val="tx1">
                      <a:alpha val="99000"/>
                    </a:schemeClr>
                  </a:solidFill>
                </a:ln>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grpSp>
        <p:nvGrpSpPr>
          <p:cNvPr id="5" name="Group 4"/>
          <p:cNvGrpSpPr/>
          <p:nvPr/>
        </p:nvGrpSpPr>
        <p:grpSpPr>
          <a:xfrm>
            <a:off x="1079467" y="3393360"/>
            <a:ext cx="4609821" cy="2428234"/>
            <a:chOff x="1079467" y="3393360"/>
            <a:chExt cx="4609821" cy="2428234"/>
          </a:xfrm>
        </p:grpSpPr>
        <p:sp>
          <p:nvSpPr>
            <p:cNvPr id="51" name="Rectangle 50"/>
            <p:cNvSpPr/>
            <p:nvPr>
              <p:custDataLst>
                <p:tags r:id="rId9"/>
              </p:custDataLst>
            </p:nvPr>
          </p:nvSpPr>
          <p:spPr bwMode="auto">
            <a:xfrm>
              <a:off x="3024887" y="3393360"/>
              <a:ext cx="2511649" cy="1044516"/>
            </a:xfrm>
            <a:prstGeom prst="rect">
              <a:avLst/>
            </a:prstGeom>
            <a:solidFill>
              <a:srgbClr val="0072C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a:endParaRPr lang="en-US" sz="2200" dirty="0">
                <a:ln>
                  <a:solidFill>
                    <a:schemeClr val="tx1">
                      <a:alpha val="99000"/>
                    </a:schemeClr>
                  </a:solidFill>
                </a:ln>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3" name="TextBox 52"/>
            <p:cNvSpPr txBox="1"/>
            <p:nvPr>
              <p:custDataLst>
                <p:tags r:id="rId10"/>
              </p:custDataLst>
            </p:nvPr>
          </p:nvSpPr>
          <p:spPr>
            <a:xfrm>
              <a:off x="3987464" y="3542397"/>
              <a:ext cx="586498" cy="742376"/>
            </a:xfrm>
            <a:prstGeom prst="rect">
              <a:avLst/>
            </a:prstGeom>
            <a:noFill/>
          </p:spPr>
          <p:txBody>
            <a:bodyPr wrap="square" lIns="93278" tIns="93278" rIns="93278" bIns="93278" rtlCol="0">
              <a:spAutoFit/>
            </a:bodyPr>
            <a:lstStyle/>
            <a:p>
              <a:pPr algn="ctr">
                <a:buSzPct val="90000"/>
              </a:pPr>
              <a:r>
                <a:rPr lang="en-US" sz="3600" dirty="0">
                  <a:gradFill>
                    <a:gsLst>
                      <a:gs pos="0">
                        <a:srgbClr val="FFFFFF"/>
                      </a:gs>
                      <a:gs pos="100000">
                        <a:srgbClr val="FFFFFF"/>
                      </a:gs>
                    </a:gsLst>
                    <a:lin ang="5400000" scaled="0"/>
                  </a:gradFill>
                </a:rPr>
                <a:t>2</a:t>
              </a:r>
            </a:p>
          </p:txBody>
        </p:sp>
        <p:sp>
          <p:nvSpPr>
            <p:cNvPr id="56" name="TextBox 55"/>
            <p:cNvSpPr txBox="1"/>
            <p:nvPr>
              <p:custDataLst>
                <p:tags r:id="rId11"/>
              </p:custDataLst>
            </p:nvPr>
          </p:nvSpPr>
          <p:spPr>
            <a:xfrm>
              <a:off x="1079467" y="5202222"/>
              <a:ext cx="4609821" cy="619372"/>
            </a:xfrm>
            <a:prstGeom prst="rect">
              <a:avLst/>
            </a:prstGeom>
            <a:solidFill>
              <a:srgbClr val="0072C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defPPr>
                <a:defRPr lang="en-US"/>
              </a:defPPr>
              <a:lvl1pPr algn="ctr" defTabSz="914099">
                <a:defRPr sz="2200">
                  <a:solidFill>
                    <a:schemeClr val="tx1">
                      <a:lumMod val="20000"/>
                      <a:lumOff val="80000"/>
                      <a:alpha val="99000"/>
                    </a:schemeClr>
                  </a:solidFill>
                  <a:latin typeface="Segoe UI" pitchFamily="34" charset="0"/>
                  <a:ea typeface="Segoe UI" pitchFamily="34" charset="0"/>
                  <a:cs typeface="Segoe UI" pitchFamily="34" charset="0"/>
                </a:defRPr>
              </a:lvl1pPr>
            </a:lstStyle>
            <a:p>
              <a:endParaRPr lang="en-US" sz="1800" dirty="0">
                <a:ln>
                  <a:solidFill>
                    <a:schemeClr val="tx1">
                      <a:alpha val="99000"/>
                    </a:schemeClr>
                  </a:solidFill>
                </a:ln>
                <a:gradFill>
                  <a:gsLst>
                    <a:gs pos="0">
                      <a:srgbClr val="FFFFFF"/>
                    </a:gs>
                    <a:gs pos="100000">
                      <a:srgbClr val="FFFFFF"/>
                    </a:gs>
                  </a:gsLst>
                  <a:lin ang="5400000" scaled="0"/>
                </a:gradFill>
              </a:endParaRPr>
            </a:p>
          </p:txBody>
        </p:sp>
        <p:sp>
          <p:nvSpPr>
            <p:cNvPr id="57" name="TextBox 56"/>
            <p:cNvSpPr txBox="1"/>
            <p:nvPr>
              <p:custDataLst>
                <p:tags r:id="rId12"/>
              </p:custDataLst>
            </p:nvPr>
          </p:nvSpPr>
          <p:spPr>
            <a:xfrm>
              <a:off x="1396328" y="5240667"/>
              <a:ext cx="3976097" cy="525076"/>
            </a:xfrm>
            <a:prstGeom prst="rect">
              <a:avLst/>
            </a:prstGeom>
            <a:noFill/>
          </p:spPr>
          <p:txBody>
            <a:bodyPr wrap="square" lIns="93278" tIns="46639" rIns="93278" bIns="46639" rtlCol="0">
              <a:spAutoFit/>
            </a:bodyPr>
            <a:lstStyle/>
            <a:p>
              <a:pPr algn="ctr">
                <a:buSzPct val="90000"/>
              </a:pPr>
              <a:r>
                <a:rPr lang="pl-PL" sz="2800" dirty="0" err="1" smtClean="0">
                  <a:gradFill>
                    <a:gsLst>
                      <a:gs pos="0">
                        <a:srgbClr val="FFFFFF"/>
                      </a:gs>
                      <a:gs pos="100000">
                        <a:srgbClr val="FFFFFF"/>
                      </a:gs>
                    </a:gsLst>
                    <a:lin ang="5400000" scaled="0"/>
                  </a:gradFill>
                </a:rPr>
                <a:t>Offline</a:t>
              </a:r>
              <a:endParaRPr lang="en-US" sz="2800" dirty="0">
                <a:gradFill>
                  <a:gsLst>
                    <a:gs pos="0">
                      <a:srgbClr val="FFFFFF"/>
                    </a:gs>
                    <a:gs pos="100000">
                      <a:srgbClr val="FFFFFF"/>
                    </a:gs>
                  </a:gsLst>
                  <a:lin ang="5400000" scaled="0"/>
                </a:gradFill>
              </a:endParaRPr>
            </a:p>
          </p:txBody>
        </p:sp>
        <p:sp>
          <p:nvSpPr>
            <p:cNvPr id="61" name="Right Triangle 60"/>
            <p:cNvSpPr/>
            <p:nvPr>
              <p:custDataLst>
                <p:tags r:id="rId13"/>
              </p:custDataLst>
            </p:nvPr>
          </p:nvSpPr>
          <p:spPr bwMode="auto">
            <a:xfrm flipV="1">
              <a:off x="3987462" y="4437876"/>
              <a:ext cx="451948" cy="649688"/>
            </a:xfrm>
            <a:prstGeom prst="rtTriangle">
              <a:avLst/>
            </a:prstGeom>
            <a:solidFill>
              <a:srgbClr val="0072C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a:endParaRPr lang="en-US" dirty="0">
                <a:ln>
                  <a:solidFill>
                    <a:schemeClr val="tx1">
                      <a:alpha val="99000"/>
                    </a:schemeClr>
                  </a:solidFill>
                </a:ln>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grpSp>
        <p:nvGrpSpPr>
          <p:cNvPr id="7" name="Group 6"/>
          <p:cNvGrpSpPr/>
          <p:nvPr/>
        </p:nvGrpSpPr>
        <p:grpSpPr>
          <a:xfrm>
            <a:off x="6753911" y="3393360"/>
            <a:ext cx="4609821" cy="2428234"/>
            <a:chOff x="6753911" y="3393360"/>
            <a:chExt cx="4609821" cy="2428234"/>
          </a:xfrm>
        </p:grpSpPr>
        <p:sp>
          <p:nvSpPr>
            <p:cNvPr id="52" name="Rectangle 51"/>
            <p:cNvSpPr/>
            <p:nvPr>
              <p:custDataLst>
                <p:tags r:id="rId4"/>
              </p:custDataLst>
            </p:nvPr>
          </p:nvSpPr>
          <p:spPr bwMode="auto">
            <a:xfrm>
              <a:off x="9328166" y="3393360"/>
              <a:ext cx="1494841" cy="1044516"/>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a:endParaRPr lang="en-US" sz="2200" dirty="0">
                <a:ln>
                  <a:solidFill>
                    <a:schemeClr val="tx1">
                      <a:alpha val="99000"/>
                    </a:schemeClr>
                  </a:solidFill>
                </a:ln>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5" name="TextBox 54"/>
            <p:cNvSpPr txBox="1"/>
            <p:nvPr>
              <p:custDataLst>
                <p:tags r:id="rId5"/>
              </p:custDataLst>
            </p:nvPr>
          </p:nvSpPr>
          <p:spPr>
            <a:xfrm>
              <a:off x="9782338" y="3542397"/>
              <a:ext cx="586498" cy="742376"/>
            </a:xfrm>
            <a:prstGeom prst="rect">
              <a:avLst/>
            </a:prstGeom>
            <a:noFill/>
          </p:spPr>
          <p:txBody>
            <a:bodyPr wrap="square" lIns="93278" tIns="93278" rIns="93278" bIns="93278" rtlCol="0">
              <a:spAutoFit/>
            </a:bodyPr>
            <a:lstStyle/>
            <a:p>
              <a:pPr algn="ctr">
                <a:buSzPct val="90000"/>
              </a:pPr>
              <a:r>
                <a:rPr lang="en-US" sz="3600" dirty="0">
                  <a:gradFill>
                    <a:gsLst>
                      <a:gs pos="0">
                        <a:srgbClr val="FFFFFF"/>
                      </a:gs>
                      <a:gs pos="100000">
                        <a:srgbClr val="FFFFFF"/>
                      </a:gs>
                    </a:gsLst>
                    <a:lin ang="5400000" scaled="0"/>
                  </a:gradFill>
                </a:rPr>
                <a:t>4</a:t>
              </a:r>
            </a:p>
          </p:txBody>
        </p:sp>
        <p:sp>
          <p:nvSpPr>
            <p:cNvPr id="58" name="TextBox 57"/>
            <p:cNvSpPr txBox="1"/>
            <p:nvPr>
              <p:custDataLst>
                <p:tags r:id="rId6"/>
              </p:custDataLst>
            </p:nvPr>
          </p:nvSpPr>
          <p:spPr>
            <a:xfrm>
              <a:off x="6753911" y="5202222"/>
              <a:ext cx="4609821" cy="619372"/>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defPPr>
                <a:defRPr lang="en-US"/>
              </a:defPPr>
              <a:lvl1pPr algn="ctr" defTabSz="914099">
                <a:defRPr sz="2200">
                  <a:solidFill>
                    <a:schemeClr val="tx1">
                      <a:lumMod val="20000"/>
                      <a:lumOff val="80000"/>
                      <a:alpha val="99000"/>
                    </a:schemeClr>
                  </a:solidFill>
                  <a:latin typeface="Segoe UI" pitchFamily="34" charset="0"/>
                  <a:ea typeface="Segoe UI" pitchFamily="34" charset="0"/>
                  <a:cs typeface="Segoe UI" pitchFamily="34" charset="0"/>
                </a:defRPr>
              </a:lvl1pPr>
            </a:lstStyle>
            <a:p>
              <a:endParaRPr lang="en-US" sz="1800" dirty="0">
                <a:ln>
                  <a:solidFill>
                    <a:schemeClr val="tx1">
                      <a:alpha val="99000"/>
                    </a:schemeClr>
                  </a:solidFill>
                </a:ln>
                <a:gradFill>
                  <a:gsLst>
                    <a:gs pos="0">
                      <a:srgbClr val="FFFFFF"/>
                    </a:gs>
                    <a:gs pos="100000">
                      <a:srgbClr val="FFFFFF"/>
                    </a:gs>
                  </a:gsLst>
                  <a:lin ang="5400000" scaled="0"/>
                </a:gradFill>
              </a:endParaRPr>
            </a:p>
          </p:txBody>
        </p:sp>
        <p:sp>
          <p:nvSpPr>
            <p:cNvPr id="59" name="TextBox 58"/>
            <p:cNvSpPr txBox="1"/>
            <p:nvPr>
              <p:custDataLst>
                <p:tags r:id="rId7"/>
              </p:custDataLst>
            </p:nvPr>
          </p:nvSpPr>
          <p:spPr>
            <a:xfrm>
              <a:off x="7070772" y="5247182"/>
              <a:ext cx="3976097" cy="525076"/>
            </a:xfrm>
            <a:prstGeom prst="rect">
              <a:avLst/>
            </a:prstGeom>
            <a:noFill/>
          </p:spPr>
          <p:txBody>
            <a:bodyPr wrap="square" lIns="93278" tIns="46639" rIns="93278" bIns="46639" rtlCol="0">
              <a:spAutoFit/>
            </a:bodyPr>
            <a:lstStyle/>
            <a:p>
              <a:pPr algn="ctr">
                <a:buSzPct val="90000"/>
              </a:pPr>
              <a:r>
                <a:rPr lang="en-US" sz="2800" dirty="0">
                  <a:gradFill>
                    <a:gsLst>
                      <a:gs pos="0">
                        <a:srgbClr val="FFFFFF"/>
                      </a:gs>
                      <a:gs pos="100000">
                        <a:srgbClr val="FFFFFF"/>
                      </a:gs>
                    </a:gsLst>
                    <a:lin ang="5400000" scaled="0"/>
                  </a:gradFill>
                </a:rPr>
                <a:t>Summary </a:t>
              </a:r>
            </a:p>
          </p:txBody>
        </p:sp>
        <p:sp>
          <p:nvSpPr>
            <p:cNvPr id="62" name="Right Triangle 61"/>
            <p:cNvSpPr/>
            <p:nvPr>
              <p:custDataLst>
                <p:tags r:id="rId8"/>
              </p:custDataLst>
            </p:nvPr>
          </p:nvSpPr>
          <p:spPr bwMode="auto">
            <a:xfrm flipV="1">
              <a:off x="9924515" y="4437876"/>
              <a:ext cx="451948" cy="649688"/>
            </a:xfrm>
            <a:prstGeom prst="rtTriangle">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a:endParaRPr lang="en-US" dirty="0">
                <a:ln>
                  <a:solidFill>
                    <a:schemeClr val="tx1">
                      <a:alpha val="99000"/>
                    </a:schemeClr>
                  </a:solidFill>
                </a:ln>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spTree>
    <p:extLst>
      <p:ext uri="{BB962C8B-B14F-4D97-AF65-F5344CB8AC3E}">
        <p14:creationId xmlns:p14="http://schemas.microsoft.com/office/powerpoint/2010/main" val="3683503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ct 11" hidden="1"/>
          <p:cNvGraphicFramePr>
            <a:graphicFrameLocks noChangeAspect="1"/>
          </p:cNvGraphicFramePr>
          <p:nvPr>
            <p:custDataLst>
              <p:tags r:id="rId2"/>
            </p:custDataLst>
            <p:extLst>
              <p:ext uri="{D42A27DB-BD31-4B8C-83A1-F6EECF244321}">
                <p14:modId xmlns:p14="http://schemas.microsoft.com/office/powerpoint/2010/main" val="1951939904"/>
              </p:ext>
            </p:extLst>
          </p:nvPr>
        </p:nvGraphicFramePr>
        <p:xfrm>
          <a:off x="1621" y="1620"/>
          <a:ext cx="1619" cy="1619"/>
        </p:xfrm>
        <a:graphic>
          <a:graphicData uri="http://schemas.openxmlformats.org/presentationml/2006/ole">
            <mc:AlternateContent xmlns:mc="http://schemas.openxmlformats.org/markup-compatibility/2006">
              <mc:Choice xmlns:v="urn:schemas-microsoft-com:vml" Requires="v">
                <p:oleObj spid="_x0000_s29744" name="think-cell Slide" r:id="rId12" imgW="270" imgH="270" progId="TCLayout.ActiveDocument.1">
                  <p:embed/>
                </p:oleObj>
              </mc:Choice>
              <mc:Fallback>
                <p:oleObj name="think-cell Slide" r:id="rId12" imgW="270" imgH="270" progId="TCLayout.ActiveDocument.1">
                  <p:embed/>
                  <p:pic>
                    <p:nvPicPr>
                      <p:cNvPr id="0" name=""/>
                      <p:cNvPicPr/>
                      <p:nvPr/>
                    </p:nvPicPr>
                    <p:blipFill>
                      <a:blip r:embed="rId13"/>
                      <a:stretch>
                        <a:fillRect/>
                      </a:stretch>
                    </p:blipFill>
                    <p:spPr>
                      <a:xfrm>
                        <a:off x="1621" y="1620"/>
                        <a:ext cx="1619" cy="1619"/>
                      </a:xfrm>
                      <a:prstGeom prst="rect">
                        <a:avLst/>
                      </a:prstGeom>
                    </p:spPr>
                  </p:pic>
                </p:oleObj>
              </mc:Fallback>
            </mc:AlternateContent>
          </a:graphicData>
        </a:graphic>
      </p:graphicFrame>
      <p:sp>
        <p:nvSpPr>
          <p:cNvPr id="2" name="Title 1"/>
          <p:cNvSpPr>
            <a:spLocks noGrp="1"/>
          </p:cNvSpPr>
          <p:nvPr>
            <p:ph type="title"/>
            <p:custDataLst>
              <p:tags r:id="rId3"/>
            </p:custDataLst>
          </p:nvPr>
        </p:nvSpPr>
        <p:spPr/>
        <p:txBody>
          <a:bodyPr/>
          <a:lstStyle/>
          <a:p>
            <a:r>
              <a:rPr lang="pl-PL" dirty="0" err="1" smtClean="0"/>
              <a:t>Denial</a:t>
            </a:r>
            <a:r>
              <a:rPr lang="pl-PL" dirty="0" smtClean="0"/>
              <a:t> of Service: </a:t>
            </a:r>
            <a:r>
              <a:rPr lang="pl-PL" dirty="0" err="1" smtClean="0"/>
              <a:t>Kind</a:t>
            </a:r>
            <a:r>
              <a:rPr lang="pl-PL" dirty="0" smtClean="0"/>
              <a:t> of </a:t>
            </a:r>
            <a:r>
              <a:rPr lang="pl-PL" dirty="0" err="1" smtClean="0"/>
              <a:t>oldschool</a:t>
            </a:r>
            <a:endParaRPr lang="en-US" sz="4800" dirty="0"/>
          </a:p>
        </p:txBody>
      </p:sp>
      <p:grpSp>
        <p:nvGrpSpPr>
          <p:cNvPr id="15" name="Group 14"/>
          <p:cNvGrpSpPr/>
          <p:nvPr>
            <p:custDataLst>
              <p:tags r:id="rId4"/>
            </p:custDataLst>
          </p:nvPr>
        </p:nvGrpSpPr>
        <p:grpSpPr>
          <a:xfrm>
            <a:off x="529660" y="1475865"/>
            <a:ext cx="11546725" cy="791847"/>
            <a:chOff x="519113" y="1447058"/>
            <a:chExt cx="11316792" cy="776391"/>
          </a:xfrm>
        </p:grpSpPr>
        <p:sp>
          <p:nvSpPr>
            <p:cNvPr id="16" name="Rectangle 15"/>
            <p:cNvSpPr/>
            <p:nvPr/>
          </p:nvSpPr>
          <p:spPr bwMode="auto">
            <a:xfrm>
              <a:off x="519113" y="1447058"/>
              <a:ext cx="11316792" cy="776391"/>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32472"/>
              <a:endParaRPr lang="en-US" sz="2200">
                <a:solidFill>
                  <a:srgbClr val="FFFFFF">
                    <a:alpha val="98824"/>
                  </a:srgbClr>
                </a:solidFill>
                <a:latin typeface="Segoe UI" pitchFamily="34" charset="0"/>
                <a:ea typeface="Segoe UI" pitchFamily="34" charset="0"/>
                <a:cs typeface="Segoe UI" pitchFamily="34" charset="0"/>
              </a:endParaRPr>
            </a:p>
          </p:txBody>
        </p:sp>
        <p:sp>
          <p:nvSpPr>
            <p:cNvPr id="17" name="TextBox 16"/>
            <p:cNvSpPr txBox="1"/>
            <p:nvPr>
              <p:custDataLst>
                <p:tags r:id="rId9"/>
              </p:custDataLst>
            </p:nvPr>
          </p:nvSpPr>
          <p:spPr>
            <a:xfrm>
              <a:off x="584142" y="1518395"/>
              <a:ext cx="11251762" cy="573361"/>
            </a:xfrm>
            <a:prstGeom prst="rect">
              <a:avLst/>
            </a:prstGeom>
            <a:noFill/>
          </p:spPr>
          <p:txBody>
            <a:bodyPr wrap="square" lIns="182880" tIns="45720" rIns="91440" bIns="45720" rtlCol="0">
              <a:spAutoFit/>
            </a:bodyPr>
            <a:lstStyle/>
            <a:p>
              <a:pPr marL="568325" lvl="1" indent="-552450">
                <a:spcBef>
                  <a:spcPts val="612"/>
                </a:spcBef>
                <a:buSzPct val="90000"/>
                <a:buBlip>
                  <a:blip r:embed="rId14"/>
                </a:buBlip>
              </a:pPr>
              <a:r>
                <a:rPr lang="pl-PL" sz="3200" dirty="0" err="1" smtClean="0">
                  <a:gradFill>
                    <a:gsLst>
                      <a:gs pos="0">
                        <a:srgbClr val="FFFFFF"/>
                      </a:gs>
                      <a:gs pos="99000">
                        <a:srgbClr val="FFFFFF"/>
                      </a:gs>
                    </a:gsLst>
                    <a:lin ang="5400000" scaled="1"/>
                  </a:gradFill>
                </a:rPr>
                <a:t>Can</a:t>
              </a:r>
              <a:r>
                <a:rPr lang="pl-PL" sz="3200" dirty="0" smtClean="0">
                  <a:gradFill>
                    <a:gsLst>
                      <a:gs pos="0">
                        <a:srgbClr val="FFFFFF"/>
                      </a:gs>
                      <a:gs pos="99000">
                        <a:srgbClr val="FFFFFF"/>
                      </a:gs>
                    </a:gsLst>
                    <a:lin ang="5400000" scaled="1"/>
                  </a:gradFill>
                </a:rPr>
                <a:t> </a:t>
              </a:r>
              <a:r>
                <a:rPr lang="pl-PL" sz="3200" dirty="0" err="1" smtClean="0">
                  <a:gradFill>
                    <a:gsLst>
                      <a:gs pos="0">
                        <a:srgbClr val="FFFFFF"/>
                      </a:gs>
                      <a:gs pos="99000">
                        <a:srgbClr val="FFFFFF"/>
                      </a:gs>
                    </a:gsLst>
                    <a:lin ang="5400000" scaled="1"/>
                  </a:gradFill>
                </a:rPr>
                <a:t>happen</a:t>
              </a:r>
              <a:r>
                <a:rPr lang="pl-PL" sz="3200" dirty="0" smtClean="0">
                  <a:gradFill>
                    <a:gsLst>
                      <a:gs pos="0">
                        <a:srgbClr val="FFFFFF"/>
                      </a:gs>
                      <a:gs pos="99000">
                        <a:srgbClr val="FFFFFF"/>
                      </a:gs>
                    </a:gsLst>
                    <a:lin ang="5400000" scaled="1"/>
                  </a:gradFill>
                </a:rPr>
                <a:t> </a:t>
              </a:r>
              <a:r>
                <a:rPr lang="en-US" sz="3200" dirty="0" smtClean="0">
                  <a:gradFill>
                    <a:gsLst>
                      <a:gs pos="0">
                        <a:srgbClr val="FFFFFF"/>
                      </a:gs>
                      <a:gs pos="99000">
                        <a:srgbClr val="FFFFFF"/>
                      </a:gs>
                    </a:gsLst>
                    <a:lin ang="5400000" scaled="1"/>
                  </a:gradFill>
                </a:rPr>
                <a:t>because they are easy and effective</a:t>
              </a:r>
              <a:endParaRPr lang="en-US" sz="3200" dirty="0">
                <a:gradFill>
                  <a:gsLst>
                    <a:gs pos="0">
                      <a:srgbClr val="FFFFFF"/>
                    </a:gs>
                    <a:gs pos="99000">
                      <a:srgbClr val="FFFFFF"/>
                    </a:gs>
                  </a:gsLst>
                  <a:lin ang="5400000" scaled="1"/>
                </a:gradFill>
              </a:endParaRPr>
            </a:p>
          </p:txBody>
        </p:sp>
      </p:grpSp>
      <p:sp>
        <p:nvSpPr>
          <p:cNvPr id="18" name="Rectangle 17"/>
          <p:cNvSpPr/>
          <p:nvPr/>
        </p:nvSpPr>
        <p:spPr>
          <a:xfrm>
            <a:off x="1236050" y="2361765"/>
            <a:ext cx="10840336" cy="461665"/>
          </a:xfrm>
          <a:prstGeom prst="rect">
            <a:avLst/>
          </a:prstGeom>
        </p:spPr>
        <p:txBody>
          <a:bodyPr wrap="square">
            <a:spAutoFit/>
          </a:bodyPr>
          <a:lstStyle/>
          <a:p>
            <a:pPr marL="16194" lvl="1">
              <a:spcBef>
                <a:spcPts val="612"/>
              </a:spcBef>
              <a:buSzPct val="90000"/>
            </a:pPr>
            <a:r>
              <a:rPr lang="en-US" sz="2400" dirty="0" smtClean="0">
                <a:gradFill>
                  <a:gsLst>
                    <a:gs pos="0">
                      <a:srgbClr val="FFFFFF"/>
                    </a:gs>
                    <a:gs pos="99000">
                      <a:srgbClr val="FFFFFF"/>
                    </a:gs>
                  </a:gsLst>
                  <a:lin ang="5400000" scaled="1"/>
                </a:gradFill>
              </a:rPr>
              <a:t>Unfortunately their popularity is rising</a:t>
            </a:r>
            <a:r>
              <a:rPr lang="pl-PL" sz="2400" dirty="0" smtClean="0">
                <a:gradFill>
                  <a:gsLst>
                    <a:gs pos="0">
                      <a:srgbClr val="FFFFFF"/>
                    </a:gs>
                    <a:gs pos="99000">
                      <a:srgbClr val="FFFFFF"/>
                    </a:gs>
                  </a:gsLst>
                  <a:lin ang="5400000" scaled="1"/>
                </a:gradFill>
              </a:rPr>
              <a:t>, we </a:t>
            </a:r>
            <a:r>
              <a:rPr lang="en-US" sz="2400" dirty="0" smtClean="0">
                <a:gradFill>
                  <a:gsLst>
                    <a:gs pos="0">
                      <a:srgbClr val="FFFFFF"/>
                    </a:gs>
                    <a:gs pos="99000">
                      <a:srgbClr val="FFFFFF"/>
                    </a:gs>
                  </a:gsLst>
                  <a:lin ang="5400000" scaled="1"/>
                </a:gradFill>
              </a:rPr>
              <a:t>need </a:t>
            </a:r>
            <a:r>
              <a:rPr lang="en-US" sz="2400" dirty="0">
                <a:gradFill>
                  <a:gsLst>
                    <a:gs pos="0">
                      <a:srgbClr val="FFFFFF"/>
                    </a:gs>
                    <a:gs pos="99000">
                      <a:srgbClr val="FFFFFF"/>
                    </a:gs>
                  </a:gsLst>
                  <a:lin ang="5400000" scaled="1"/>
                </a:gradFill>
              </a:rPr>
              <a:t>to take steps to prepare</a:t>
            </a:r>
          </a:p>
        </p:txBody>
      </p:sp>
      <p:grpSp>
        <p:nvGrpSpPr>
          <p:cNvPr id="20" name="Group 19"/>
          <p:cNvGrpSpPr/>
          <p:nvPr>
            <p:custDataLst>
              <p:tags r:id="rId5"/>
            </p:custDataLst>
          </p:nvPr>
        </p:nvGrpSpPr>
        <p:grpSpPr>
          <a:xfrm>
            <a:off x="529659" y="2990906"/>
            <a:ext cx="11546725" cy="791847"/>
            <a:chOff x="519113" y="1447058"/>
            <a:chExt cx="11316792" cy="776391"/>
          </a:xfrm>
        </p:grpSpPr>
        <p:sp>
          <p:nvSpPr>
            <p:cNvPr id="21" name="Rectangle 20"/>
            <p:cNvSpPr/>
            <p:nvPr/>
          </p:nvSpPr>
          <p:spPr bwMode="auto">
            <a:xfrm>
              <a:off x="519113" y="1447058"/>
              <a:ext cx="11316792" cy="776391"/>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32472"/>
              <a:endParaRPr lang="en-US" sz="2200">
                <a:solidFill>
                  <a:srgbClr val="FFFFFF">
                    <a:alpha val="98824"/>
                  </a:srgbClr>
                </a:solidFill>
                <a:latin typeface="Segoe UI" pitchFamily="34" charset="0"/>
                <a:ea typeface="Segoe UI" pitchFamily="34" charset="0"/>
                <a:cs typeface="Segoe UI" pitchFamily="34" charset="0"/>
              </a:endParaRPr>
            </a:p>
          </p:txBody>
        </p:sp>
        <p:sp>
          <p:nvSpPr>
            <p:cNvPr id="22" name="TextBox 21"/>
            <p:cNvSpPr txBox="1"/>
            <p:nvPr>
              <p:custDataLst>
                <p:tags r:id="rId8"/>
              </p:custDataLst>
            </p:nvPr>
          </p:nvSpPr>
          <p:spPr>
            <a:xfrm>
              <a:off x="584143" y="1518395"/>
              <a:ext cx="7790610" cy="573361"/>
            </a:xfrm>
            <a:prstGeom prst="rect">
              <a:avLst/>
            </a:prstGeom>
            <a:noFill/>
          </p:spPr>
          <p:txBody>
            <a:bodyPr wrap="square" lIns="182880" tIns="45720" rIns="91440" bIns="45720" rtlCol="0">
              <a:spAutoFit/>
            </a:bodyPr>
            <a:lstStyle/>
            <a:p>
              <a:pPr marL="568325" lvl="1" indent="-552450">
                <a:spcBef>
                  <a:spcPts val="612"/>
                </a:spcBef>
                <a:buSzPct val="90000"/>
                <a:buBlip>
                  <a:blip r:embed="rId14"/>
                </a:buBlip>
              </a:pPr>
              <a:r>
                <a:rPr lang="en-US" sz="3200" smtClean="0">
                  <a:gradFill>
                    <a:gsLst>
                      <a:gs pos="0">
                        <a:srgbClr val="FFFFFF"/>
                      </a:gs>
                      <a:gs pos="99000">
                        <a:srgbClr val="FFFFFF"/>
                      </a:gs>
                    </a:gsLst>
                    <a:lin ang="5400000" scaled="1"/>
                  </a:gradFill>
                </a:rPr>
                <a:t>Target availability not confidentiality</a:t>
              </a:r>
              <a:endParaRPr lang="en-US" sz="3200">
                <a:gradFill>
                  <a:gsLst>
                    <a:gs pos="0">
                      <a:srgbClr val="FFFFFF"/>
                    </a:gs>
                    <a:gs pos="99000">
                      <a:srgbClr val="FFFFFF"/>
                    </a:gs>
                  </a:gsLst>
                  <a:lin ang="5400000" scaled="1"/>
                </a:gradFill>
              </a:endParaRPr>
            </a:p>
          </p:txBody>
        </p:sp>
      </p:grpSp>
      <p:sp>
        <p:nvSpPr>
          <p:cNvPr id="23" name="Rectangle 22"/>
          <p:cNvSpPr/>
          <p:nvPr/>
        </p:nvSpPr>
        <p:spPr>
          <a:xfrm>
            <a:off x="1236049" y="3876806"/>
            <a:ext cx="10840336" cy="461665"/>
          </a:xfrm>
          <a:prstGeom prst="rect">
            <a:avLst/>
          </a:prstGeom>
        </p:spPr>
        <p:txBody>
          <a:bodyPr wrap="square">
            <a:spAutoFit/>
          </a:bodyPr>
          <a:lstStyle/>
          <a:p>
            <a:pPr marL="16194" lvl="1">
              <a:spcBef>
                <a:spcPts val="612"/>
              </a:spcBef>
              <a:buSzPct val="90000"/>
            </a:pPr>
            <a:r>
              <a:rPr lang="pl-PL" sz="2400" dirty="0" smtClean="0">
                <a:gradFill>
                  <a:gsLst>
                    <a:gs pos="0">
                      <a:srgbClr val="FFFFFF"/>
                    </a:gs>
                    <a:gs pos="99000">
                      <a:srgbClr val="FFFFFF"/>
                    </a:gs>
                  </a:gsLst>
                  <a:lin ang="5400000" scaled="1"/>
                </a:gradFill>
              </a:rPr>
              <a:t>But </a:t>
            </a:r>
            <a:r>
              <a:rPr lang="pl-PL" sz="2400" dirty="0" err="1" smtClean="0">
                <a:gradFill>
                  <a:gsLst>
                    <a:gs pos="0">
                      <a:srgbClr val="FFFFFF"/>
                    </a:gs>
                    <a:gs pos="99000">
                      <a:srgbClr val="FFFFFF"/>
                    </a:gs>
                  </a:gsLst>
                  <a:lin ang="5400000" scaled="1"/>
                </a:gradFill>
              </a:rPr>
              <a:t>sometimes</a:t>
            </a:r>
            <a:r>
              <a:rPr lang="pl-PL" sz="2400" dirty="0" smtClean="0">
                <a:gradFill>
                  <a:gsLst>
                    <a:gs pos="0">
                      <a:srgbClr val="FFFFFF"/>
                    </a:gs>
                    <a:gs pos="99000">
                      <a:srgbClr val="FFFFFF"/>
                    </a:gs>
                  </a:gsLst>
                  <a:lin ang="5400000" scaled="1"/>
                </a:gradFill>
              </a:rPr>
              <a:t> </a:t>
            </a:r>
            <a:r>
              <a:rPr lang="pl-PL" sz="2400" dirty="0" err="1" smtClean="0">
                <a:gradFill>
                  <a:gsLst>
                    <a:gs pos="0">
                      <a:srgbClr val="FFFFFF"/>
                    </a:gs>
                    <a:gs pos="99000">
                      <a:srgbClr val="FFFFFF"/>
                    </a:gs>
                  </a:gsLst>
                  <a:lin ang="5400000" scaled="1"/>
                </a:gradFill>
              </a:rPr>
              <a:t>availability</a:t>
            </a:r>
            <a:r>
              <a:rPr lang="pl-PL" sz="2400" dirty="0" smtClean="0">
                <a:gradFill>
                  <a:gsLst>
                    <a:gs pos="0">
                      <a:srgbClr val="FFFFFF"/>
                    </a:gs>
                    <a:gs pos="99000">
                      <a:srgbClr val="FFFFFF"/>
                    </a:gs>
                  </a:gsLst>
                  <a:lin ang="5400000" scaled="1"/>
                </a:gradFill>
              </a:rPr>
              <a:t> </a:t>
            </a:r>
            <a:r>
              <a:rPr lang="pl-PL" sz="2400" dirty="0" err="1" smtClean="0">
                <a:gradFill>
                  <a:gsLst>
                    <a:gs pos="0">
                      <a:srgbClr val="FFFFFF"/>
                    </a:gs>
                    <a:gs pos="99000">
                      <a:srgbClr val="FFFFFF"/>
                    </a:gs>
                  </a:gsLst>
                  <a:lin ang="5400000" scaled="1"/>
                </a:gradFill>
              </a:rPr>
              <a:t>costs</a:t>
            </a:r>
            <a:r>
              <a:rPr lang="pl-PL" sz="2400" dirty="0" smtClean="0">
                <a:gradFill>
                  <a:gsLst>
                    <a:gs pos="0">
                      <a:srgbClr val="FFFFFF"/>
                    </a:gs>
                    <a:gs pos="99000">
                      <a:srgbClr val="FFFFFF"/>
                    </a:gs>
                  </a:gsLst>
                  <a:lin ang="5400000" scaled="1"/>
                </a:gradFill>
              </a:rPr>
              <a:t> </a:t>
            </a:r>
            <a:r>
              <a:rPr lang="pl-PL" sz="2400" dirty="0" err="1" smtClean="0">
                <a:gradFill>
                  <a:gsLst>
                    <a:gs pos="0">
                      <a:srgbClr val="FFFFFF"/>
                    </a:gs>
                    <a:gs pos="99000">
                      <a:srgbClr val="FFFFFF"/>
                    </a:gs>
                  </a:gsLst>
                  <a:lin ang="5400000" scaled="1"/>
                </a:gradFill>
              </a:rPr>
              <a:t>more</a:t>
            </a:r>
            <a:endParaRPr lang="en-US" sz="2400" dirty="0" smtClean="0">
              <a:gradFill>
                <a:gsLst>
                  <a:gs pos="0">
                    <a:srgbClr val="FFFFFF"/>
                  </a:gs>
                  <a:gs pos="99000">
                    <a:srgbClr val="FFFFFF"/>
                  </a:gs>
                </a:gsLst>
                <a:lin ang="5400000" scaled="1"/>
              </a:gradFill>
            </a:endParaRPr>
          </a:p>
        </p:txBody>
      </p:sp>
      <p:grpSp>
        <p:nvGrpSpPr>
          <p:cNvPr id="24" name="Group 23"/>
          <p:cNvGrpSpPr/>
          <p:nvPr>
            <p:custDataLst>
              <p:tags r:id="rId6"/>
            </p:custDataLst>
          </p:nvPr>
        </p:nvGrpSpPr>
        <p:grpSpPr>
          <a:xfrm>
            <a:off x="529659" y="4619488"/>
            <a:ext cx="11546725" cy="791847"/>
            <a:chOff x="519113" y="1447058"/>
            <a:chExt cx="11316792" cy="776391"/>
          </a:xfrm>
        </p:grpSpPr>
        <p:sp>
          <p:nvSpPr>
            <p:cNvPr id="25" name="Rectangle 24"/>
            <p:cNvSpPr/>
            <p:nvPr/>
          </p:nvSpPr>
          <p:spPr bwMode="auto">
            <a:xfrm>
              <a:off x="519113" y="1447058"/>
              <a:ext cx="11316792" cy="776391"/>
            </a:xfrm>
            <a:prstGeom prst="rect">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32472"/>
              <a:endParaRPr lang="en-US" sz="2200">
                <a:solidFill>
                  <a:srgbClr val="FFFFFF">
                    <a:alpha val="98824"/>
                  </a:srgbClr>
                </a:solidFill>
                <a:latin typeface="Segoe UI" pitchFamily="34" charset="0"/>
                <a:ea typeface="Segoe UI" pitchFamily="34" charset="0"/>
                <a:cs typeface="Segoe UI" pitchFamily="34" charset="0"/>
              </a:endParaRPr>
            </a:p>
          </p:txBody>
        </p:sp>
        <p:sp>
          <p:nvSpPr>
            <p:cNvPr id="26" name="TextBox 25"/>
            <p:cNvSpPr txBox="1"/>
            <p:nvPr>
              <p:custDataLst>
                <p:tags r:id="rId7"/>
              </p:custDataLst>
            </p:nvPr>
          </p:nvSpPr>
          <p:spPr>
            <a:xfrm>
              <a:off x="584143" y="1518395"/>
              <a:ext cx="11119849" cy="573361"/>
            </a:xfrm>
            <a:prstGeom prst="rect">
              <a:avLst/>
            </a:prstGeom>
            <a:noFill/>
          </p:spPr>
          <p:txBody>
            <a:bodyPr wrap="square" lIns="182880" tIns="45720" rIns="91440" bIns="45720" rtlCol="0">
              <a:spAutoFit/>
            </a:bodyPr>
            <a:lstStyle/>
            <a:p>
              <a:pPr marL="568325" lvl="1" indent="-552450">
                <a:spcBef>
                  <a:spcPts val="612"/>
                </a:spcBef>
                <a:buSzPct val="90000"/>
                <a:buBlip>
                  <a:blip r:embed="rId14"/>
                </a:buBlip>
              </a:pPr>
              <a:r>
                <a:rPr lang="pl-PL" sz="3200" dirty="0" err="1" smtClean="0">
                  <a:gradFill>
                    <a:gsLst>
                      <a:gs pos="0">
                        <a:srgbClr val="FFFFFF"/>
                      </a:gs>
                      <a:gs pos="99000">
                        <a:srgbClr val="FFFFFF"/>
                      </a:gs>
                    </a:gsLst>
                    <a:lin ang="5400000" scaled="1"/>
                  </a:gradFill>
                </a:rPr>
                <a:t>They</a:t>
              </a:r>
              <a:r>
                <a:rPr lang="pl-PL" sz="3200" dirty="0" smtClean="0">
                  <a:gradFill>
                    <a:gsLst>
                      <a:gs pos="0">
                        <a:srgbClr val="FFFFFF"/>
                      </a:gs>
                      <a:gs pos="99000">
                        <a:srgbClr val="FFFFFF"/>
                      </a:gs>
                    </a:gsLst>
                    <a:lin ang="5400000" scaled="1"/>
                  </a:gradFill>
                </a:rPr>
                <a:t> </a:t>
              </a:r>
              <a:r>
                <a:rPr lang="pl-PL" sz="3200" dirty="0" err="1" smtClean="0">
                  <a:gradFill>
                    <a:gsLst>
                      <a:gs pos="0">
                        <a:srgbClr val="FFFFFF"/>
                      </a:gs>
                      <a:gs pos="99000">
                        <a:srgbClr val="FFFFFF"/>
                      </a:gs>
                    </a:gsLst>
                    <a:lin ang="5400000" scaled="1"/>
                  </a:gradFill>
                </a:rPr>
                <a:t>are</a:t>
              </a:r>
              <a:r>
                <a:rPr lang="pl-PL" sz="3200" dirty="0" smtClean="0">
                  <a:gradFill>
                    <a:gsLst>
                      <a:gs pos="0">
                        <a:srgbClr val="FFFFFF"/>
                      </a:gs>
                      <a:gs pos="99000">
                        <a:srgbClr val="FFFFFF"/>
                      </a:gs>
                    </a:gsLst>
                    <a:lin ang="5400000" scaled="1"/>
                  </a:gradFill>
                </a:rPr>
                <a:t> hard to </a:t>
              </a:r>
              <a:r>
                <a:rPr lang="pl-PL" sz="3200" dirty="0" err="1" smtClean="0">
                  <a:gradFill>
                    <a:gsLst>
                      <a:gs pos="0">
                        <a:srgbClr val="FFFFFF"/>
                      </a:gs>
                      <a:gs pos="99000">
                        <a:srgbClr val="FFFFFF"/>
                      </a:gs>
                    </a:gsLst>
                    <a:lin ang="5400000" scaled="1"/>
                  </a:gradFill>
                </a:rPr>
                <a:t>avoid</a:t>
              </a:r>
              <a:endParaRPr lang="en-US" sz="3200" dirty="0">
                <a:gradFill>
                  <a:gsLst>
                    <a:gs pos="0">
                      <a:srgbClr val="FFFFFF"/>
                    </a:gs>
                    <a:gs pos="99000">
                      <a:srgbClr val="FFFFFF"/>
                    </a:gs>
                  </a:gsLst>
                  <a:lin ang="5400000" scaled="1"/>
                </a:gradFill>
              </a:endParaRPr>
            </a:p>
          </p:txBody>
        </p:sp>
      </p:grpSp>
      <p:sp>
        <p:nvSpPr>
          <p:cNvPr id="27" name="Rectangle 26"/>
          <p:cNvSpPr/>
          <p:nvPr/>
        </p:nvSpPr>
        <p:spPr>
          <a:xfrm>
            <a:off x="1236049" y="5505388"/>
            <a:ext cx="10840336" cy="461665"/>
          </a:xfrm>
          <a:prstGeom prst="rect">
            <a:avLst/>
          </a:prstGeom>
        </p:spPr>
        <p:txBody>
          <a:bodyPr wrap="square">
            <a:spAutoFit/>
          </a:bodyPr>
          <a:lstStyle/>
          <a:p>
            <a:pPr marL="15875" lvl="1">
              <a:spcBef>
                <a:spcPts val="612"/>
              </a:spcBef>
              <a:buSzPct val="90000"/>
            </a:pPr>
            <a:r>
              <a:rPr lang="pl-PL" sz="2400" dirty="0" smtClean="0">
                <a:gradFill>
                  <a:gsLst>
                    <a:gs pos="0">
                      <a:srgbClr val="FFFFFF"/>
                    </a:gs>
                    <a:gs pos="99000">
                      <a:srgbClr val="FFFFFF"/>
                    </a:gs>
                  </a:gsLst>
                  <a:lin ang="5400000" scaled="1"/>
                </a:gradFill>
              </a:rPr>
              <a:t>But </a:t>
            </a:r>
            <a:r>
              <a:rPr lang="pl-PL" sz="2400" dirty="0" err="1">
                <a:gradFill>
                  <a:gsLst>
                    <a:gs pos="0">
                      <a:srgbClr val="FFFFFF"/>
                    </a:gs>
                    <a:gs pos="99000">
                      <a:srgbClr val="FFFFFF"/>
                    </a:gs>
                  </a:gsLst>
                  <a:lin ang="5400000" scaled="1"/>
                </a:gradFill>
              </a:rPr>
              <a:t>there</a:t>
            </a:r>
            <a:r>
              <a:rPr lang="pl-PL" sz="2400" dirty="0">
                <a:gradFill>
                  <a:gsLst>
                    <a:gs pos="0">
                      <a:srgbClr val="FFFFFF"/>
                    </a:gs>
                    <a:gs pos="99000">
                      <a:srgbClr val="FFFFFF"/>
                    </a:gs>
                  </a:gsLst>
                  <a:lin ang="5400000" scaled="1"/>
                </a:gradFill>
              </a:rPr>
              <a:t> </a:t>
            </a:r>
            <a:r>
              <a:rPr lang="pl-PL" sz="2400" dirty="0" err="1">
                <a:gradFill>
                  <a:gsLst>
                    <a:gs pos="0">
                      <a:srgbClr val="FFFFFF"/>
                    </a:gs>
                    <a:gs pos="99000">
                      <a:srgbClr val="FFFFFF"/>
                    </a:gs>
                  </a:gsLst>
                  <a:lin ang="5400000" scaled="1"/>
                </a:gradFill>
              </a:rPr>
              <a:t>are</a:t>
            </a:r>
            <a:r>
              <a:rPr lang="pl-PL" sz="2400" dirty="0">
                <a:gradFill>
                  <a:gsLst>
                    <a:gs pos="0">
                      <a:srgbClr val="FFFFFF"/>
                    </a:gs>
                    <a:gs pos="99000">
                      <a:srgbClr val="FFFFFF"/>
                    </a:gs>
                  </a:gsLst>
                  <a:lin ang="5400000" scaled="1"/>
                </a:gradFill>
              </a:rPr>
              <a:t> </a:t>
            </a:r>
            <a:r>
              <a:rPr lang="pl-PL" sz="2400" dirty="0" err="1">
                <a:gradFill>
                  <a:gsLst>
                    <a:gs pos="0">
                      <a:srgbClr val="FFFFFF"/>
                    </a:gs>
                    <a:gs pos="99000">
                      <a:srgbClr val="FFFFFF"/>
                    </a:gs>
                  </a:gsLst>
                  <a:lin ang="5400000" scaled="1"/>
                </a:gradFill>
              </a:rPr>
              <a:t>several</a:t>
            </a:r>
            <a:r>
              <a:rPr lang="pl-PL" sz="2400" dirty="0">
                <a:gradFill>
                  <a:gsLst>
                    <a:gs pos="0">
                      <a:srgbClr val="FFFFFF"/>
                    </a:gs>
                    <a:gs pos="99000">
                      <a:srgbClr val="FFFFFF"/>
                    </a:gs>
                  </a:gsLst>
                  <a:lin ang="5400000" scaled="1"/>
                </a:gradFill>
              </a:rPr>
              <a:t> </a:t>
            </a:r>
            <a:r>
              <a:rPr lang="pl-PL" sz="2400" dirty="0" err="1">
                <a:gradFill>
                  <a:gsLst>
                    <a:gs pos="0">
                      <a:srgbClr val="FFFFFF"/>
                    </a:gs>
                    <a:gs pos="99000">
                      <a:srgbClr val="FFFFFF"/>
                    </a:gs>
                  </a:gsLst>
                  <a:lin ang="5400000" scaled="1"/>
                </a:gradFill>
              </a:rPr>
              <a:t>mitigation</a:t>
            </a:r>
            <a:r>
              <a:rPr lang="pl-PL" sz="2400" dirty="0">
                <a:gradFill>
                  <a:gsLst>
                    <a:gs pos="0">
                      <a:srgbClr val="FFFFFF"/>
                    </a:gs>
                    <a:gs pos="99000">
                      <a:srgbClr val="FFFFFF"/>
                    </a:gs>
                  </a:gsLst>
                  <a:lin ang="5400000" scaled="1"/>
                </a:gradFill>
              </a:rPr>
              <a:t> </a:t>
            </a:r>
            <a:r>
              <a:rPr lang="pl-PL" sz="2400" dirty="0" err="1" smtClean="0">
                <a:gradFill>
                  <a:gsLst>
                    <a:gs pos="0">
                      <a:srgbClr val="FFFFFF"/>
                    </a:gs>
                    <a:gs pos="99000">
                      <a:srgbClr val="FFFFFF"/>
                    </a:gs>
                  </a:gsLst>
                  <a:lin ang="5400000" scaled="1"/>
                </a:gradFill>
              </a:rPr>
              <a:t>plans</a:t>
            </a:r>
            <a:r>
              <a:rPr lang="pl-PL" sz="2400" dirty="0" smtClean="0">
                <a:gradFill>
                  <a:gsLst>
                    <a:gs pos="0">
                      <a:srgbClr val="FFFFFF"/>
                    </a:gs>
                    <a:gs pos="99000">
                      <a:srgbClr val="FFFFFF"/>
                    </a:gs>
                  </a:gsLst>
                  <a:lin ang="5400000" scaled="1"/>
                </a:gradFill>
              </a:rPr>
              <a:t> </a:t>
            </a:r>
            <a:r>
              <a:rPr lang="pl-PL" sz="2400" dirty="0" err="1" smtClean="0">
                <a:gradFill>
                  <a:gsLst>
                    <a:gs pos="0">
                      <a:srgbClr val="FFFFFF"/>
                    </a:gs>
                    <a:gs pos="99000">
                      <a:srgbClr val="FFFFFF"/>
                    </a:gs>
                  </a:gsLst>
                  <a:lin ang="5400000" scaled="1"/>
                </a:gradFill>
              </a:rPr>
              <a:t>available</a:t>
            </a:r>
            <a:r>
              <a:rPr lang="pl-PL" sz="2400" dirty="0" smtClean="0">
                <a:gradFill>
                  <a:gsLst>
                    <a:gs pos="0">
                      <a:srgbClr val="FFFFFF"/>
                    </a:gs>
                    <a:gs pos="99000">
                      <a:srgbClr val="FFFFFF"/>
                    </a:gs>
                  </a:gsLst>
                  <a:lin ang="5400000" scaled="1"/>
                </a:gradFill>
              </a:rPr>
              <a:t> </a:t>
            </a:r>
            <a:endParaRPr lang="en-US" sz="2400" dirty="0">
              <a:gradFill>
                <a:gsLst>
                  <a:gs pos="0">
                    <a:srgbClr val="FFFFFF"/>
                  </a:gs>
                  <a:gs pos="99000">
                    <a:srgbClr val="FFFFFF"/>
                  </a:gs>
                </a:gsLst>
                <a:lin ang="5400000" scaled="1"/>
              </a:gradFill>
            </a:endParaRPr>
          </a:p>
        </p:txBody>
      </p:sp>
      <p:sp useBgFill="1">
        <p:nvSpPr>
          <p:cNvPr id="19" name="Rectangle 18"/>
          <p:cNvSpPr/>
          <p:nvPr/>
        </p:nvSpPr>
        <p:spPr bwMode="auto">
          <a:xfrm>
            <a:off x="0" y="1214472"/>
            <a:ext cx="529659" cy="5780053"/>
          </a:xfrm>
          <a:prstGeom prst="rect">
            <a:avLst/>
          </a:pr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 useBgFill="1">
        <p:nvSpPr>
          <p:cNvPr id="28" name="Rectangle 27"/>
          <p:cNvSpPr/>
          <p:nvPr/>
        </p:nvSpPr>
        <p:spPr bwMode="auto">
          <a:xfrm>
            <a:off x="0" y="6226365"/>
            <a:ext cx="2049517" cy="768160"/>
          </a:xfrm>
          <a:prstGeom prst="rect">
            <a:avLst/>
          </a:pr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01704801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0-#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75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750"/>
                                        <p:tgtEl>
                                          <p:spTgt spid="18"/>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8" decel="100000" fill="hold" nodeType="click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additive="base">
                                        <p:cTn id="16" dur="1000" fill="hold"/>
                                        <p:tgtEl>
                                          <p:spTgt spid="20"/>
                                        </p:tgtEl>
                                        <p:attrNameLst>
                                          <p:attrName>ppt_x</p:attrName>
                                        </p:attrNameLst>
                                      </p:cBhvr>
                                      <p:tavLst>
                                        <p:tav tm="0">
                                          <p:val>
                                            <p:strVal val="0-#ppt_w/2"/>
                                          </p:val>
                                        </p:tav>
                                        <p:tav tm="100000">
                                          <p:val>
                                            <p:strVal val="#ppt_x"/>
                                          </p:val>
                                        </p:tav>
                                      </p:tavLst>
                                    </p:anim>
                                    <p:anim calcmode="lin" valueType="num">
                                      <p:cBhvr additive="base">
                                        <p:cTn id="17" dur="1000" fill="hold"/>
                                        <p:tgtEl>
                                          <p:spTgt spid="20"/>
                                        </p:tgtEl>
                                        <p:attrNameLst>
                                          <p:attrName>ppt_y</p:attrName>
                                        </p:attrNameLst>
                                      </p:cBhvr>
                                      <p:tavLst>
                                        <p:tav tm="0">
                                          <p:val>
                                            <p:strVal val="#ppt_y"/>
                                          </p:val>
                                        </p:tav>
                                        <p:tav tm="100000">
                                          <p:val>
                                            <p:strVal val="#ppt_y"/>
                                          </p:val>
                                        </p:tav>
                                      </p:tavLst>
                                    </p:anim>
                                  </p:childTnLst>
                                </p:cTn>
                              </p:par>
                              <p:par>
                                <p:cTn id="18" presetID="10" presetClass="entr" presetSubtype="0" fill="hold" grpId="0" nodeType="withEffect">
                                  <p:stCondLst>
                                    <p:cond delay="75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750"/>
                                        <p:tgtEl>
                                          <p:spTgt spid="23"/>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8" decel="100000" fill="hold" nodeType="click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1000" fill="hold"/>
                                        <p:tgtEl>
                                          <p:spTgt spid="24"/>
                                        </p:tgtEl>
                                        <p:attrNameLst>
                                          <p:attrName>ppt_x</p:attrName>
                                        </p:attrNameLst>
                                      </p:cBhvr>
                                      <p:tavLst>
                                        <p:tav tm="0">
                                          <p:val>
                                            <p:strVal val="0-#ppt_w/2"/>
                                          </p:val>
                                        </p:tav>
                                        <p:tav tm="100000">
                                          <p:val>
                                            <p:strVal val="#ppt_x"/>
                                          </p:val>
                                        </p:tav>
                                      </p:tavLst>
                                    </p:anim>
                                    <p:anim calcmode="lin" valueType="num">
                                      <p:cBhvr additive="base">
                                        <p:cTn id="26" dur="1000" fill="hold"/>
                                        <p:tgtEl>
                                          <p:spTgt spid="24"/>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75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75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3" grpId="0"/>
      <p:bldP spid="2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pl-PL" dirty="0" smtClean="0"/>
              <a:t>Demo: </a:t>
            </a:r>
            <a:r>
              <a:rPr lang="pl-PL" dirty="0" err="1" smtClean="0"/>
              <a:t>DoS</a:t>
            </a:r>
            <a:r>
              <a:rPr lang="pl-PL" dirty="0" smtClean="0"/>
              <a:t> </a:t>
            </a:r>
            <a:r>
              <a:rPr lang="pl-PL" dirty="0" err="1" smtClean="0"/>
              <a:t>Concepts</a:t>
            </a:r>
            <a:endParaRPr lang="en-US" dirty="0"/>
          </a:p>
        </p:txBody>
      </p:sp>
      <p:sp>
        <p:nvSpPr>
          <p:cNvPr id="4" name="Text Placeholder 3"/>
          <p:cNvSpPr>
            <a:spLocks noGrp="1"/>
          </p:cNvSpPr>
          <p:nvPr>
            <p:ph type="body" sz="quarter" idx="12"/>
          </p:nvPr>
        </p:nvSpPr>
        <p:spPr/>
        <p:txBody>
          <a:bodyPr/>
          <a:lstStyle/>
          <a:p>
            <a:r>
              <a:rPr lang="pl-PL" dirty="0" smtClean="0"/>
              <a:t>… and </a:t>
            </a:r>
            <a:r>
              <a:rPr lang="pl-PL" dirty="0" err="1" smtClean="0"/>
              <a:t>DoS</a:t>
            </a:r>
            <a:r>
              <a:rPr lang="pl-PL" dirty="0" smtClean="0"/>
              <a:t> </a:t>
            </a:r>
            <a:r>
              <a:rPr lang="pl-PL" dirty="0" err="1" smtClean="0"/>
              <a:t>mitigation</a:t>
            </a:r>
            <a:endParaRPr lang="en-US" dirty="0"/>
          </a:p>
        </p:txBody>
      </p:sp>
    </p:spTree>
    <p:extLst>
      <p:ext uri="{BB962C8B-B14F-4D97-AF65-F5344CB8AC3E}">
        <p14:creationId xmlns:p14="http://schemas.microsoft.com/office/powerpoint/2010/main" val="461401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2"/>
            </p:custDataLst>
            <p:extLst>
              <p:ext uri="{D42A27DB-BD31-4B8C-83A1-F6EECF244321}">
                <p14:modId xmlns:p14="http://schemas.microsoft.com/office/powerpoint/2010/main" val="1492985307"/>
              </p:ext>
            </p:extLst>
          </p:nvPr>
        </p:nvGraphicFramePr>
        <p:xfrm>
          <a:off x="1621" y="1620"/>
          <a:ext cx="1619" cy="1619"/>
        </p:xfrm>
        <a:graphic>
          <a:graphicData uri="http://schemas.openxmlformats.org/presentationml/2006/ole">
            <mc:AlternateContent xmlns:mc="http://schemas.openxmlformats.org/markup-compatibility/2006">
              <mc:Choice xmlns:v="urn:schemas-microsoft-com:vml" Requires="v">
                <p:oleObj spid="_x0000_s39951" name="think-cell Slide" r:id="rId9" imgW="270" imgH="270" progId="TCLayout.ActiveDocument.1">
                  <p:embed/>
                </p:oleObj>
              </mc:Choice>
              <mc:Fallback>
                <p:oleObj name="think-cell Slide" r:id="rId9" imgW="270" imgH="270" progId="TCLayout.ActiveDocument.1">
                  <p:embed/>
                  <p:pic>
                    <p:nvPicPr>
                      <p:cNvPr id="0" name=""/>
                      <p:cNvPicPr/>
                      <p:nvPr/>
                    </p:nvPicPr>
                    <p:blipFill>
                      <a:blip r:embed="rId10"/>
                      <a:stretch>
                        <a:fillRect/>
                      </a:stretch>
                    </p:blipFill>
                    <p:spPr>
                      <a:xfrm>
                        <a:off x="1621" y="1620"/>
                        <a:ext cx="1619" cy="1619"/>
                      </a:xfrm>
                      <a:prstGeom prst="rect">
                        <a:avLst/>
                      </a:prstGeom>
                    </p:spPr>
                  </p:pic>
                </p:oleObj>
              </mc:Fallback>
            </mc:AlternateContent>
          </a:graphicData>
        </a:graphic>
      </p:graphicFrame>
      <p:sp>
        <p:nvSpPr>
          <p:cNvPr id="16" name="Rectangle 15"/>
          <p:cNvSpPr/>
          <p:nvPr>
            <p:custDataLst>
              <p:tags r:id="rId3"/>
            </p:custDataLst>
          </p:nvPr>
        </p:nvSpPr>
        <p:spPr bwMode="auto">
          <a:xfrm>
            <a:off x="529661" y="1476621"/>
            <a:ext cx="11906814" cy="3394923"/>
          </a:xfrm>
          <a:prstGeom prst="rect">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a:endParaRPr lang="en-US" sz="2200" dirty="0">
              <a:solidFill>
                <a:srgbClr val="FFFFFF">
                  <a:alpha val="98824"/>
                </a:srgbClr>
              </a:solidFill>
              <a:latin typeface="Segoe UI" pitchFamily="34" charset="0"/>
              <a:ea typeface="Segoe UI" pitchFamily="34" charset="0"/>
              <a:cs typeface="Segoe UI" pitchFamily="34" charset="0"/>
            </a:endParaRPr>
          </a:p>
        </p:txBody>
      </p:sp>
      <p:sp>
        <p:nvSpPr>
          <p:cNvPr id="2" name="Title 1"/>
          <p:cNvSpPr>
            <a:spLocks noGrp="1"/>
          </p:cNvSpPr>
          <p:nvPr>
            <p:ph type="title"/>
            <p:custDataLst>
              <p:tags r:id="rId4"/>
            </p:custDataLst>
          </p:nvPr>
        </p:nvSpPr>
        <p:spPr/>
        <p:txBody>
          <a:bodyPr/>
          <a:lstStyle/>
          <a:p>
            <a:r>
              <a:rPr lang="pl-PL" dirty="0" err="1" smtClean="0"/>
              <a:t>Why</a:t>
            </a:r>
            <a:r>
              <a:rPr lang="pl-PL" dirty="0" smtClean="0"/>
              <a:t> </a:t>
            </a:r>
            <a:r>
              <a:rPr lang="pl-PL" dirty="0" err="1" smtClean="0"/>
              <a:t>this</a:t>
            </a:r>
            <a:r>
              <a:rPr lang="pl-PL" dirty="0" smtClean="0"/>
              <a:t> was </a:t>
            </a:r>
            <a:r>
              <a:rPr lang="pl-PL" dirty="0" err="1" smtClean="0"/>
              <a:t>possible</a:t>
            </a:r>
            <a:r>
              <a:rPr lang="pl-PL" dirty="0" smtClean="0"/>
              <a:t>?</a:t>
            </a:r>
            <a:endParaRPr lang="en-US" dirty="0"/>
          </a:p>
        </p:txBody>
      </p:sp>
      <p:sp>
        <p:nvSpPr>
          <p:cNvPr id="15" name="TextBox 14"/>
          <p:cNvSpPr txBox="1"/>
          <p:nvPr>
            <p:custDataLst>
              <p:tags r:id="rId5"/>
            </p:custDataLst>
          </p:nvPr>
        </p:nvSpPr>
        <p:spPr>
          <a:xfrm>
            <a:off x="596011" y="5393761"/>
            <a:ext cx="11242833" cy="602020"/>
          </a:xfrm>
          <a:prstGeom prst="rect">
            <a:avLst/>
          </a:prstGeom>
          <a:noFill/>
        </p:spPr>
        <p:txBody>
          <a:bodyPr wrap="square" lIns="186556" tIns="46639" rIns="93278" bIns="46639" rtlCol="0">
            <a:spAutoFit/>
          </a:bodyPr>
          <a:lstStyle/>
          <a:p>
            <a:pPr>
              <a:buSzPct val="90000"/>
            </a:pPr>
            <a:r>
              <a:rPr lang="en-US" sz="3300" spc="-153" dirty="0">
                <a:gradFill>
                  <a:gsLst>
                    <a:gs pos="0">
                      <a:srgbClr val="FFFFFF"/>
                    </a:gs>
                    <a:gs pos="100000">
                      <a:srgbClr val="FFFFFF"/>
                    </a:gs>
                  </a:gsLst>
                  <a:lin ang="5400000" scaled="0"/>
                </a:gradFill>
                <a:ea typeface="Segoe UI" pitchFamily="34" charset="0"/>
                <a:cs typeface="Segoe UI" pitchFamily="34" charset="0"/>
              </a:rPr>
              <a:t>The </a:t>
            </a:r>
            <a:r>
              <a:rPr lang="pl-PL" sz="3300" spc="-153" dirty="0" err="1" smtClean="0">
                <a:gradFill>
                  <a:gsLst>
                    <a:gs pos="0">
                      <a:srgbClr val="FFFFFF"/>
                    </a:gs>
                    <a:gs pos="100000">
                      <a:srgbClr val="FFFFFF"/>
                    </a:gs>
                  </a:gsLst>
                  <a:lin ang="5400000" scaled="0"/>
                </a:gradFill>
                <a:ea typeface="Segoe UI" pitchFamily="34" charset="0"/>
                <a:cs typeface="Segoe UI" pitchFamily="34" charset="0"/>
              </a:rPr>
              <a:t>mitigation</a:t>
            </a:r>
            <a:r>
              <a:rPr lang="pl-PL" sz="3300" spc="-153" dirty="0" smtClean="0">
                <a:gradFill>
                  <a:gsLst>
                    <a:gs pos="0">
                      <a:srgbClr val="FFFFFF"/>
                    </a:gs>
                    <a:gs pos="100000">
                      <a:srgbClr val="FFFFFF"/>
                    </a:gs>
                  </a:gsLst>
                  <a:lin ang="5400000" scaled="0"/>
                </a:gradFill>
                <a:ea typeface="Segoe UI" pitchFamily="34" charset="0"/>
                <a:cs typeface="Segoe UI" pitchFamily="34" charset="0"/>
              </a:rPr>
              <a:t> plan:</a:t>
            </a:r>
            <a:r>
              <a:rPr lang="en-US" sz="3300" spc="-153" dirty="0" smtClean="0">
                <a:gradFill>
                  <a:gsLst>
                    <a:gs pos="0">
                      <a:srgbClr val="FFFFFF"/>
                    </a:gs>
                    <a:gs pos="100000">
                      <a:srgbClr val="FFFFFF"/>
                    </a:gs>
                  </a:gsLst>
                  <a:lin ang="5400000" scaled="0"/>
                </a:gradFill>
                <a:ea typeface="Segoe UI" pitchFamily="34" charset="0"/>
                <a:cs typeface="Segoe UI" pitchFamily="34" charset="0"/>
              </a:rPr>
              <a:t> </a:t>
            </a:r>
            <a:r>
              <a:rPr lang="pl-PL" sz="3300" spc="-153" dirty="0">
                <a:gradFill>
                  <a:gsLst>
                    <a:gs pos="0">
                      <a:srgbClr val="FFFFFF"/>
                    </a:gs>
                    <a:gs pos="100000">
                      <a:srgbClr val="FFFFFF"/>
                    </a:gs>
                  </a:gsLst>
                  <a:lin ang="5400000" scaled="0"/>
                </a:gradFill>
                <a:ea typeface="Segoe UI" pitchFamily="34" charset="0"/>
                <a:cs typeface="Segoe UI" pitchFamily="34" charset="0"/>
              </a:rPr>
              <a:t> </a:t>
            </a:r>
            <a:r>
              <a:rPr lang="pl-PL" sz="3300" b="1" spc="-153" dirty="0" err="1" smtClean="0">
                <a:gradFill>
                  <a:gsLst>
                    <a:gs pos="0">
                      <a:srgbClr val="FFFFFF"/>
                    </a:gs>
                    <a:gs pos="100000">
                      <a:srgbClr val="FFFFFF"/>
                    </a:gs>
                  </a:gsLst>
                  <a:lin ang="5400000" scaled="0"/>
                </a:gradFill>
                <a:ea typeface="Segoe UI" pitchFamily="34" charset="0"/>
                <a:cs typeface="Segoe UI" pitchFamily="34" charset="0"/>
              </a:rPr>
              <a:t>Know</a:t>
            </a:r>
            <a:r>
              <a:rPr lang="pl-PL" sz="3300" b="1" spc="-153" dirty="0" smtClean="0">
                <a:gradFill>
                  <a:gsLst>
                    <a:gs pos="0">
                      <a:srgbClr val="FFFFFF"/>
                    </a:gs>
                    <a:gs pos="100000">
                      <a:srgbClr val="FFFFFF"/>
                    </a:gs>
                  </a:gsLst>
                  <a:lin ang="5400000" scaled="0"/>
                </a:gradFill>
                <a:ea typeface="Segoe UI" pitchFamily="34" charset="0"/>
                <a:cs typeface="Segoe UI" pitchFamily="34" charset="0"/>
              </a:rPr>
              <a:t> the </a:t>
            </a:r>
            <a:r>
              <a:rPr lang="pl-PL" sz="3300" b="1" spc="-153" dirty="0" err="1" smtClean="0">
                <a:gradFill>
                  <a:gsLst>
                    <a:gs pos="0">
                      <a:srgbClr val="FFFFFF"/>
                    </a:gs>
                    <a:gs pos="100000">
                      <a:srgbClr val="FFFFFF"/>
                    </a:gs>
                  </a:gsLst>
                  <a:lin ang="5400000" scaled="0"/>
                </a:gradFill>
                <a:ea typeface="Segoe UI" pitchFamily="34" charset="0"/>
                <a:cs typeface="Segoe UI" pitchFamily="34" charset="0"/>
              </a:rPr>
              <a:t>expensive</a:t>
            </a:r>
            <a:r>
              <a:rPr lang="pl-PL" sz="3300" b="1" spc="-153" dirty="0" smtClean="0">
                <a:gradFill>
                  <a:gsLst>
                    <a:gs pos="0">
                      <a:srgbClr val="FFFFFF"/>
                    </a:gs>
                    <a:gs pos="100000">
                      <a:srgbClr val="FFFFFF"/>
                    </a:gs>
                  </a:gsLst>
                  <a:lin ang="5400000" scaled="0"/>
                </a:gradFill>
                <a:ea typeface="Segoe UI" pitchFamily="34" charset="0"/>
                <a:cs typeface="Segoe UI" pitchFamily="34" charset="0"/>
              </a:rPr>
              <a:t> </a:t>
            </a:r>
            <a:r>
              <a:rPr lang="pl-PL" sz="3300" b="1" spc="-153" dirty="0" err="1" smtClean="0">
                <a:gradFill>
                  <a:gsLst>
                    <a:gs pos="0">
                      <a:srgbClr val="FFFFFF"/>
                    </a:gs>
                    <a:gs pos="100000">
                      <a:srgbClr val="FFFFFF"/>
                    </a:gs>
                  </a:gsLst>
                  <a:lin ang="5400000" scaled="0"/>
                </a:gradFill>
                <a:ea typeface="Segoe UI" pitchFamily="34" charset="0"/>
                <a:cs typeface="Segoe UI" pitchFamily="34" charset="0"/>
              </a:rPr>
              <a:t>queries</a:t>
            </a:r>
            <a:r>
              <a:rPr lang="pl-PL" sz="3300" b="1" spc="-153" dirty="0" smtClean="0">
                <a:gradFill>
                  <a:gsLst>
                    <a:gs pos="0">
                      <a:srgbClr val="FFFFFF"/>
                    </a:gs>
                    <a:gs pos="100000">
                      <a:srgbClr val="FFFFFF"/>
                    </a:gs>
                  </a:gsLst>
                  <a:lin ang="5400000" scaled="0"/>
                </a:gradFill>
                <a:ea typeface="Segoe UI" pitchFamily="34" charset="0"/>
                <a:cs typeface="Segoe UI" pitchFamily="34" charset="0"/>
              </a:rPr>
              <a:t> for </a:t>
            </a:r>
            <a:r>
              <a:rPr lang="pl-PL" sz="3300" b="1" spc="-153" dirty="0" err="1" smtClean="0">
                <a:gradFill>
                  <a:gsLst>
                    <a:gs pos="0">
                      <a:srgbClr val="FFFFFF"/>
                    </a:gs>
                    <a:gs pos="100000">
                      <a:srgbClr val="FFFFFF"/>
                    </a:gs>
                  </a:gsLst>
                  <a:lin ang="5400000" scaled="0"/>
                </a:gradFill>
                <a:ea typeface="Segoe UI" pitchFamily="34" charset="0"/>
                <a:cs typeface="Segoe UI" pitchFamily="34" charset="0"/>
              </a:rPr>
              <a:t>your</a:t>
            </a:r>
            <a:r>
              <a:rPr lang="pl-PL" sz="3300" b="1" spc="-153" dirty="0" smtClean="0">
                <a:gradFill>
                  <a:gsLst>
                    <a:gs pos="0">
                      <a:srgbClr val="FFFFFF"/>
                    </a:gs>
                    <a:gs pos="100000">
                      <a:srgbClr val="FFFFFF"/>
                    </a:gs>
                  </a:gsLst>
                  <a:lin ang="5400000" scaled="0"/>
                </a:gradFill>
                <a:ea typeface="Segoe UI" pitchFamily="34" charset="0"/>
                <a:cs typeface="Segoe UI" pitchFamily="34" charset="0"/>
              </a:rPr>
              <a:t> </a:t>
            </a:r>
            <a:r>
              <a:rPr lang="pl-PL" sz="3300" b="1" spc="-153" dirty="0" err="1" smtClean="0">
                <a:gradFill>
                  <a:gsLst>
                    <a:gs pos="0">
                      <a:srgbClr val="FFFFFF"/>
                    </a:gs>
                    <a:gs pos="100000">
                      <a:srgbClr val="FFFFFF"/>
                    </a:gs>
                  </a:gsLst>
                  <a:lin ang="5400000" scaled="0"/>
                </a:gradFill>
                <a:ea typeface="Segoe UI" pitchFamily="34" charset="0"/>
                <a:cs typeface="Segoe UI" pitchFamily="34" charset="0"/>
              </a:rPr>
              <a:t>app</a:t>
            </a:r>
            <a:endParaRPr lang="pl-PL" sz="3300" b="1" spc="-153"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Content Placeholder 4"/>
          <p:cNvSpPr txBox="1">
            <a:spLocks/>
          </p:cNvSpPr>
          <p:nvPr>
            <p:custDataLst>
              <p:tags r:id="rId6"/>
            </p:custDataLst>
          </p:nvPr>
        </p:nvSpPr>
        <p:spPr>
          <a:xfrm>
            <a:off x="529660" y="1476623"/>
            <a:ext cx="11375536" cy="3016550"/>
          </a:xfrm>
          <a:prstGeom prst="rect">
            <a:avLst/>
          </a:prstGeom>
        </p:spPr>
        <p:txBody>
          <a:bodyPr lIns="186556" tIns="93278" rIns="93278" bIns="93278"/>
          <a:lstStyle>
            <a:lvl1pPr marL="460375" indent="-460375" algn="l" defTabSz="914363" rtl="0" eaLnBrk="1" latinLnBrk="0" hangingPunct="1">
              <a:lnSpc>
                <a:spcPct val="90000"/>
              </a:lnSpc>
              <a:spcBef>
                <a:spcPct val="20000"/>
              </a:spcBef>
              <a:buSzPct val="90000"/>
              <a:buFontTx/>
              <a:buBlip>
                <a:blip r:embed="rId11"/>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11"/>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11"/>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1"/>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1"/>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03233" lvl="1">
              <a:lnSpc>
                <a:spcPct val="100000"/>
              </a:lnSpc>
              <a:spcBef>
                <a:spcPts val="612"/>
              </a:spcBef>
            </a:pPr>
            <a:r>
              <a:rPr lang="en-US" sz="3600" dirty="0" err="1">
                <a:gradFill>
                  <a:gsLst>
                    <a:gs pos="0">
                      <a:srgbClr val="FFFFFF"/>
                    </a:gs>
                    <a:gs pos="100000">
                      <a:srgbClr val="FFFFFF"/>
                    </a:gs>
                  </a:gsLst>
                  <a:lin ang="5400000" scaled="0"/>
                </a:gradFill>
              </a:rPr>
              <a:t>nec</a:t>
            </a:r>
            <a:r>
              <a:rPr lang="en-US" sz="3600" dirty="0">
                <a:gradFill>
                  <a:gsLst>
                    <a:gs pos="0">
                      <a:srgbClr val="FFFFFF"/>
                    </a:gs>
                    <a:gs pos="100000">
                      <a:srgbClr val="FFFFFF"/>
                    </a:gs>
                  </a:gsLst>
                  <a:lin ang="5400000" scaled="0"/>
                </a:gradFill>
              </a:rPr>
              <a:t> Hercules contra </a:t>
            </a:r>
            <a:r>
              <a:rPr lang="en-US" sz="3600" dirty="0" err="1">
                <a:gradFill>
                  <a:gsLst>
                    <a:gs pos="0">
                      <a:srgbClr val="FFFFFF"/>
                    </a:gs>
                    <a:gs pos="100000">
                      <a:srgbClr val="FFFFFF"/>
                    </a:gs>
                  </a:gsLst>
                  <a:lin ang="5400000" scaled="0"/>
                </a:gradFill>
              </a:rPr>
              <a:t>plures</a:t>
            </a:r>
            <a:r>
              <a:rPr lang="en-US" sz="3600" dirty="0">
                <a:gradFill>
                  <a:gsLst>
                    <a:gs pos="0">
                      <a:srgbClr val="FFFFFF"/>
                    </a:gs>
                    <a:gs pos="100000">
                      <a:srgbClr val="FFFFFF"/>
                    </a:gs>
                  </a:gsLst>
                  <a:lin ang="5400000" scaled="0"/>
                </a:gradFill>
              </a:rPr>
              <a:t> </a:t>
            </a:r>
          </a:p>
          <a:p>
            <a:pPr marL="403233" lvl="1">
              <a:lnSpc>
                <a:spcPct val="100000"/>
              </a:lnSpc>
              <a:spcBef>
                <a:spcPts val="612"/>
              </a:spcBef>
            </a:pPr>
            <a:endParaRPr lang="pl-PL" sz="3600" dirty="0" smtClean="0">
              <a:gradFill>
                <a:gsLst>
                  <a:gs pos="0">
                    <a:srgbClr val="FFFFFF"/>
                  </a:gs>
                  <a:gs pos="100000">
                    <a:srgbClr val="FFFFFF"/>
                  </a:gs>
                </a:gsLst>
                <a:lin ang="5400000" scaled="0"/>
              </a:gradFill>
            </a:endParaRPr>
          </a:p>
          <a:p>
            <a:pPr marL="403233" lvl="1">
              <a:lnSpc>
                <a:spcPct val="100000"/>
              </a:lnSpc>
              <a:spcBef>
                <a:spcPts val="612"/>
              </a:spcBef>
            </a:pPr>
            <a:r>
              <a:rPr lang="pl-PL" sz="3600" dirty="0" err="1" smtClean="0">
                <a:gradFill>
                  <a:gsLst>
                    <a:gs pos="0">
                      <a:srgbClr val="FFFFFF"/>
                    </a:gs>
                    <a:gs pos="100000">
                      <a:srgbClr val="FFFFFF"/>
                    </a:gs>
                  </a:gsLst>
                  <a:lin ang="5400000" scaled="0"/>
                </a:gradFill>
              </a:rPr>
              <a:t>Website</a:t>
            </a:r>
            <a:r>
              <a:rPr lang="pl-PL" sz="3600" dirty="0" smtClean="0">
                <a:gradFill>
                  <a:gsLst>
                    <a:gs pos="0">
                      <a:srgbClr val="FFFFFF"/>
                    </a:gs>
                    <a:gs pos="100000">
                      <a:srgbClr val="FFFFFF"/>
                    </a:gs>
                  </a:gsLst>
                  <a:lin ang="5400000" scaled="0"/>
                </a:gradFill>
              </a:rPr>
              <a:t> performance was not </a:t>
            </a:r>
            <a:r>
              <a:rPr lang="pl-PL" sz="3600" dirty="0" err="1" smtClean="0">
                <a:gradFill>
                  <a:gsLst>
                    <a:gs pos="0">
                      <a:srgbClr val="FFFFFF"/>
                    </a:gs>
                    <a:gs pos="100000">
                      <a:srgbClr val="FFFFFF"/>
                    </a:gs>
                  </a:gsLst>
                  <a:lin ang="5400000" scaled="0"/>
                </a:gradFill>
              </a:rPr>
              <a:t>properly</a:t>
            </a:r>
            <a:r>
              <a:rPr lang="pl-PL" sz="3600" dirty="0" smtClean="0">
                <a:gradFill>
                  <a:gsLst>
                    <a:gs pos="0">
                      <a:srgbClr val="FFFFFF"/>
                    </a:gs>
                    <a:gs pos="100000">
                      <a:srgbClr val="FFFFFF"/>
                    </a:gs>
                  </a:gsLst>
                  <a:lin ang="5400000" scaled="0"/>
                </a:gradFill>
              </a:rPr>
              <a:t> </a:t>
            </a:r>
            <a:r>
              <a:rPr lang="pl-PL" sz="3600" dirty="0" err="1" smtClean="0">
                <a:gradFill>
                  <a:gsLst>
                    <a:gs pos="0">
                      <a:srgbClr val="FFFFFF"/>
                    </a:gs>
                    <a:gs pos="100000">
                      <a:srgbClr val="FFFFFF"/>
                    </a:gs>
                  </a:gsLst>
                  <a:lin ang="5400000" scaled="0"/>
                </a:gradFill>
              </a:rPr>
              <a:t>managed</a:t>
            </a:r>
            <a:endParaRPr lang="pl-PL" sz="3600" dirty="0" smtClean="0">
              <a:gradFill>
                <a:gsLst>
                  <a:gs pos="0">
                    <a:srgbClr val="FFFFFF"/>
                  </a:gs>
                  <a:gs pos="100000">
                    <a:srgbClr val="FFFFFF"/>
                  </a:gs>
                </a:gsLst>
                <a:lin ang="5400000" scaled="0"/>
              </a:gradFill>
            </a:endParaRPr>
          </a:p>
          <a:p>
            <a:pPr marL="403233" lvl="1">
              <a:lnSpc>
                <a:spcPct val="100000"/>
              </a:lnSpc>
              <a:spcBef>
                <a:spcPts val="612"/>
              </a:spcBef>
            </a:pPr>
            <a:r>
              <a:rPr lang="pl-PL" sz="3600" dirty="0" err="1" smtClean="0">
                <a:gradFill>
                  <a:gsLst>
                    <a:gs pos="0">
                      <a:srgbClr val="FFFFFF"/>
                    </a:gs>
                    <a:gs pos="100000">
                      <a:srgbClr val="FFFFFF"/>
                    </a:gs>
                  </a:gsLst>
                  <a:lin ang="5400000" scaled="0"/>
                </a:gradFill>
              </a:rPr>
              <a:t>There</a:t>
            </a:r>
            <a:r>
              <a:rPr lang="pl-PL" sz="3600" dirty="0" smtClean="0">
                <a:gradFill>
                  <a:gsLst>
                    <a:gs pos="0">
                      <a:srgbClr val="FFFFFF"/>
                    </a:gs>
                    <a:gs pos="100000">
                      <a:srgbClr val="FFFFFF"/>
                    </a:gs>
                  </a:gsLst>
                  <a:lin ang="5400000" scaled="0"/>
                </a:gradFill>
              </a:rPr>
              <a:t> </a:t>
            </a:r>
            <a:r>
              <a:rPr lang="pl-PL" sz="3600" dirty="0">
                <a:gradFill>
                  <a:gsLst>
                    <a:gs pos="0">
                      <a:srgbClr val="FFFFFF"/>
                    </a:gs>
                    <a:gs pos="100000">
                      <a:srgbClr val="FFFFFF"/>
                    </a:gs>
                  </a:gsLst>
                  <a:lin ang="5400000" scaled="0"/>
                </a:gradFill>
              </a:rPr>
              <a:t>was </a:t>
            </a:r>
            <a:r>
              <a:rPr lang="pl-PL" sz="3600" dirty="0" err="1" smtClean="0">
                <a:gradFill>
                  <a:gsLst>
                    <a:gs pos="0">
                      <a:srgbClr val="FFFFFF"/>
                    </a:gs>
                    <a:gs pos="100000">
                      <a:srgbClr val="FFFFFF"/>
                    </a:gs>
                  </a:gsLst>
                  <a:lin ang="5400000" scaled="0"/>
                </a:gradFill>
              </a:rPr>
              <a:t>defence</a:t>
            </a:r>
            <a:r>
              <a:rPr lang="pl-PL" sz="3600" dirty="0" smtClean="0">
                <a:gradFill>
                  <a:gsLst>
                    <a:gs pos="0">
                      <a:srgbClr val="FFFFFF"/>
                    </a:gs>
                    <a:gs pos="100000">
                      <a:srgbClr val="FFFFFF"/>
                    </a:gs>
                  </a:gsLst>
                  <a:lin ang="5400000" scaled="0"/>
                </a:gradFill>
              </a:rPr>
              <a:t> </a:t>
            </a:r>
            <a:r>
              <a:rPr lang="pl-PL" sz="3600" dirty="0" err="1" smtClean="0">
                <a:gradFill>
                  <a:gsLst>
                    <a:gs pos="0">
                      <a:srgbClr val="FFFFFF"/>
                    </a:gs>
                    <a:gs pos="100000">
                      <a:srgbClr val="FFFFFF"/>
                    </a:gs>
                  </a:gsLst>
                  <a:lin ang="5400000" scaled="0"/>
                </a:gradFill>
              </a:rPr>
              <a:t>implemented</a:t>
            </a:r>
            <a:endParaRPr lang="pl-PL" sz="3600" dirty="0" smtClean="0">
              <a:gradFill>
                <a:gsLst>
                  <a:gs pos="0">
                    <a:srgbClr val="FFFFFF"/>
                  </a:gs>
                  <a:gs pos="100000">
                    <a:srgbClr val="FFFFFF"/>
                  </a:gs>
                </a:gsLst>
                <a:lin ang="5400000" scaled="0"/>
              </a:gradFill>
            </a:endParaRPr>
          </a:p>
          <a:p>
            <a:pPr marL="806458" lvl="2">
              <a:lnSpc>
                <a:spcPct val="100000"/>
              </a:lnSpc>
              <a:spcBef>
                <a:spcPts val="612"/>
              </a:spcBef>
            </a:pPr>
            <a:r>
              <a:rPr lang="pl-PL" sz="3200" dirty="0" smtClean="0">
                <a:gradFill>
                  <a:gsLst>
                    <a:gs pos="0">
                      <a:srgbClr val="FFFFFF"/>
                    </a:gs>
                    <a:gs pos="100000">
                      <a:srgbClr val="FFFFFF"/>
                    </a:gs>
                  </a:gsLst>
                  <a:lin ang="5400000" scaled="0"/>
                </a:gradFill>
              </a:rPr>
              <a:t>For </a:t>
            </a:r>
            <a:r>
              <a:rPr lang="pl-PL" sz="3200" dirty="0" err="1" smtClean="0">
                <a:gradFill>
                  <a:gsLst>
                    <a:gs pos="0">
                      <a:srgbClr val="FFFFFF"/>
                    </a:gs>
                    <a:gs pos="100000">
                      <a:srgbClr val="FFFFFF"/>
                    </a:gs>
                  </a:gsLst>
                  <a:lin ang="5400000" scaled="0"/>
                </a:gradFill>
              </a:rPr>
              <a:t>example</a:t>
            </a:r>
            <a:r>
              <a:rPr lang="pl-PL" sz="3200" dirty="0" smtClean="0">
                <a:gradFill>
                  <a:gsLst>
                    <a:gs pos="0">
                      <a:srgbClr val="FFFFFF"/>
                    </a:gs>
                    <a:gs pos="100000">
                      <a:srgbClr val="FFFFFF"/>
                    </a:gs>
                  </a:gsLst>
                  <a:lin ang="5400000" scaled="0"/>
                </a:gradFill>
              </a:rPr>
              <a:t>: </a:t>
            </a:r>
            <a:r>
              <a:rPr lang="pl-PL" sz="3200" dirty="0" err="1" smtClean="0">
                <a:gradFill>
                  <a:gsLst>
                    <a:gs pos="0">
                      <a:srgbClr val="FFFFFF"/>
                    </a:gs>
                    <a:gs pos="100000">
                      <a:srgbClr val="FFFFFF"/>
                    </a:gs>
                  </a:gsLst>
                  <a:lin ang="5400000" scaled="0"/>
                </a:gradFill>
              </a:rPr>
              <a:t>reverse</a:t>
            </a:r>
            <a:r>
              <a:rPr lang="pl-PL" sz="3200" dirty="0" smtClean="0">
                <a:gradFill>
                  <a:gsLst>
                    <a:gs pos="0">
                      <a:srgbClr val="FFFFFF"/>
                    </a:gs>
                    <a:gs pos="100000">
                      <a:srgbClr val="FFFFFF"/>
                    </a:gs>
                  </a:gsLst>
                  <a:lin ang="5400000" scaled="0"/>
                </a:gradFill>
              </a:rPr>
              <a:t> </a:t>
            </a:r>
            <a:r>
              <a:rPr lang="pl-PL" sz="3200" dirty="0" err="1" smtClean="0">
                <a:gradFill>
                  <a:gsLst>
                    <a:gs pos="0">
                      <a:srgbClr val="FFFFFF"/>
                    </a:gs>
                    <a:gs pos="100000">
                      <a:srgbClr val="FFFFFF"/>
                    </a:gs>
                  </a:gsLst>
                  <a:lin ang="5400000" scaled="0"/>
                </a:gradFill>
              </a:rPr>
              <a:t>proxy</a:t>
            </a:r>
            <a:r>
              <a:rPr lang="pl-PL" sz="3200" dirty="0" smtClean="0">
                <a:gradFill>
                  <a:gsLst>
                    <a:gs pos="0">
                      <a:srgbClr val="FFFFFF"/>
                    </a:gs>
                    <a:gs pos="100000">
                      <a:srgbClr val="FFFFFF"/>
                    </a:gs>
                  </a:gsLst>
                  <a:lin ang="5400000" scaled="0"/>
                </a:gradFill>
              </a:rPr>
              <a:t>, </a:t>
            </a:r>
            <a:r>
              <a:rPr lang="pl-PL" sz="3200" dirty="0" err="1" smtClean="0">
                <a:gradFill>
                  <a:gsLst>
                    <a:gs pos="0">
                      <a:srgbClr val="FFFFFF"/>
                    </a:gs>
                    <a:gs pos="100000">
                      <a:srgbClr val="FFFFFF"/>
                    </a:gs>
                  </a:gsLst>
                  <a:lin ang="5400000" scaled="0"/>
                </a:gradFill>
              </a:rPr>
              <a:t>load</a:t>
            </a:r>
            <a:r>
              <a:rPr lang="pl-PL" sz="3200" dirty="0" smtClean="0">
                <a:gradFill>
                  <a:gsLst>
                    <a:gs pos="0">
                      <a:srgbClr val="FFFFFF"/>
                    </a:gs>
                    <a:gs pos="100000">
                      <a:srgbClr val="FFFFFF"/>
                    </a:gs>
                  </a:gsLst>
                  <a:lin ang="5400000" scaled="0"/>
                </a:gradFill>
              </a:rPr>
              <a:t> </a:t>
            </a:r>
            <a:r>
              <a:rPr lang="pl-PL" sz="3200" dirty="0" err="1" smtClean="0">
                <a:gradFill>
                  <a:gsLst>
                    <a:gs pos="0">
                      <a:srgbClr val="FFFFFF"/>
                    </a:gs>
                    <a:gs pos="100000">
                      <a:srgbClr val="FFFFFF"/>
                    </a:gs>
                  </a:gsLst>
                  <a:lin ang="5400000" scaled="0"/>
                </a:gradFill>
              </a:rPr>
              <a:t>balancer</a:t>
            </a:r>
            <a:endParaRPr lang="en-US" sz="3600" dirty="0" smtClean="0">
              <a:gradFill>
                <a:gsLst>
                  <a:gs pos="0">
                    <a:srgbClr val="FFFFFF"/>
                  </a:gs>
                  <a:gs pos="100000">
                    <a:srgbClr val="FFFFFF"/>
                  </a:gs>
                </a:gsLst>
                <a:lin ang="5400000" scaled="0"/>
              </a:gradFill>
            </a:endParaRPr>
          </a:p>
        </p:txBody>
      </p:sp>
      <p:sp useBgFill="1">
        <p:nvSpPr>
          <p:cNvPr id="6" name="Rectangle 5"/>
          <p:cNvSpPr/>
          <p:nvPr/>
        </p:nvSpPr>
        <p:spPr bwMode="auto">
          <a:xfrm>
            <a:off x="0" y="5249917"/>
            <a:ext cx="756745" cy="1744608"/>
          </a:xfrm>
          <a:prstGeom prst="rect">
            <a:avLst/>
          </a:pr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95289860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pl-PL" dirty="0" err="1" smtClean="0"/>
              <a:t>Unpatched</a:t>
            </a:r>
            <a:r>
              <a:rPr lang="pl-PL" dirty="0" smtClean="0"/>
              <a:t> System and Applications</a:t>
            </a:r>
            <a:endParaRPr lang="en-US" dirty="0"/>
          </a:p>
        </p:txBody>
      </p:sp>
      <p:grpSp>
        <p:nvGrpSpPr>
          <p:cNvPr id="11" name="Group 10"/>
          <p:cNvGrpSpPr/>
          <p:nvPr>
            <p:custDataLst>
              <p:tags r:id="rId2"/>
            </p:custDataLst>
          </p:nvPr>
        </p:nvGrpSpPr>
        <p:grpSpPr>
          <a:xfrm>
            <a:off x="529660" y="1450607"/>
            <a:ext cx="7195443" cy="1053842"/>
            <a:chOff x="519113" y="1422293"/>
            <a:chExt cx="11149012" cy="1033272"/>
          </a:xfrm>
        </p:grpSpPr>
        <p:sp>
          <p:nvSpPr>
            <p:cNvPr id="4" name="Rectangle 3"/>
            <p:cNvSpPr/>
            <p:nvPr/>
          </p:nvSpPr>
          <p:spPr bwMode="auto">
            <a:xfrm>
              <a:off x="519113" y="1422293"/>
              <a:ext cx="11149012" cy="1033272"/>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32472"/>
              <a:endParaRPr lang="en-US" sz="2200">
                <a:solidFill>
                  <a:srgbClr val="FFFFFF">
                    <a:alpha val="98824"/>
                  </a:srgbClr>
                </a:solidFill>
                <a:latin typeface="Segoe UI" pitchFamily="34" charset="0"/>
                <a:ea typeface="Segoe UI" pitchFamily="34" charset="0"/>
                <a:cs typeface="Segoe UI" pitchFamily="34" charset="0"/>
              </a:endParaRPr>
            </a:p>
          </p:txBody>
        </p:sp>
        <p:sp>
          <p:nvSpPr>
            <p:cNvPr id="5" name="TextBox 4"/>
            <p:cNvSpPr txBox="1"/>
            <p:nvPr>
              <p:custDataLst>
                <p:tags r:id="rId7"/>
              </p:custDataLst>
            </p:nvPr>
          </p:nvSpPr>
          <p:spPr>
            <a:xfrm>
              <a:off x="584144" y="1438792"/>
              <a:ext cx="11018952" cy="995839"/>
            </a:xfrm>
            <a:prstGeom prst="rect">
              <a:avLst/>
            </a:prstGeom>
            <a:noFill/>
          </p:spPr>
          <p:txBody>
            <a:bodyPr wrap="square" lIns="182880" tIns="45720" rIns="91440" bIns="45720" rtlCol="0">
              <a:spAutoFit/>
            </a:bodyPr>
            <a:lstStyle/>
            <a:p>
              <a:pPr>
                <a:spcBef>
                  <a:spcPts val="1224"/>
                </a:spcBef>
                <a:buSzPct val="90000"/>
              </a:pPr>
              <a:r>
                <a:rPr lang="pl-PL" sz="3300" dirty="0" smtClean="0">
                  <a:solidFill>
                    <a:schemeClr val="tx1">
                      <a:alpha val="99000"/>
                    </a:schemeClr>
                  </a:solidFill>
                </a:rPr>
                <a:t>Terminal </a:t>
              </a:r>
              <a:r>
                <a:rPr lang="pl-PL" sz="3300" dirty="0" err="1" smtClean="0">
                  <a:solidFill>
                    <a:schemeClr val="tx1">
                      <a:alpha val="99000"/>
                    </a:schemeClr>
                  </a:solidFill>
                </a:rPr>
                <a:t>Servers</a:t>
              </a:r>
              <a:r>
                <a:rPr lang="pl-PL" sz="3300" dirty="0" smtClean="0">
                  <a:solidFill>
                    <a:schemeClr val="tx1">
                      <a:alpha val="99000"/>
                    </a:schemeClr>
                  </a:solidFill>
                </a:rPr>
                <a:t>, </a:t>
              </a:r>
              <a:r>
                <a:rPr lang="pl-PL" sz="3300" dirty="0" err="1" smtClean="0">
                  <a:solidFill>
                    <a:schemeClr val="tx1">
                      <a:alpha val="99000"/>
                    </a:schemeClr>
                  </a:solidFill>
                </a:rPr>
                <a:t>Domain</a:t>
              </a:r>
              <a:r>
                <a:rPr lang="pl-PL" sz="3300" dirty="0" smtClean="0">
                  <a:solidFill>
                    <a:schemeClr val="tx1">
                      <a:alpha val="99000"/>
                    </a:schemeClr>
                  </a:solidFill>
                </a:rPr>
                <a:t> </a:t>
              </a:r>
              <a:r>
                <a:rPr lang="pl-PL" sz="3300" dirty="0" err="1" smtClean="0">
                  <a:solidFill>
                    <a:schemeClr val="tx1">
                      <a:alpha val="99000"/>
                    </a:schemeClr>
                  </a:solidFill>
                </a:rPr>
                <a:t>Controllers</a:t>
              </a:r>
              <a:endParaRPr lang="en-US" sz="3300" dirty="0" smtClean="0">
                <a:solidFill>
                  <a:schemeClr val="tx1">
                    <a:alpha val="99000"/>
                  </a:schemeClr>
                </a:solidFill>
              </a:endParaRPr>
            </a:p>
            <a:p>
              <a:pPr marL="419427" lvl="1" indent="-403233">
                <a:spcBef>
                  <a:spcPts val="612"/>
                </a:spcBef>
                <a:buSzPct val="90000"/>
                <a:buBlip>
                  <a:blip r:embed="rId10"/>
                </a:buBlip>
              </a:pPr>
              <a:r>
                <a:rPr lang="pl-PL" sz="2200" dirty="0" smtClean="0">
                  <a:solidFill>
                    <a:schemeClr val="tx1">
                      <a:alpha val="99000"/>
                    </a:schemeClr>
                  </a:solidFill>
                </a:rPr>
                <a:t>The most </a:t>
              </a:r>
              <a:r>
                <a:rPr lang="pl-PL" sz="2200" dirty="0" err="1" smtClean="0">
                  <a:solidFill>
                    <a:schemeClr val="tx1">
                      <a:alpha val="99000"/>
                    </a:schemeClr>
                  </a:solidFill>
                </a:rPr>
                <a:t>important</a:t>
              </a:r>
              <a:r>
                <a:rPr lang="pl-PL" sz="2200" dirty="0" smtClean="0">
                  <a:solidFill>
                    <a:schemeClr val="tx1">
                      <a:alpha val="99000"/>
                    </a:schemeClr>
                  </a:solidFill>
                </a:rPr>
                <a:t> </a:t>
              </a:r>
              <a:r>
                <a:rPr lang="pl-PL" sz="2200" dirty="0" err="1" smtClean="0">
                  <a:solidFill>
                    <a:schemeClr val="tx1">
                      <a:alpha val="99000"/>
                    </a:schemeClr>
                  </a:solidFill>
                </a:rPr>
                <a:t>servers</a:t>
              </a:r>
              <a:r>
                <a:rPr lang="pl-PL" sz="2200" dirty="0" smtClean="0">
                  <a:solidFill>
                    <a:schemeClr val="tx1">
                      <a:alpha val="99000"/>
                    </a:schemeClr>
                  </a:solidFill>
                </a:rPr>
                <a:t> </a:t>
              </a:r>
              <a:r>
                <a:rPr lang="pl-PL" sz="2200" dirty="0" err="1" smtClean="0">
                  <a:solidFill>
                    <a:schemeClr val="tx1">
                      <a:alpha val="99000"/>
                    </a:schemeClr>
                  </a:solidFill>
                </a:rPr>
                <a:t>unconsistently</a:t>
              </a:r>
              <a:r>
                <a:rPr lang="pl-PL" sz="2200" dirty="0">
                  <a:solidFill>
                    <a:schemeClr val="tx1">
                      <a:alpha val="99000"/>
                    </a:schemeClr>
                  </a:solidFill>
                </a:rPr>
                <a:t> </a:t>
              </a:r>
              <a:r>
                <a:rPr lang="pl-PL" sz="2200" dirty="0" err="1" smtClean="0">
                  <a:solidFill>
                    <a:schemeClr val="tx1">
                      <a:alpha val="99000"/>
                    </a:schemeClr>
                  </a:solidFill>
                </a:rPr>
                <a:t>patched</a:t>
              </a:r>
              <a:endParaRPr lang="en-US" sz="2200" dirty="0">
                <a:solidFill>
                  <a:schemeClr val="tx1">
                    <a:alpha val="99000"/>
                  </a:schemeClr>
                </a:solidFill>
              </a:endParaRPr>
            </a:p>
          </p:txBody>
        </p:sp>
      </p:grpSp>
      <p:grpSp>
        <p:nvGrpSpPr>
          <p:cNvPr id="10" name="Group 9"/>
          <p:cNvGrpSpPr/>
          <p:nvPr>
            <p:custDataLst>
              <p:tags r:id="rId3"/>
            </p:custDataLst>
          </p:nvPr>
        </p:nvGrpSpPr>
        <p:grpSpPr>
          <a:xfrm>
            <a:off x="529660" y="2588407"/>
            <a:ext cx="7195443" cy="1445535"/>
            <a:chOff x="519113" y="2662572"/>
            <a:chExt cx="11149012" cy="1417320"/>
          </a:xfrm>
          <a:solidFill>
            <a:schemeClr val="accent3"/>
          </a:solidFill>
        </p:grpSpPr>
        <p:sp>
          <p:nvSpPr>
            <p:cNvPr id="6" name="Rectangle 5"/>
            <p:cNvSpPr/>
            <p:nvPr/>
          </p:nvSpPr>
          <p:spPr bwMode="auto">
            <a:xfrm>
              <a:off x="519113" y="2662572"/>
              <a:ext cx="11149012" cy="1417320"/>
            </a:xfrm>
            <a:prstGeom prst="rect">
              <a:avLst/>
            </a:prstGeom>
            <a:grp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32472"/>
              <a:endParaRPr lang="en-US" sz="2200">
                <a:solidFill>
                  <a:srgbClr val="FFFFFF">
                    <a:alpha val="98824"/>
                  </a:srgbClr>
                </a:solidFill>
                <a:latin typeface="Segoe UI" pitchFamily="34" charset="0"/>
                <a:ea typeface="Segoe UI" pitchFamily="34" charset="0"/>
                <a:cs typeface="Segoe UI" pitchFamily="34" charset="0"/>
              </a:endParaRPr>
            </a:p>
          </p:txBody>
        </p:sp>
        <p:sp>
          <p:nvSpPr>
            <p:cNvPr id="7" name="TextBox 6"/>
            <p:cNvSpPr txBox="1"/>
            <p:nvPr>
              <p:custDataLst>
                <p:tags r:id="rId6"/>
              </p:custDataLst>
            </p:nvPr>
          </p:nvSpPr>
          <p:spPr>
            <a:xfrm>
              <a:off x="584143" y="2663346"/>
              <a:ext cx="11018952" cy="1415772"/>
            </a:xfrm>
            <a:prstGeom prst="rect">
              <a:avLst/>
            </a:prstGeom>
            <a:grpFill/>
          </p:spPr>
          <p:txBody>
            <a:bodyPr wrap="square" lIns="182880" tIns="45720" rIns="91440" bIns="45720" rtlCol="0">
              <a:spAutoFit/>
            </a:bodyPr>
            <a:lstStyle/>
            <a:p>
              <a:pPr>
                <a:spcBef>
                  <a:spcPts val="1224"/>
                </a:spcBef>
                <a:buSzPct val="90000"/>
              </a:pPr>
              <a:r>
                <a:rPr lang="pl-PL" sz="3300" dirty="0" err="1" smtClean="0">
                  <a:solidFill>
                    <a:schemeClr val="tx1">
                      <a:alpha val="99000"/>
                    </a:schemeClr>
                  </a:solidFill>
                </a:rPr>
                <a:t>Exploits</a:t>
              </a:r>
              <a:r>
                <a:rPr lang="pl-PL" sz="3300" dirty="0" smtClean="0">
                  <a:solidFill>
                    <a:schemeClr val="tx1">
                      <a:alpha val="99000"/>
                    </a:schemeClr>
                  </a:solidFill>
                </a:rPr>
                <a:t> </a:t>
              </a:r>
              <a:r>
                <a:rPr lang="pl-PL" sz="3300" dirty="0" err="1" smtClean="0">
                  <a:solidFill>
                    <a:schemeClr val="tx1">
                      <a:alpha val="99000"/>
                    </a:schemeClr>
                  </a:solidFill>
                </a:rPr>
                <a:t>are</a:t>
              </a:r>
              <a:r>
                <a:rPr lang="pl-PL" sz="3300" dirty="0" smtClean="0">
                  <a:solidFill>
                    <a:schemeClr val="tx1">
                      <a:alpha val="99000"/>
                    </a:schemeClr>
                  </a:solidFill>
                </a:rPr>
                <a:t> </a:t>
              </a:r>
              <a:r>
                <a:rPr lang="pl-PL" sz="3300" dirty="0" err="1" smtClean="0">
                  <a:solidFill>
                    <a:schemeClr val="tx1">
                      <a:alpha val="99000"/>
                    </a:schemeClr>
                  </a:solidFill>
                </a:rPr>
                <a:t>immediately</a:t>
              </a:r>
              <a:r>
                <a:rPr lang="pl-PL" sz="3300" dirty="0" smtClean="0">
                  <a:solidFill>
                    <a:schemeClr val="tx1">
                      <a:alpha val="99000"/>
                    </a:schemeClr>
                  </a:solidFill>
                </a:rPr>
                <a:t> </a:t>
              </a:r>
              <a:r>
                <a:rPr lang="pl-PL" sz="3300" dirty="0" err="1" smtClean="0">
                  <a:solidFill>
                    <a:schemeClr val="tx1">
                      <a:alpha val="99000"/>
                    </a:schemeClr>
                  </a:solidFill>
                </a:rPr>
                <a:t>available</a:t>
              </a:r>
              <a:endParaRPr lang="en-US" sz="3300" dirty="0" smtClean="0">
                <a:solidFill>
                  <a:schemeClr val="tx1">
                    <a:alpha val="99000"/>
                  </a:schemeClr>
                </a:solidFill>
              </a:endParaRPr>
            </a:p>
            <a:p>
              <a:pPr marL="419427" lvl="1" indent="-403233">
                <a:spcBef>
                  <a:spcPts val="612"/>
                </a:spcBef>
                <a:buSzPct val="90000"/>
                <a:buBlip>
                  <a:blip r:embed="rId10"/>
                </a:buBlip>
              </a:pPr>
              <a:r>
                <a:rPr lang="pl-PL" sz="2200" dirty="0" err="1" smtClean="0">
                  <a:solidFill>
                    <a:schemeClr val="tx1">
                      <a:alpha val="99000"/>
                    </a:schemeClr>
                  </a:solidFill>
                </a:rPr>
                <a:t>Metasploit</a:t>
              </a:r>
              <a:r>
                <a:rPr lang="pl-PL" sz="2200" dirty="0" smtClean="0">
                  <a:solidFill>
                    <a:schemeClr val="tx1">
                      <a:alpha val="99000"/>
                    </a:schemeClr>
                  </a:solidFill>
                </a:rPr>
                <a:t> etc. </a:t>
              </a:r>
              <a:endParaRPr lang="en-US" sz="2200" dirty="0" smtClean="0">
                <a:solidFill>
                  <a:schemeClr val="tx1">
                    <a:alpha val="99000"/>
                  </a:schemeClr>
                </a:solidFill>
              </a:endParaRPr>
            </a:p>
            <a:p>
              <a:pPr marL="419427" lvl="1" indent="-403233">
                <a:spcBef>
                  <a:spcPts val="612"/>
                </a:spcBef>
                <a:buSzPct val="90000"/>
                <a:buBlip>
                  <a:blip r:embed="rId10"/>
                </a:buBlip>
              </a:pPr>
              <a:r>
                <a:rPr lang="pl-PL" sz="2200" dirty="0" err="1" smtClean="0">
                  <a:solidFill>
                    <a:schemeClr val="tx1">
                      <a:alpha val="99000"/>
                    </a:schemeClr>
                  </a:solidFill>
                </a:rPr>
                <a:t>Reverse</a:t>
              </a:r>
              <a:r>
                <a:rPr lang="pl-PL" sz="2200" dirty="0" smtClean="0">
                  <a:solidFill>
                    <a:schemeClr val="tx1">
                      <a:alpha val="99000"/>
                    </a:schemeClr>
                  </a:solidFill>
                </a:rPr>
                <a:t> engineering of </a:t>
              </a:r>
              <a:r>
                <a:rPr lang="pl-PL" sz="2200" dirty="0" err="1" smtClean="0">
                  <a:solidFill>
                    <a:schemeClr val="tx1">
                      <a:alpha val="99000"/>
                    </a:schemeClr>
                  </a:solidFill>
                </a:rPr>
                <a:t>patches</a:t>
              </a:r>
              <a:endParaRPr lang="en-US" sz="2200" dirty="0">
                <a:solidFill>
                  <a:schemeClr val="tx1">
                    <a:alpha val="99000"/>
                  </a:schemeClr>
                </a:solidFill>
              </a:endParaRPr>
            </a:p>
          </p:txBody>
        </p:sp>
      </p:grpSp>
      <p:grpSp>
        <p:nvGrpSpPr>
          <p:cNvPr id="3" name="Group 2"/>
          <p:cNvGrpSpPr/>
          <p:nvPr>
            <p:custDataLst>
              <p:tags r:id="rId4"/>
            </p:custDataLst>
          </p:nvPr>
        </p:nvGrpSpPr>
        <p:grpSpPr>
          <a:xfrm>
            <a:off x="529660" y="4117904"/>
            <a:ext cx="7195443" cy="1191075"/>
            <a:chOff x="519113" y="4286899"/>
            <a:chExt cx="11149012" cy="1033272"/>
          </a:xfrm>
          <a:solidFill>
            <a:srgbClr val="7FBA00"/>
          </a:solidFill>
        </p:grpSpPr>
        <p:sp>
          <p:nvSpPr>
            <p:cNvPr id="8" name="Rectangle 7"/>
            <p:cNvSpPr/>
            <p:nvPr/>
          </p:nvSpPr>
          <p:spPr bwMode="auto">
            <a:xfrm>
              <a:off x="519113" y="4286899"/>
              <a:ext cx="11149012" cy="1033272"/>
            </a:xfrm>
            <a:prstGeom prst="rect">
              <a:avLst/>
            </a:prstGeom>
            <a:grp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32472"/>
              <a:endParaRPr lang="en-US" sz="2200">
                <a:solidFill>
                  <a:srgbClr val="FFFFFF">
                    <a:alpha val="98824"/>
                  </a:srgbClr>
                </a:solidFill>
                <a:latin typeface="Segoe UI" pitchFamily="34" charset="0"/>
                <a:ea typeface="Segoe UI" pitchFamily="34" charset="0"/>
                <a:cs typeface="Segoe UI" pitchFamily="34" charset="0"/>
              </a:endParaRPr>
            </a:p>
          </p:txBody>
        </p:sp>
        <p:sp>
          <p:nvSpPr>
            <p:cNvPr id="9" name="TextBox 8"/>
            <p:cNvSpPr txBox="1"/>
            <p:nvPr>
              <p:custDataLst>
                <p:tags r:id="rId5"/>
              </p:custDataLst>
            </p:nvPr>
          </p:nvSpPr>
          <p:spPr>
            <a:xfrm>
              <a:off x="584144" y="4303398"/>
              <a:ext cx="11018952" cy="764547"/>
            </a:xfrm>
            <a:prstGeom prst="rect">
              <a:avLst/>
            </a:prstGeom>
            <a:grpFill/>
          </p:spPr>
          <p:txBody>
            <a:bodyPr wrap="square" lIns="182880" tIns="45720" rIns="91440" bIns="45720" rtlCol="0">
              <a:spAutoFit/>
            </a:bodyPr>
            <a:lstStyle/>
            <a:p>
              <a:pPr>
                <a:spcBef>
                  <a:spcPts val="1224"/>
                </a:spcBef>
                <a:buSzPct val="90000"/>
              </a:pPr>
              <a:r>
                <a:rPr lang="pl-PL" sz="3300" dirty="0" smtClean="0">
                  <a:solidFill>
                    <a:schemeClr val="tx1">
                      <a:alpha val="99000"/>
                    </a:schemeClr>
                  </a:solidFill>
                </a:rPr>
                <a:t>Best </a:t>
              </a:r>
              <a:r>
                <a:rPr lang="pl-PL" sz="3300" dirty="0" err="1" smtClean="0">
                  <a:solidFill>
                    <a:schemeClr val="tx1">
                      <a:alpha val="99000"/>
                    </a:schemeClr>
                  </a:solidFill>
                </a:rPr>
                <a:t>known</a:t>
              </a:r>
              <a:r>
                <a:rPr lang="pl-PL" sz="3300" dirty="0" smtClean="0">
                  <a:solidFill>
                    <a:schemeClr val="tx1">
                      <a:alpha val="99000"/>
                    </a:schemeClr>
                  </a:solidFill>
                </a:rPr>
                <a:t> </a:t>
              </a:r>
              <a:r>
                <a:rPr lang="pl-PL" sz="3300" dirty="0" err="1" smtClean="0">
                  <a:solidFill>
                    <a:schemeClr val="tx1">
                      <a:alpha val="99000"/>
                    </a:schemeClr>
                  </a:solidFill>
                </a:rPr>
                <a:t>points</a:t>
              </a:r>
              <a:r>
                <a:rPr lang="pl-PL" sz="3300" dirty="0" smtClean="0">
                  <a:solidFill>
                    <a:schemeClr val="tx1">
                      <a:alpha val="99000"/>
                    </a:schemeClr>
                  </a:solidFill>
                </a:rPr>
                <a:t> of </a:t>
              </a:r>
              <a:r>
                <a:rPr lang="pl-PL" sz="3300" dirty="0" err="1" smtClean="0">
                  <a:solidFill>
                    <a:schemeClr val="tx1">
                      <a:alpha val="99000"/>
                    </a:schemeClr>
                  </a:solidFill>
                </a:rPr>
                <a:t>attack</a:t>
              </a:r>
              <a:endParaRPr lang="en-US" sz="3300" dirty="0" smtClean="0">
                <a:solidFill>
                  <a:schemeClr val="tx1">
                    <a:alpha val="99000"/>
                  </a:schemeClr>
                </a:solidFill>
              </a:endParaRPr>
            </a:p>
            <a:p>
              <a:pPr marL="419427" lvl="1" indent="-403233">
                <a:spcBef>
                  <a:spcPts val="612"/>
                </a:spcBef>
                <a:buSzPct val="90000"/>
                <a:buBlip>
                  <a:blip r:embed="rId10"/>
                </a:buBlip>
              </a:pPr>
              <a:r>
                <a:rPr lang="pl-PL" sz="2200" dirty="0" smtClean="0">
                  <a:solidFill>
                    <a:schemeClr val="tx1">
                      <a:alpha val="99000"/>
                    </a:schemeClr>
                  </a:solidFill>
                </a:rPr>
                <a:t>Java, Adobe</a:t>
              </a:r>
              <a:endParaRPr lang="en-US" sz="2200" dirty="0">
                <a:solidFill>
                  <a:schemeClr val="tx1">
                    <a:alpha val="99000"/>
                  </a:schemeClr>
                </a:solidFill>
              </a:endParaRPr>
            </a:p>
          </p:txBody>
        </p:sp>
      </p:grpSp>
      <p:pic>
        <p:nvPicPr>
          <p:cNvPr id="43010" name="Picture 2" descr="http://2.bp.blogspot.com/-zeGv5RB2yXc/UDmaLBsBiRI/AAAAAAAAASg/IRuazQQGxx4/s1600/patch3.JPG"/>
          <p:cNvPicPr>
            <a:picLocks noChangeAspect="1" noChangeArrowheads="1"/>
          </p:cNvPicPr>
          <p:nvPr/>
        </p:nvPicPr>
        <p:blipFill rotWithShape="1">
          <a:blip r:embed="rId11">
            <a:extLst>
              <a:ext uri="{28A0092B-C50C-407E-A947-70E740481C1C}">
                <a14:useLocalDpi xmlns:a14="http://schemas.microsoft.com/office/drawing/2010/main" val="0"/>
              </a:ext>
            </a:extLst>
          </a:blip>
          <a:srcRect r="21117"/>
          <a:stretch/>
        </p:blipFill>
        <p:spPr bwMode="auto">
          <a:xfrm>
            <a:off x="7897315" y="1450607"/>
            <a:ext cx="4058124" cy="3858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5293116"/>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pl-PL" dirty="0" smtClean="0"/>
              <a:t>Demo: </a:t>
            </a:r>
            <a:r>
              <a:rPr lang="pl-PL" dirty="0" err="1" smtClean="0"/>
              <a:t>Holly</a:t>
            </a:r>
            <a:r>
              <a:rPr lang="pl-PL" dirty="0" smtClean="0"/>
              <a:t> </a:t>
            </a:r>
            <a:r>
              <a:rPr lang="pl-PL" dirty="0" err="1" smtClean="0"/>
              <a:t>Grail</a:t>
            </a:r>
            <a:endParaRPr lang="en-US" dirty="0"/>
          </a:p>
        </p:txBody>
      </p:sp>
      <p:sp>
        <p:nvSpPr>
          <p:cNvPr id="4" name="Text Placeholder 3"/>
          <p:cNvSpPr>
            <a:spLocks noGrp="1"/>
          </p:cNvSpPr>
          <p:nvPr>
            <p:ph type="body" sz="quarter" idx="12"/>
          </p:nvPr>
        </p:nvSpPr>
        <p:spPr/>
        <p:txBody>
          <a:bodyPr/>
          <a:lstStyle/>
          <a:p>
            <a:r>
              <a:rPr lang="pl-PL" dirty="0" smtClean="0"/>
              <a:t>Holy </a:t>
            </a:r>
            <a:r>
              <a:rPr lang="pl-PL" dirty="0" err="1" smtClean="0"/>
              <a:t>Local</a:t>
            </a:r>
            <a:r>
              <a:rPr lang="pl-PL" dirty="0" smtClean="0"/>
              <a:t> System</a:t>
            </a:r>
            <a:endParaRPr lang="en-US" dirty="0"/>
          </a:p>
        </p:txBody>
      </p:sp>
    </p:spTree>
    <p:extLst>
      <p:ext uri="{BB962C8B-B14F-4D97-AF65-F5344CB8AC3E}">
        <p14:creationId xmlns:p14="http://schemas.microsoft.com/office/powerpoint/2010/main" val="39537459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2"/>
            </p:custDataLst>
            <p:extLst>
              <p:ext uri="{D42A27DB-BD31-4B8C-83A1-F6EECF244321}">
                <p14:modId xmlns:p14="http://schemas.microsoft.com/office/powerpoint/2010/main" val="3056084164"/>
              </p:ext>
            </p:extLst>
          </p:nvPr>
        </p:nvGraphicFramePr>
        <p:xfrm>
          <a:off x="1621" y="1620"/>
          <a:ext cx="1619" cy="1619"/>
        </p:xfrm>
        <a:graphic>
          <a:graphicData uri="http://schemas.openxmlformats.org/presentationml/2006/ole">
            <mc:AlternateContent xmlns:mc="http://schemas.openxmlformats.org/markup-compatibility/2006">
              <mc:Choice xmlns:v="urn:schemas-microsoft-com:vml" Requires="v">
                <p:oleObj spid="_x0000_s40973" name="think-cell Slide" r:id="rId9" imgW="270" imgH="270" progId="TCLayout.ActiveDocument.1">
                  <p:embed/>
                </p:oleObj>
              </mc:Choice>
              <mc:Fallback>
                <p:oleObj name="think-cell Slide" r:id="rId9" imgW="270" imgH="270" progId="TCLayout.ActiveDocument.1">
                  <p:embed/>
                  <p:pic>
                    <p:nvPicPr>
                      <p:cNvPr id="0" name=""/>
                      <p:cNvPicPr/>
                      <p:nvPr/>
                    </p:nvPicPr>
                    <p:blipFill>
                      <a:blip r:embed="rId10"/>
                      <a:stretch>
                        <a:fillRect/>
                      </a:stretch>
                    </p:blipFill>
                    <p:spPr>
                      <a:xfrm>
                        <a:off x="1621" y="1620"/>
                        <a:ext cx="1619" cy="1619"/>
                      </a:xfrm>
                      <a:prstGeom prst="rect">
                        <a:avLst/>
                      </a:prstGeom>
                    </p:spPr>
                  </p:pic>
                </p:oleObj>
              </mc:Fallback>
            </mc:AlternateContent>
          </a:graphicData>
        </a:graphic>
      </p:graphicFrame>
      <p:sp>
        <p:nvSpPr>
          <p:cNvPr id="16" name="Rectangle 15"/>
          <p:cNvSpPr/>
          <p:nvPr>
            <p:custDataLst>
              <p:tags r:id="rId3"/>
            </p:custDataLst>
          </p:nvPr>
        </p:nvSpPr>
        <p:spPr bwMode="auto">
          <a:xfrm>
            <a:off x="529661" y="1476621"/>
            <a:ext cx="11906814" cy="3394923"/>
          </a:xfrm>
          <a:prstGeom prst="rect">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a:endParaRPr lang="en-US" sz="2200" dirty="0">
              <a:solidFill>
                <a:srgbClr val="FFFFFF">
                  <a:alpha val="98824"/>
                </a:srgbClr>
              </a:solidFill>
              <a:latin typeface="Segoe UI" pitchFamily="34" charset="0"/>
              <a:ea typeface="Segoe UI" pitchFamily="34" charset="0"/>
              <a:cs typeface="Segoe UI" pitchFamily="34" charset="0"/>
            </a:endParaRPr>
          </a:p>
        </p:txBody>
      </p:sp>
      <p:sp>
        <p:nvSpPr>
          <p:cNvPr id="2" name="Title 1"/>
          <p:cNvSpPr>
            <a:spLocks noGrp="1"/>
          </p:cNvSpPr>
          <p:nvPr>
            <p:ph type="title"/>
            <p:custDataLst>
              <p:tags r:id="rId4"/>
            </p:custDataLst>
          </p:nvPr>
        </p:nvSpPr>
        <p:spPr/>
        <p:txBody>
          <a:bodyPr/>
          <a:lstStyle/>
          <a:p>
            <a:r>
              <a:rPr lang="pl-PL" dirty="0" err="1" smtClean="0"/>
              <a:t>Why</a:t>
            </a:r>
            <a:r>
              <a:rPr lang="pl-PL" dirty="0" smtClean="0"/>
              <a:t> </a:t>
            </a:r>
            <a:r>
              <a:rPr lang="pl-PL" dirty="0" err="1" smtClean="0"/>
              <a:t>this</a:t>
            </a:r>
            <a:r>
              <a:rPr lang="pl-PL" dirty="0" smtClean="0"/>
              <a:t> was </a:t>
            </a:r>
            <a:r>
              <a:rPr lang="pl-PL" dirty="0" err="1" smtClean="0"/>
              <a:t>possible</a:t>
            </a:r>
            <a:r>
              <a:rPr lang="pl-PL" dirty="0" smtClean="0"/>
              <a:t>?</a:t>
            </a:r>
            <a:endParaRPr lang="en-US" dirty="0"/>
          </a:p>
        </p:txBody>
      </p:sp>
      <p:sp>
        <p:nvSpPr>
          <p:cNvPr id="15" name="TextBox 14"/>
          <p:cNvSpPr txBox="1"/>
          <p:nvPr>
            <p:custDataLst>
              <p:tags r:id="rId5"/>
            </p:custDataLst>
          </p:nvPr>
        </p:nvSpPr>
        <p:spPr>
          <a:xfrm>
            <a:off x="596011" y="5393761"/>
            <a:ext cx="11242833" cy="602020"/>
          </a:xfrm>
          <a:prstGeom prst="rect">
            <a:avLst/>
          </a:prstGeom>
          <a:noFill/>
        </p:spPr>
        <p:txBody>
          <a:bodyPr wrap="square" lIns="186556" tIns="46639" rIns="93278" bIns="46639" rtlCol="0">
            <a:spAutoFit/>
          </a:bodyPr>
          <a:lstStyle/>
          <a:p>
            <a:pPr>
              <a:buSzPct val="90000"/>
            </a:pPr>
            <a:r>
              <a:rPr lang="en-US" sz="3300" spc="-153" dirty="0">
                <a:gradFill>
                  <a:gsLst>
                    <a:gs pos="0">
                      <a:srgbClr val="FFFFFF"/>
                    </a:gs>
                    <a:gs pos="100000">
                      <a:srgbClr val="FFFFFF"/>
                    </a:gs>
                  </a:gsLst>
                  <a:lin ang="5400000" scaled="0"/>
                </a:gradFill>
                <a:ea typeface="Segoe UI" pitchFamily="34" charset="0"/>
                <a:cs typeface="Segoe UI" pitchFamily="34" charset="0"/>
              </a:rPr>
              <a:t>The </a:t>
            </a:r>
            <a:r>
              <a:rPr lang="pl-PL" sz="3300" spc="-153" dirty="0" err="1" smtClean="0">
                <a:gradFill>
                  <a:gsLst>
                    <a:gs pos="0">
                      <a:srgbClr val="FFFFFF"/>
                    </a:gs>
                    <a:gs pos="100000">
                      <a:srgbClr val="FFFFFF"/>
                    </a:gs>
                  </a:gsLst>
                  <a:lin ang="5400000" scaled="0"/>
                </a:gradFill>
                <a:ea typeface="Segoe UI" pitchFamily="34" charset="0"/>
                <a:cs typeface="Segoe UI" pitchFamily="34" charset="0"/>
              </a:rPr>
              <a:t>mitigation</a:t>
            </a:r>
            <a:r>
              <a:rPr lang="pl-PL" sz="3300" spc="-153" dirty="0" smtClean="0">
                <a:gradFill>
                  <a:gsLst>
                    <a:gs pos="0">
                      <a:srgbClr val="FFFFFF"/>
                    </a:gs>
                    <a:gs pos="100000">
                      <a:srgbClr val="FFFFFF"/>
                    </a:gs>
                  </a:gsLst>
                  <a:lin ang="5400000" scaled="0"/>
                </a:gradFill>
                <a:ea typeface="Segoe UI" pitchFamily="34" charset="0"/>
                <a:cs typeface="Segoe UI" pitchFamily="34" charset="0"/>
              </a:rPr>
              <a:t> plan:</a:t>
            </a:r>
            <a:r>
              <a:rPr lang="en-US" sz="3300" spc="-153" dirty="0" smtClean="0">
                <a:gradFill>
                  <a:gsLst>
                    <a:gs pos="0">
                      <a:srgbClr val="FFFFFF"/>
                    </a:gs>
                    <a:gs pos="100000">
                      <a:srgbClr val="FFFFFF"/>
                    </a:gs>
                  </a:gsLst>
                  <a:lin ang="5400000" scaled="0"/>
                </a:gradFill>
                <a:ea typeface="Segoe UI" pitchFamily="34" charset="0"/>
                <a:cs typeface="Segoe UI" pitchFamily="34" charset="0"/>
              </a:rPr>
              <a:t> </a:t>
            </a:r>
            <a:r>
              <a:rPr lang="pl-PL" sz="3300" spc="-153" dirty="0">
                <a:gradFill>
                  <a:gsLst>
                    <a:gs pos="0">
                      <a:srgbClr val="FFFFFF"/>
                    </a:gs>
                    <a:gs pos="100000">
                      <a:srgbClr val="FFFFFF"/>
                    </a:gs>
                  </a:gsLst>
                  <a:lin ang="5400000" scaled="0"/>
                </a:gradFill>
                <a:ea typeface="Segoe UI" pitchFamily="34" charset="0"/>
                <a:cs typeface="Segoe UI" pitchFamily="34" charset="0"/>
              </a:rPr>
              <a:t> </a:t>
            </a:r>
            <a:r>
              <a:rPr lang="pl-PL" sz="3300" b="1" spc="-153" dirty="0" err="1" smtClean="0">
                <a:gradFill>
                  <a:gsLst>
                    <a:gs pos="0">
                      <a:srgbClr val="FFFFFF"/>
                    </a:gs>
                    <a:gs pos="100000">
                      <a:srgbClr val="FFFFFF"/>
                    </a:gs>
                  </a:gsLst>
                  <a:lin ang="5400000" scaled="0"/>
                </a:gradFill>
                <a:ea typeface="Segoe UI" pitchFamily="34" charset="0"/>
                <a:cs typeface="Segoe UI" pitchFamily="34" charset="0"/>
              </a:rPr>
              <a:t>Manage</a:t>
            </a:r>
            <a:r>
              <a:rPr lang="pl-PL" sz="3300" b="1" spc="-153" dirty="0" smtClean="0">
                <a:gradFill>
                  <a:gsLst>
                    <a:gs pos="0">
                      <a:srgbClr val="FFFFFF"/>
                    </a:gs>
                    <a:gs pos="100000">
                      <a:srgbClr val="FFFFFF"/>
                    </a:gs>
                  </a:gsLst>
                  <a:lin ang="5400000" scaled="0"/>
                </a:gradFill>
                <a:ea typeface="Segoe UI" pitchFamily="34" charset="0"/>
                <a:cs typeface="Segoe UI" pitchFamily="34" charset="0"/>
              </a:rPr>
              <a:t> the </a:t>
            </a:r>
            <a:r>
              <a:rPr lang="pl-PL" sz="3300" b="1" spc="-153" dirty="0" err="1" smtClean="0">
                <a:gradFill>
                  <a:gsLst>
                    <a:gs pos="0">
                      <a:srgbClr val="FFFFFF"/>
                    </a:gs>
                    <a:gs pos="100000">
                      <a:srgbClr val="FFFFFF"/>
                    </a:gs>
                  </a:gsLst>
                  <a:lin ang="5400000" scaled="0"/>
                </a:gradFill>
                <a:ea typeface="Segoe UI" pitchFamily="34" charset="0"/>
                <a:cs typeface="Segoe UI" pitchFamily="34" charset="0"/>
              </a:rPr>
              <a:t>update</a:t>
            </a:r>
            <a:r>
              <a:rPr lang="pl-PL" sz="3300" b="1" spc="-153" dirty="0" smtClean="0">
                <a:gradFill>
                  <a:gsLst>
                    <a:gs pos="0">
                      <a:srgbClr val="FFFFFF"/>
                    </a:gs>
                    <a:gs pos="100000">
                      <a:srgbClr val="FFFFFF"/>
                    </a:gs>
                  </a:gsLst>
                  <a:lin ang="5400000" scaled="0"/>
                </a:gradFill>
                <a:ea typeface="Segoe UI" pitchFamily="34" charset="0"/>
                <a:cs typeface="Segoe UI" pitchFamily="34" charset="0"/>
              </a:rPr>
              <a:t> </a:t>
            </a:r>
            <a:r>
              <a:rPr lang="pl-PL" sz="3300" b="1" spc="-153" dirty="0" err="1" smtClean="0">
                <a:gradFill>
                  <a:gsLst>
                    <a:gs pos="0">
                      <a:srgbClr val="FFFFFF"/>
                    </a:gs>
                    <a:gs pos="100000">
                      <a:srgbClr val="FFFFFF"/>
                    </a:gs>
                  </a:gsLst>
                  <a:lin ang="5400000" scaled="0"/>
                </a:gradFill>
                <a:ea typeface="Segoe UI" pitchFamily="34" charset="0"/>
                <a:cs typeface="Segoe UI" pitchFamily="34" charset="0"/>
              </a:rPr>
              <a:t>process</a:t>
            </a:r>
            <a:r>
              <a:rPr lang="pl-PL" sz="3300" b="1" spc="-153" dirty="0" smtClean="0">
                <a:gradFill>
                  <a:gsLst>
                    <a:gs pos="0">
                      <a:srgbClr val="FFFFFF"/>
                    </a:gs>
                    <a:gs pos="100000">
                      <a:srgbClr val="FFFFFF"/>
                    </a:gs>
                  </a:gsLst>
                  <a:lin ang="5400000" scaled="0"/>
                </a:gradFill>
                <a:ea typeface="Segoe UI" pitchFamily="34" charset="0"/>
                <a:cs typeface="Segoe UI" pitchFamily="34" charset="0"/>
              </a:rPr>
              <a:t> for </a:t>
            </a:r>
            <a:r>
              <a:rPr lang="pl-PL" sz="3300" b="1" spc="-153" dirty="0" err="1" smtClean="0">
                <a:gradFill>
                  <a:gsLst>
                    <a:gs pos="0">
                      <a:srgbClr val="FFFFFF"/>
                    </a:gs>
                    <a:gs pos="100000">
                      <a:srgbClr val="FFFFFF"/>
                    </a:gs>
                  </a:gsLst>
                  <a:lin ang="5400000" scaled="0"/>
                </a:gradFill>
                <a:ea typeface="Segoe UI" pitchFamily="34" charset="0"/>
                <a:cs typeface="Segoe UI" pitchFamily="34" charset="0"/>
              </a:rPr>
              <a:t>all</a:t>
            </a:r>
            <a:r>
              <a:rPr lang="pl-PL" sz="3300" b="1" spc="-153" dirty="0" smtClean="0">
                <a:gradFill>
                  <a:gsLst>
                    <a:gs pos="0">
                      <a:srgbClr val="FFFFFF"/>
                    </a:gs>
                    <a:gs pos="100000">
                      <a:srgbClr val="FFFFFF"/>
                    </a:gs>
                  </a:gsLst>
                  <a:lin ang="5400000" scaled="0"/>
                </a:gradFill>
                <a:ea typeface="Segoe UI" pitchFamily="34" charset="0"/>
                <a:cs typeface="Segoe UI" pitchFamily="34" charset="0"/>
              </a:rPr>
              <a:t> </a:t>
            </a:r>
            <a:r>
              <a:rPr lang="pl-PL" sz="3300" b="1" spc="-153" dirty="0" err="1" smtClean="0">
                <a:gradFill>
                  <a:gsLst>
                    <a:gs pos="0">
                      <a:srgbClr val="FFFFFF"/>
                    </a:gs>
                    <a:gs pos="100000">
                      <a:srgbClr val="FFFFFF"/>
                    </a:gs>
                  </a:gsLst>
                  <a:lin ang="5400000" scaled="0"/>
                </a:gradFill>
                <a:ea typeface="Segoe UI" pitchFamily="34" charset="0"/>
                <a:cs typeface="Segoe UI" pitchFamily="34" charset="0"/>
              </a:rPr>
              <a:t>boxes</a:t>
            </a:r>
            <a:endParaRPr lang="pl-PL" sz="3300" b="1" spc="-153"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Content Placeholder 4"/>
          <p:cNvSpPr txBox="1">
            <a:spLocks/>
          </p:cNvSpPr>
          <p:nvPr>
            <p:custDataLst>
              <p:tags r:id="rId6"/>
            </p:custDataLst>
          </p:nvPr>
        </p:nvSpPr>
        <p:spPr>
          <a:xfrm>
            <a:off x="529660" y="1476623"/>
            <a:ext cx="11375536" cy="3016550"/>
          </a:xfrm>
          <a:prstGeom prst="rect">
            <a:avLst/>
          </a:prstGeom>
        </p:spPr>
        <p:txBody>
          <a:bodyPr lIns="186556" tIns="93278" rIns="93278" bIns="93278"/>
          <a:lstStyle>
            <a:lvl1pPr marL="460375" indent="-460375" algn="l" defTabSz="914363" rtl="0" eaLnBrk="1" latinLnBrk="0" hangingPunct="1">
              <a:lnSpc>
                <a:spcPct val="90000"/>
              </a:lnSpc>
              <a:spcBef>
                <a:spcPct val="20000"/>
              </a:spcBef>
              <a:buSzPct val="90000"/>
              <a:buFontTx/>
              <a:buBlip>
                <a:blip r:embed="rId11"/>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11"/>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11"/>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1"/>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1"/>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03233" lvl="1">
              <a:lnSpc>
                <a:spcPct val="100000"/>
              </a:lnSpc>
              <a:spcBef>
                <a:spcPts val="612"/>
              </a:spcBef>
            </a:pPr>
            <a:r>
              <a:rPr lang="pl-PL" sz="3600" dirty="0" smtClean="0">
                <a:gradFill>
                  <a:gsLst>
                    <a:gs pos="0">
                      <a:srgbClr val="FFFFFF"/>
                    </a:gs>
                    <a:gs pos="100000">
                      <a:srgbClr val="FFFFFF"/>
                    </a:gs>
                  </a:gsLst>
                  <a:lin ang="5400000" scaled="0"/>
                </a:gradFill>
              </a:rPr>
              <a:t>Server was not </a:t>
            </a:r>
            <a:r>
              <a:rPr lang="pl-PL" sz="3600" dirty="0" err="1" smtClean="0">
                <a:gradFill>
                  <a:gsLst>
                    <a:gs pos="0">
                      <a:srgbClr val="FFFFFF"/>
                    </a:gs>
                    <a:gs pos="100000">
                      <a:srgbClr val="FFFFFF"/>
                    </a:gs>
                  </a:gsLst>
                  <a:lin ang="5400000" scaled="0"/>
                </a:gradFill>
              </a:rPr>
              <a:t>patched</a:t>
            </a:r>
            <a:endParaRPr lang="en-US" sz="3600" dirty="0">
              <a:gradFill>
                <a:gsLst>
                  <a:gs pos="0">
                    <a:srgbClr val="FFFFFF"/>
                  </a:gs>
                  <a:gs pos="100000">
                    <a:srgbClr val="FFFFFF"/>
                  </a:gs>
                </a:gsLst>
                <a:lin ang="5400000" scaled="0"/>
              </a:gradFill>
            </a:endParaRPr>
          </a:p>
          <a:p>
            <a:pPr marL="403233" lvl="1">
              <a:lnSpc>
                <a:spcPct val="100000"/>
              </a:lnSpc>
              <a:spcBef>
                <a:spcPts val="612"/>
              </a:spcBef>
            </a:pPr>
            <a:r>
              <a:rPr lang="pl-PL" sz="3600" dirty="0" smtClean="0">
                <a:gradFill>
                  <a:gsLst>
                    <a:gs pos="0">
                      <a:srgbClr val="FFFFFF"/>
                    </a:gs>
                    <a:gs pos="100000">
                      <a:srgbClr val="FFFFFF"/>
                    </a:gs>
                  </a:gsLst>
                  <a:lin ang="5400000" scaled="0"/>
                </a:gradFill>
              </a:rPr>
              <a:t>User </a:t>
            </a:r>
            <a:r>
              <a:rPr lang="pl-PL" sz="3600" dirty="0" err="1" smtClean="0">
                <a:gradFill>
                  <a:gsLst>
                    <a:gs pos="0">
                      <a:srgbClr val="FFFFFF"/>
                    </a:gs>
                    <a:gs pos="100000">
                      <a:srgbClr val="FFFFFF"/>
                    </a:gs>
                  </a:gsLst>
                  <a:lin ang="5400000" scaled="0"/>
                </a:gradFill>
              </a:rPr>
              <a:t>is</a:t>
            </a:r>
            <a:r>
              <a:rPr lang="pl-PL" sz="3600" dirty="0" smtClean="0">
                <a:gradFill>
                  <a:gsLst>
                    <a:gs pos="0">
                      <a:srgbClr val="FFFFFF"/>
                    </a:gs>
                    <a:gs pos="100000">
                      <a:srgbClr val="FFFFFF"/>
                    </a:gs>
                  </a:gsLst>
                  <a:lin ang="5400000" scaled="0"/>
                </a:gradFill>
              </a:rPr>
              <a:t> </a:t>
            </a:r>
            <a:r>
              <a:rPr lang="pl-PL" sz="3600" dirty="0" err="1" smtClean="0">
                <a:gradFill>
                  <a:gsLst>
                    <a:gs pos="0">
                      <a:srgbClr val="FFFFFF"/>
                    </a:gs>
                    <a:gs pos="100000">
                      <a:srgbClr val="FFFFFF"/>
                    </a:gs>
                  </a:gsLst>
                  <a:lin ang="5400000" scaled="0"/>
                </a:gradFill>
              </a:rPr>
              <a:t>used</a:t>
            </a:r>
            <a:r>
              <a:rPr lang="pl-PL" sz="3600" dirty="0" smtClean="0">
                <a:gradFill>
                  <a:gsLst>
                    <a:gs pos="0">
                      <a:srgbClr val="FFFFFF"/>
                    </a:gs>
                    <a:gs pos="100000">
                      <a:srgbClr val="FFFFFF"/>
                    </a:gs>
                  </a:gsLst>
                  <a:lin ang="5400000" scaled="0"/>
                </a:gradFill>
              </a:rPr>
              <a:t> to </a:t>
            </a:r>
            <a:r>
              <a:rPr lang="pl-PL" sz="3600" dirty="0" err="1" smtClean="0">
                <a:gradFill>
                  <a:gsLst>
                    <a:gs pos="0">
                      <a:srgbClr val="FFFFFF"/>
                    </a:gs>
                    <a:gs pos="100000">
                      <a:srgbClr val="FFFFFF"/>
                    </a:gs>
                  </a:gsLst>
                  <a:lin ang="5400000" scaled="0"/>
                </a:gradFill>
              </a:rPr>
              <a:t>bed</a:t>
            </a:r>
            <a:r>
              <a:rPr lang="pl-PL" sz="3600" dirty="0" smtClean="0">
                <a:gradFill>
                  <a:gsLst>
                    <a:gs pos="0">
                      <a:srgbClr val="FFFFFF"/>
                    </a:gs>
                    <a:gs pos="100000">
                      <a:srgbClr val="FFFFFF"/>
                    </a:gs>
                  </a:gsLst>
                  <a:lin ang="5400000" scaled="0"/>
                </a:gradFill>
              </a:rPr>
              <a:t> </a:t>
            </a:r>
            <a:r>
              <a:rPr lang="pl-PL" sz="3600" dirty="0" err="1" smtClean="0">
                <a:gradFill>
                  <a:gsLst>
                    <a:gs pos="0">
                      <a:srgbClr val="FFFFFF"/>
                    </a:gs>
                    <a:gs pos="100000">
                      <a:srgbClr val="FFFFFF"/>
                    </a:gs>
                  </a:gsLst>
                  <a:lin ang="5400000" scaled="0"/>
                </a:gradFill>
              </a:rPr>
              <a:t>security</a:t>
            </a:r>
            <a:r>
              <a:rPr lang="pl-PL" sz="3600" dirty="0" smtClean="0">
                <a:gradFill>
                  <a:gsLst>
                    <a:gs pos="0">
                      <a:srgbClr val="FFFFFF"/>
                    </a:gs>
                    <a:gs pos="100000">
                      <a:srgbClr val="FFFFFF"/>
                    </a:gs>
                  </a:gsLst>
                  <a:lin ang="5400000" scaled="0"/>
                </a:gradFill>
              </a:rPr>
              <a:t> </a:t>
            </a:r>
            <a:r>
              <a:rPr lang="pl-PL" sz="3600" dirty="0" err="1" smtClean="0">
                <a:gradFill>
                  <a:gsLst>
                    <a:gs pos="0">
                      <a:srgbClr val="FFFFFF"/>
                    </a:gs>
                    <a:gs pos="100000">
                      <a:srgbClr val="FFFFFF"/>
                    </a:gs>
                  </a:gsLst>
                  <a:lin ang="5400000" scaled="0"/>
                </a:gradFill>
              </a:rPr>
              <a:t>practices</a:t>
            </a:r>
            <a:r>
              <a:rPr lang="pl-PL" sz="3600" dirty="0" smtClean="0">
                <a:gradFill>
                  <a:gsLst>
                    <a:gs pos="0">
                      <a:srgbClr val="FFFFFF"/>
                    </a:gs>
                    <a:gs pos="100000">
                      <a:srgbClr val="FFFFFF"/>
                    </a:gs>
                  </a:gsLst>
                  <a:lin ang="5400000" scaled="0"/>
                </a:gradFill>
              </a:rPr>
              <a:t> </a:t>
            </a:r>
          </a:p>
          <a:p>
            <a:pPr marL="403233" lvl="1">
              <a:lnSpc>
                <a:spcPct val="100000"/>
              </a:lnSpc>
              <a:spcBef>
                <a:spcPts val="612"/>
              </a:spcBef>
            </a:pPr>
            <a:r>
              <a:rPr lang="pl-PL" sz="3600" dirty="0" smtClean="0">
                <a:gradFill>
                  <a:gsLst>
                    <a:gs pos="0">
                      <a:srgbClr val="FFFFFF"/>
                    </a:gs>
                    <a:gs pos="100000">
                      <a:srgbClr val="FFFFFF"/>
                    </a:gs>
                  </a:gsLst>
                  <a:lin ang="5400000" scaled="0"/>
                </a:gradFill>
              </a:rPr>
              <a:t>Security hole was </a:t>
            </a:r>
            <a:r>
              <a:rPr lang="pl-PL" sz="3600" dirty="0" err="1" smtClean="0">
                <a:gradFill>
                  <a:gsLst>
                    <a:gs pos="0">
                      <a:srgbClr val="FFFFFF"/>
                    </a:gs>
                    <a:gs pos="100000">
                      <a:srgbClr val="FFFFFF"/>
                    </a:gs>
                  </a:gsLst>
                  <a:lin ang="5400000" scaled="0"/>
                </a:gradFill>
              </a:rPr>
              <a:t>just</a:t>
            </a:r>
            <a:r>
              <a:rPr lang="pl-PL" sz="3600" dirty="0" smtClean="0">
                <a:gradFill>
                  <a:gsLst>
                    <a:gs pos="0">
                      <a:srgbClr val="FFFFFF"/>
                    </a:gs>
                    <a:gs pos="100000">
                      <a:srgbClr val="FFFFFF"/>
                    </a:gs>
                  </a:gsLst>
                  <a:lin ang="5400000" scaled="0"/>
                </a:gradFill>
              </a:rPr>
              <a:t> a point of </a:t>
            </a:r>
            <a:r>
              <a:rPr lang="pl-PL" sz="3600" dirty="0" err="1" smtClean="0">
                <a:gradFill>
                  <a:gsLst>
                    <a:gs pos="0">
                      <a:srgbClr val="FFFFFF"/>
                    </a:gs>
                    <a:gs pos="100000">
                      <a:srgbClr val="FFFFFF"/>
                    </a:gs>
                  </a:gsLst>
                  <a:lin ang="5400000" scaled="0"/>
                </a:gradFill>
              </a:rPr>
              <a:t>entry</a:t>
            </a:r>
            <a:r>
              <a:rPr lang="pl-PL" sz="3600" dirty="0" smtClean="0">
                <a:gradFill>
                  <a:gsLst>
                    <a:gs pos="0">
                      <a:srgbClr val="FFFFFF"/>
                    </a:gs>
                    <a:gs pos="100000">
                      <a:srgbClr val="FFFFFF"/>
                    </a:gs>
                  </a:gsLst>
                  <a:lin ang="5400000" scaled="0"/>
                </a:gradFill>
              </a:rPr>
              <a:t>, </a:t>
            </a:r>
            <a:r>
              <a:rPr lang="pl-PL" sz="3600" dirty="0" err="1" smtClean="0">
                <a:gradFill>
                  <a:gsLst>
                    <a:gs pos="0">
                      <a:srgbClr val="FFFFFF"/>
                    </a:gs>
                    <a:gs pos="100000">
                      <a:srgbClr val="FFFFFF"/>
                    </a:gs>
                  </a:gsLst>
                  <a:lin ang="5400000" scaled="0"/>
                </a:gradFill>
              </a:rPr>
              <a:t>rootkit</a:t>
            </a:r>
            <a:r>
              <a:rPr lang="pl-PL" sz="3600" dirty="0" smtClean="0">
                <a:gradFill>
                  <a:gsLst>
                    <a:gs pos="0">
                      <a:srgbClr val="FFFFFF"/>
                    </a:gs>
                    <a:gs pos="100000">
                      <a:srgbClr val="FFFFFF"/>
                    </a:gs>
                  </a:gsLst>
                  <a:lin ang="5400000" scaled="0"/>
                </a:gradFill>
              </a:rPr>
              <a:t> </a:t>
            </a:r>
            <a:r>
              <a:rPr lang="pl-PL" sz="3600" dirty="0" err="1" smtClean="0">
                <a:gradFill>
                  <a:gsLst>
                    <a:gs pos="0">
                      <a:srgbClr val="FFFFFF"/>
                    </a:gs>
                    <a:gs pos="100000">
                      <a:srgbClr val="FFFFFF"/>
                    </a:gs>
                  </a:gsLst>
                  <a:lin ang="5400000" scaled="0"/>
                </a:gradFill>
              </a:rPr>
              <a:t>works</a:t>
            </a:r>
            <a:r>
              <a:rPr lang="pl-PL" sz="3600" dirty="0" smtClean="0">
                <a:gradFill>
                  <a:gsLst>
                    <a:gs pos="0">
                      <a:srgbClr val="FFFFFF"/>
                    </a:gs>
                    <a:gs pos="100000">
                      <a:srgbClr val="FFFFFF"/>
                    </a:gs>
                  </a:gsLst>
                  <a:lin ang="5400000" scaled="0"/>
                </a:gradFill>
              </a:rPr>
              <a:t> </a:t>
            </a:r>
            <a:r>
              <a:rPr lang="pl-PL" sz="3600" dirty="0" err="1" smtClean="0">
                <a:gradFill>
                  <a:gsLst>
                    <a:gs pos="0">
                      <a:srgbClr val="FFFFFF"/>
                    </a:gs>
                    <a:gs pos="100000">
                      <a:srgbClr val="FFFFFF"/>
                    </a:gs>
                  </a:gsLst>
                  <a:lin ang="5400000" scaled="0"/>
                </a:gradFill>
              </a:rPr>
              <a:t>like</a:t>
            </a:r>
            <a:r>
              <a:rPr lang="pl-PL" sz="3600" dirty="0" smtClean="0">
                <a:gradFill>
                  <a:gsLst>
                    <a:gs pos="0">
                      <a:srgbClr val="FFFFFF"/>
                    </a:gs>
                    <a:gs pos="100000">
                      <a:srgbClr val="FFFFFF"/>
                    </a:gs>
                  </a:gsLst>
                  <a:lin ang="5400000" scaled="0"/>
                </a:gradFill>
              </a:rPr>
              <a:t> </a:t>
            </a:r>
            <a:r>
              <a:rPr lang="pl-PL" sz="3600" dirty="0" err="1" smtClean="0">
                <a:gradFill>
                  <a:gsLst>
                    <a:gs pos="0">
                      <a:srgbClr val="FFFFFF"/>
                    </a:gs>
                    <a:gs pos="100000">
                      <a:srgbClr val="FFFFFF"/>
                    </a:gs>
                  </a:gsLst>
                  <a:lin ang="5400000" scaled="0"/>
                </a:gradFill>
              </a:rPr>
              <a:t>shown</a:t>
            </a:r>
            <a:r>
              <a:rPr lang="pl-PL" sz="3600" dirty="0" smtClean="0">
                <a:gradFill>
                  <a:gsLst>
                    <a:gs pos="0">
                      <a:srgbClr val="FFFFFF"/>
                    </a:gs>
                    <a:gs pos="100000">
                      <a:srgbClr val="FFFFFF"/>
                    </a:gs>
                  </a:gsLst>
                  <a:lin ang="5400000" scaled="0"/>
                </a:gradFill>
              </a:rPr>
              <a:t> by design</a:t>
            </a:r>
          </a:p>
          <a:p>
            <a:pPr marL="403233" lvl="1">
              <a:lnSpc>
                <a:spcPct val="100000"/>
              </a:lnSpc>
              <a:spcBef>
                <a:spcPts val="612"/>
              </a:spcBef>
            </a:pPr>
            <a:r>
              <a:rPr lang="pl-PL" sz="3600" dirty="0" smtClean="0">
                <a:gradFill>
                  <a:gsLst>
                    <a:gs pos="0">
                      <a:srgbClr val="FFFFFF"/>
                    </a:gs>
                    <a:gs pos="100000">
                      <a:srgbClr val="FFFFFF"/>
                    </a:gs>
                  </a:gsLst>
                  <a:lin ang="5400000" scaled="0"/>
                </a:gradFill>
              </a:rPr>
              <a:t>DKOM driver </a:t>
            </a:r>
            <a:r>
              <a:rPr lang="pl-PL" sz="3600" dirty="0" err="1" smtClean="0">
                <a:gradFill>
                  <a:gsLst>
                    <a:gs pos="0">
                      <a:srgbClr val="FFFFFF"/>
                    </a:gs>
                    <a:gs pos="100000">
                      <a:srgbClr val="FFFFFF"/>
                    </a:gs>
                  </a:gsLst>
                  <a:lin ang="5400000" scaled="0"/>
                </a:gradFill>
              </a:rPr>
              <a:t>requires</a:t>
            </a:r>
            <a:r>
              <a:rPr lang="pl-PL" sz="3600" dirty="0" smtClean="0">
                <a:gradFill>
                  <a:gsLst>
                    <a:gs pos="0">
                      <a:srgbClr val="FFFFFF"/>
                    </a:gs>
                    <a:gs pos="100000">
                      <a:srgbClr val="FFFFFF"/>
                    </a:gs>
                  </a:gsLst>
                  <a:lin ang="5400000" scaled="0"/>
                </a:gradFill>
              </a:rPr>
              <a:t> high </a:t>
            </a:r>
            <a:r>
              <a:rPr lang="pl-PL" sz="3600" dirty="0" err="1" smtClean="0">
                <a:gradFill>
                  <a:gsLst>
                    <a:gs pos="0">
                      <a:srgbClr val="FFFFFF"/>
                    </a:gs>
                    <a:gs pos="100000">
                      <a:srgbClr val="FFFFFF"/>
                    </a:gs>
                  </a:gsLst>
                  <a:lin ang="5400000" scaled="0"/>
                </a:gradFill>
              </a:rPr>
              <a:t>privileges</a:t>
            </a:r>
            <a:r>
              <a:rPr lang="pl-PL" sz="3600" dirty="0" smtClean="0">
                <a:gradFill>
                  <a:gsLst>
                    <a:gs pos="0">
                      <a:srgbClr val="FFFFFF"/>
                    </a:gs>
                    <a:gs pos="100000">
                      <a:srgbClr val="FFFFFF"/>
                    </a:gs>
                  </a:gsLst>
                  <a:lin ang="5400000" scaled="0"/>
                </a:gradFill>
              </a:rPr>
              <a:t> to </a:t>
            </a:r>
            <a:r>
              <a:rPr lang="pl-PL" sz="3600" dirty="0" err="1" smtClean="0">
                <a:gradFill>
                  <a:gsLst>
                    <a:gs pos="0">
                      <a:srgbClr val="FFFFFF"/>
                    </a:gs>
                    <a:gs pos="100000">
                      <a:srgbClr val="FFFFFF"/>
                    </a:gs>
                  </a:gsLst>
                  <a:lin ang="5400000" scaled="0"/>
                </a:gradFill>
              </a:rPr>
              <a:t>install</a:t>
            </a:r>
            <a:endParaRPr lang="pl-PL" sz="3600" dirty="0" smtClean="0">
              <a:gradFill>
                <a:gsLst>
                  <a:gs pos="0">
                    <a:srgbClr val="FFFFFF"/>
                  </a:gs>
                  <a:gs pos="100000">
                    <a:srgbClr val="FFFFFF"/>
                  </a:gs>
                </a:gsLst>
                <a:lin ang="5400000" scaled="0"/>
              </a:gradFill>
            </a:endParaRPr>
          </a:p>
        </p:txBody>
      </p:sp>
      <p:sp useBgFill="1">
        <p:nvSpPr>
          <p:cNvPr id="6" name="Rectangle 5"/>
          <p:cNvSpPr/>
          <p:nvPr/>
        </p:nvSpPr>
        <p:spPr bwMode="auto">
          <a:xfrm>
            <a:off x="0" y="5249917"/>
            <a:ext cx="756745" cy="1744608"/>
          </a:xfrm>
          <a:prstGeom prst="rect">
            <a:avLst/>
          </a:pr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77778840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pl-PL" dirty="0" err="1" smtClean="0"/>
              <a:t>Hackers</a:t>
            </a:r>
            <a:r>
              <a:rPr lang="pl-PL" dirty="0" smtClean="0"/>
              <a:t> (Not) </a:t>
            </a:r>
            <a:r>
              <a:rPr lang="pl-PL" dirty="0" err="1" smtClean="0"/>
              <a:t>Halted</a:t>
            </a:r>
            <a:r>
              <a:rPr lang="en-US" dirty="0" smtClean="0"/>
              <a:t>: </a:t>
            </a:r>
            <a:r>
              <a:rPr lang="pl-PL" dirty="0" smtClean="0"/>
              <a:t/>
            </a:r>
            <a:br>
              <a:rPr lang="pl-PL" dirty="0" smtClean="0"/>
            </a:br>
            <a:r>
              <a:rPr lang="pl-PL" sz="3600" dirty="0" err="1" smtClean="0"/>
              <a:t>About</a:t>
            </a:r>
            <a:r>
              <a:rPr lang="pl-PL" sz="3600" dirty="0" smtClean="0"/>
              <a:t> </a:t>
            </a:r>
            <a:r>
              <a:rPr lang="pl-PL" sz="3600" dirty="0" err="1" smtClean="0"/>
              <a:t>issues</a:t>
            </a:r>
            <a:r>
              <a:rPr lang="pl-PL" sz="3600" dirty="0" smtClean="0"/>
              <a:t> </a:t>
            </a:r>
            <a:r>
              <a:rPr lang="pl-PL" sz="3600" dirty="0" err="1" smtClean="0"/>
              <a:t>that</a:t>
            </a:r>
            <a:r>
              <a:rPr lang="pl-PL" sz="3600" dirty="0" smtClean="0"/>
              <a:t> </a:t>
            </a:r>
            <a:r>
              <a:rPr lang="pl-PL" sz="3600" dirty="0" err="1" smtClean="0"/>
              <a:t>are</a:t>
            </a:r>
            <a:r>
              <a:rPr lang="pl-PL" sz="3600" dirty="0" smtClean="0"/>
              <a:t> (not) </a:t>
            </a:r>
            <a:r>
              <a:rPr lang="pl-PL" sz="3600" dirty="0" err="1" smtClean="0"/>
              <a:t>obvious</a:t>
            </a:r>
            <a:r>
              <a:rPr lang="pl-PL" sz="3600" dirty="0" smtClean="0"/>
              <a:t> to </a:t>
            </a:r>
            <a:r>
              <a:rPr lang="pl-PL" sz="3600" dirty="0" err="1" smtClean="0"/>
              <a:t>manage</a:t>
            </a:r>
            <a:endParaRPr lang="en-US" sz="3600" dirty="0"/>
          </a:p>
        </p:txBody>
      </p:sp>
      <p:sp>
        <p:nvSpPr>
          <p:cNvPr id="5" name="Text Placeholder 4"/>
          <p:cNvSpPr>
            <a:spLocks noGrp="1"/>
          </p:cNvSpPr>
          <p:nvPr>
            <p:ph type="body" sz="quarter" idx="12"/>
          </p:nvPr>
        </p:nvSpPr>
        <p:spPr/>
        <p:txBody>
          <a:bodyPr/>
          <a:lstStyle/>
          <a:p>
            <a:r>
              <a:rPr lang="pl-PL" dirty="0" smtClean="0"/>
              <a:t>Paula Januszkiewicz</a:t>
            </a:r>
          </a:p>
          <a:p>
            <a:r>
              <a:rPr lang="en-US" sz="2000" dirty="0" smtClean="0"/>
              <a:t>MVP</a:t>
            </a:r>
            <a:r>
              <a:rPr lang="en-US" sz="2000" dirty="0"/>
              <a:t>: Enterprise Security, MCT</a:t>
            </a:r>
          </a:p>
          <a:p>
            <a:r>
              <a:rPr lang="en-US" sz="2000" dirty="0" smtClean="0"/>
              <a:t>CQURE</a:t>
            </a:r>
            <a:r>
              <a:rPr lang="pl-PL" sz="2000" dirty="0" smtClean="0"/>
              <a:t>: CEO, </a:t>
            </a:r>
            <a:r>
              <a:rPr lang="pl-PL" sz="2000" dirty="0" err="1" smtClean="0"/>
              <a:t>Penetration</a:t>
            </a:r>
            <a:r>
              <a:rPr lang="pl-PL" sz="2000" dirty="0" smtClean="0"/>
              <a:t> Tester | </a:t>
            </a:r>
            <a:r>
              <a:rPr lang="pl-PL" sz="2000" dirty="0" smtClean="0">
                <a:hlinkClick r:id="rId3"/>
              </a:rPr>
              <a:t>paula@cqure.pl</a:t>
            </a:r>
            <a:r>
              <a:rPr lang="pl-PL" sz="2000" dirty="0" smtClean="0"/>
              <a:t> </a:t>
            </a:r>
          </a:p>
          <a:p>
            <a:r>
              <a:rPr lang="pl-PL" sz="2000" dirty="0" smtClean="0"/>
              <a:t>IDesign</a:t>
            </a:r>
            <a:r>
              <a:rPr lang="en-US" sz="2000" dirty="0" smtClean="0"/>
              <a:t>: </a:t>
            </a:r>
            <a:r>
              <a:rPr lang="pl-PL" sz="2000" dirty="0" smtClean="0"/>
              <a:t>Security Architect | </a:t>
            </a:r>
            <a:r>
              <a:rPr lang="pl-PL" sz="2000" dirty="0" smtClean="0">
                <a:hlinkClick r:id="rId4"/>
              </a:rPr>
              <a:t>pa</a:t>
            </a:r>
            <a:r>
              <a:rPr lang="en-US" sz="2000" dirty="0" err="1">
                <a:hlinkClick r:id="rId4"/>
              </a:rPr>
              <a:t>ula</a:t>
            </a:r>
            <a:r>
              <a:rPr lang="en-US" sz="2000" dirty="0">
                <a:hlinkClick r:id="rId4"/>
              </a:rPr>
              <a:t>@</a:t>
            </a:r>
            <a:r>
              <a:rPr lang="pl-PL" sz="2000" dirty="0" smtClean="0">
                <a:hlinkClick r:id="rId4"/>
              </a:rPr>
              <a:t>idesign.net</a:t>
            </a:r>
            <a:endParaRPr lang="pl-PL" sz="2000" dirty="0"/>
          </a:p>
        </p:txBody>
      </p:sp>
      <p:sp>
        <p:nvSpPr>
          <p:cNvPr id="14" name="Text Placeholder 13"/>
          <p:cNvSpPr>
            <a:spLocks noGrp="1"/>
          </p:cNvSpPr>
          <p:nvPr>
            <p:ph type="body" sz="quarter" idx="13"/>
          </p:nvPr>
        </p:nvSpPr>
        <p:spPr/>
        <p:txBody>
          <a:bodyPr/>
          <a:lstStyle/>
          <a:p>
            <a:r>
              <a:rPr lang="en-US" dirty="0" smtClean="0"/>
              <a:t>ATC-B30</a:t>
            </a:r>
            <a:r>
              <a:rPr lang="pl-PL" dirty="0" smtClean="0"/>
              <a:t>7</a:t>
            </a:r>
            <a:r>
              <a:rPr lang="en-US" smtClean="0"/>
              <a:t>-R</a:t>
            </a:r>
            <a:endParaRPr lang="en-US" dirty="0"/>
          </a:p>
        </p:txBody>
      </p:sp>
    </p:spTree>
    <p:extLst>
      <p:ext uri="{BB962C8B-B14F-4D97-AF65-F5344CB8AC3E}">
        <p14:creationId xmlns:p14="http://schemas.microsoft.com/office/powerpoint/2010/main" val="2485864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pl-PL" dirty="0" err="1" smtClean="0"/>
              <a:t>Unproperly</a:t>
            </a:r>
            <a:r>
              <a:rPr lang="pl-PL" dirty="0" smtClean="0"/>
              <a:t> </a:t>
            </a:r>
            <a:r>
              <a:rPr lang="pl-PL" dirty="0" err="1" smtClean="0"/>
              <a:t>Managed</a:t>
            </a:r>
            <a:r>
              <a:rPr lang="pl-PL" dirty="0" smtClean="0"/>
              <a:t> Access Control</a:t>
            </a:r>
            <a:endParaRPr lang="en-US" dirty="0"/>
          </a:p>
        </p:txBody>
      </p:sp>
      <p:grpSp>
        <p:nvGrpSpPr>
          <p:cNvPr id="11" name="Group 10"/>
          <p:cNvGrpSpPr/>
          <p:nvPr>
            <p:custDataLst>
              <p:tags r:id="rId2"/>
            </p:custDataLst>
          </p:nvPr>
        </p:nvGrpSpPr>
        <p:grpSpPr>
          <a:xfrm>
            <a:off x="529660" y="1450607"/>
            <a:ext cx="11375535" cy="1053842"/>
            <a:chOff x="519113" y="1422293"/>
            <a:chExt cx="11149012" cy="1033272"/>
          </a:xfrm>
        </p:grpSpPr>
        <p:sp>
          <p:nvSpPr>
            <p:cNvPr id="4" name="Rectangle 3"/>
            <p:cNvSpPr/>
            <p:nvPr/>
          </p:nvSpPr>
          <p:spPr bwMode="auto">
            <a:xfrm>
              <a:off x="519113" y="1422293"/>
              <a:ext cx="11149012" cy="1033272"/>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32472"/>
              <a:endParaRPr lang="en-US" sz="2200">
                <a:solidFill>
                  <a:srgbClr val="FFFFFF">
                    <a:alpha val="98824"/>
                  </a:srgbClr>
                </a:solidFill>
                <a:latin typeface="Segoe UI" pitchFamily="34" charset="0"/>
                <a:ea typeface="Segoe UI" pitchFamily="34" charset="0"/>
                <a:cs typeface="Segoe UI" pitchFamily="34" charset="0"/>
              </a:endParaRPr>
            </a:p>
          </p:txBody>
        </p:sp>
        <p:sp>
          <p:nvSpPr>
            <p:cNvPr id="5" name="TextBox 4"/>
            <p:cNvSpPr txBox="1"/>
            <p:nvPr>
              <p:custDataLst>
                <p:tags r:id="rId8"/>
              </p:custDataLst>
            </p:nvPr>
          </p:nvSpPr>
          <p:spPr>
            <a:xfrm>
              <a:off x="584143" y="1438791"/>
              <a:ext cx="11018951" cy="1000274"/>
            </a:xfrm>
            <a:prstGeom prst="rect">
              <a:avLst/>
            </a:prstGeom>
            <a:noFill/>
          </p:spPr>
          <p:txBody>
            <a:bodyPr wrap="square" lIns="182880" tIns="45720" rIns="91440" bIns="45720" rtlCol="0">
              <a:spAutoFit/>
            </a:bodyPr>
            <a:lstStyle/>
            <a:p>
              <a:pPr>
                <a:spcBef>
                  <a:spcPts val="1224"/>
                </a:spcBef>
                <a:buSzPct val="90000"/>
              </a:pPr>
              <a:r>
                <a:rPr lang="pl-PL" sz="3300" dirty="0" err="1" smtClean="0">
                  <a:solidFill>
                    <a:schemeClr val="tx1">
                      <a:alpha val="99000"/>
                    </a:schemeClr>
                  </a:solidFill>
                </a:rPr>
                <a:t>Repositories</a:t>
              </a:r>
              <a:r>
                <a:rPr lang="pl-PL" sz="3300" dirty="0" smtClean="0">
                  <a:solidFill>
                    <a:schemeClr val="tx1">
                      <a:alpha val="99000"/>
                    </a:schemeClr>
                  </a:solidFill>
                </a:rPr>
                <a:t> </a:t>
              </a:r>
              <a:r>
                <a:rPr lang="pl-PL" sz="3300" dirty="0" err="1" smtClean="0">
                  <a:solidFill>
                    <a:schemeClr val="tx1">
                      <a:alpha val="99000"/>
                    </a:schemeClr>
                  </a:solidFill>
                </a:rPr>
                <a:t>are</a:t>
              </a:r>
              <a:r>
                <a:rPr lang="pl-PL" sz="3300" dirty="0" smtClean="0">
                  <a:solidFill>
                    <a:schemeClr val="tx1">
                      <a:alpha val="99000"/>
                    </a:schemeClr>
                  </a:solidFill>
                </a:rPr>
                <a:t> </a:t>
              </a:r>
              <a:r>
                <a:rPr lang="pl-PL" sz="3300" dirty="0" err="1" smtClean="0">
                  <a:solidFill>
                    <a:schemeClr val="tx1">
                      <a:alpha val="99000"/>
                    </a:schemeClr>
                  </a:solidFill>
                </a:rPr>
                <a:t>never</a:t>
              </a:r>
              <a:r>
                <a:rPr lang="pl-PL" sz="3300" dirty="0" smtClean="0">
                  <a:solidFill>
                    <a:schemeClr val="tx1">
                      <a:alpha val="99000"/>
                    </a:schemeClr>
                  </a:solidFill>
                </a:rPr>
                <a:t> </a:t>
              </a:r>
              <a:r>
                <a:rPr lang="pl-PL" sz="3300" dirty="0" err="1" smtClean="0">
                  <a:solidFill>
                    <a:schemeClr val="tx1">
                      <a:alpha val="99000"/>
                    </a:schemeClr>
                  </a:solidFill>
                </a:rPr>
                <a:t>over</a:t>
              </a:r>
              <a:endParaRPr lang="en-US" sz="3300" dirty="0" smtClean="0">
                <a:solidFill>
                  <a:schemeClr val="tx1">
                    <a:alpha val="99000"/>
                  </a:schemeClr>
                </a:solidFill>
              </a:endParaRPr>
            </a:p>
            <a:p>
              <a:pPr marL="419427" lvl="1" indent="-403233">
                <a:spcBef>
                  <a:spcPts val="612"/>
                </a:spcBef>
                <a:buSzPct val="90000"/>
                <a:buBlip>
                  <a:blip r:embed="rId11"/>
                </a:buBlip>
              </a:pPr>
              <a:r>
                <a:rPr lang="pl-PL" sz="2200" dirty="0" smtClean="0">
                  <a:solidFill>
                    <a:schemeClr val="tx1">
                      <a:alpha val="99000"/>
                    </a:schemeClr>
                  </a:solidFill>
                </a:rPr>
                <a:t>FTP </a:t>
              </a:r>
              <a:r>
                <a:rPr lang="pl-PL" sz="2200" dirty="0" err="1" smtClean="0">
                  <a:solidFill>
                    <a:schemeClr val="tx1">
                      <a:alpha val="99000"/>
                    </a:schemeClr>
                  </a:solidFill>
                </a:rPr>
                <a:t>Servers</a:t>
              </a:r>
              <a:r>
                <a:rPr lang="pl-PL" sz="2200" dirty="0" smtClean="0">
                  <a:solidFill>
                    <a:schemeClr val="tx1">
                      <a:alpha val="99000"/>
                    </a:schemeClr>
                  </a:solidFill>
                </a:rPr>
                <a:t>, File </a:t>
              </a:r>
              <a:r>
                <a:rPr lang="pl-PL" sz="2200" dirty="0" err="1" smtClean="0">
                  <a:solidFill>
                    <a:schemeClr val="tx1">
                      <a:alpha val="99000"/>
                    </a:schemeClr>
                  </a:solidFill>
                </a:rPr>
                <a:t>Shares</a:t>
              </a:r>
              <a:r>
                <a:rPr lang="pl-PL" sz="2200" dirty="0" smtClean="0">
                  <a:solidFill>
                    <a:schemeClr val="tx1">
                      <a:alpha val="99000"/>
                    </a:schemeClr>
                  </a:solidFill>
                </a:rPr>
                <a:t> for the </a:t>
              </a:r>
              <a:r>
                <a:rPr lang="pl-PL" sz="2200" i="1" dirty="0" err="1" smtClean="0">
                  <a:solidFill>
                    <a:schemeClr val="tx1">
                      <a:alpha val="99000"/>
                    </a:schemeClr>
                  </a:solidFill>
                </a:rPr>
                <a:t>common</a:t>
              </a:r>
              <a:r>
                <a:rPr lang="pl-PL" sz="2200" i="1" dirty="0" smtClean="0">
                  <a:solidFill>
                    <a:schemeClr val="tx1">
                      <a:alpha val="99000"/>
                    </a:schemeClr>
                  </a:solidFill>
                </a:rPr>
                <a:t> </a:t>
              </a:r>
              <a:r>
                <a:rPr lang="pl-PL" sz="2200" i="1" dirty="0" err="1" smtClean="0">
                  <a:solidFill>
                    <a:schemeClr val="tx1">
                      <a:alpha val="99000"/>
                    </a:schemeClr>
                  </a:solidFill>
                </a:rPr>
                <a:t>good</a:t>
              </a:r>
              <a:endParaRPr lang="en-US" sz="2200" i="1" dirty="0">
                <a:solidFill>
                  <a:schemeClr val="tx1">
                    <a:alpha val="99000"/>
                  </a:schemeClr>
                </a:solidFill>
              </a:endParaRPr>
            </a:p>
          </p:txBody>
        </p:sp>
      </p:grpSp>
      <p:grpSp>
        <p:nvGrpSpPr>
          <p:cNvPr id="10" name="Group 9"/>
          <p:cNvGrpSpPr/>
          <p:nvPr>
            <p:custDataLst>
              <p:tags r:id="rId3"/>
            </p:custDataLst>
          </p:nvPr>
        </p:nvGrpSpPr>
        <p:grpSpPr>
          <a:xfrm>
            <a:off x="529660" y="2588407"/>
            <a:ext cx="11375535" cy="1445535"/>
            <a:chOff x="519113" y="2662572"/>
            <a:chExt cx="11149012" cy="1417320"/>
          </a:xfrm>
          <a:solidFill>
            <a:schemeClr val="accent3"/>
          </a:solidFill>
        </p:grpSpPr>
        <p:sp>
          <p:nvSpPr>
            <p:cNvPr id="6" name="Rectangle 5"/>
            <p:cNvSpPr/>
            <p:nvPr/>
          </p:nvSpPr>
          <p:spPr bwMode="auto">
            <a:xfrm>
              <a:off x="519113" y="2662572"/>
              <a:ext cx="11149012" cy="1417320"/>
            </a:xfrm>
            <a:prstGeom prst="rect">
              <a:avLst/>
            </a:prstGeom>
            <a:grp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32472"/>
              <a:endParaRPr lang="en-US" sz="2200">
                <a:solidFill>
                  <a:srgbClr val="FFFFFF">
                    <a:alpha val="98824"/>
                  </a:srgbClr>
                </a:solidFill>
                <a:latin typeface="Segoe UI" pitchFamily="34" charset="0"/>
                <a:ea typeface="Segoe UI" pitchFamily="34" charset="0"/>
                <a:cs typeface="Segoe UI" pitchFamily="34" charset="0"/>
              </a:endParaRPr>
            </a:p>
          </p:txBody>
        </p:sp>
        <p:sp>
          <p:nvSpPr>
            <p:cNvPr id="7" name="TextBox 6"/>
            <p:cNvSpPr txBox="1"/>
            <p:nvPr>
              <p:custDataLst>
                <p:tags r:id="rId7"/>
              </p:custDataLst>
            </p:nvPr>
          </p:nvSpPr>
          <p:spPr>
            <a:xfrm>
              <a:off x="584143" y="2663346"/>
              <a:ext cx="11018952" cy="1415772"/>
            </a:xfrm>
            <a:prstGeom prst="rect">
              <a:avLst/>
            </a:prstGeom>
            <a:grpFill/>
          </p:spPr>
          <p:txBody>
            <a:bodyPr wrap="square" lIns="182880" tIns="45720" rIns="91440" bIns="45720" rtlCol="0">
              <a:spAutoFit/>
            </a:bodyPr>
            <a:lstStyle/>
            <a:p>
              <a:pPr>
                <a:spcBef>
                  <a:spcPts val="1224"/>
                </a:spcBef>
                <a:buSzPct val="90000"/>
              </a:pPr>
              <a:r>
                <a:rPr lang="pl-PL" sz="3300" dirty="0" smtClean="0">
                  <a:solidFill>
                    <a:schemeClr val="tx1">
                      <a:alpha val="99000"/>
                    </a:schemeClr>
                  </a:solidFill>
                </a:rPr>
                <a:t>The problem </a:t>
              </a:r>
              <a:r>
                <a:rPr lang="pl-PL" sz="3300" dirty="0" err="1" smtClean="0">
                  <a:solidFill>
                    <a:schemeClr val="tx1">
                      <a:alpha val="99000"/>
                    </a:schemeClr>
                  </a:solidFill>
                </a:rPr>
                <a:t>exists</a:t>
              </a:r>
              <a:r>
                <a:rPr lang="pl-PL" sz="3300" dirty="0" smtClean="0">
                  <a:solidFill>
                    <a:schemeClr val="tx1">
                      <a:alpha val="99000"/>
                    </a:schemeClr>
                  </a:solidFill>
                </a:rPr>
                <a:t> in </a:t>
              </a:r>
              <a:r>
                <a:rPr lang="pl-PL" sz="3300" dirty="0" err="1" smtClean="0">
                  <a:solidFill>
                    <a:schemeClr val="tx1">
                      <a:alpha val="99000"/>
                    </a:schemeClr>
                  </a:solidFill>
                </a:rPr>
                <a:t>people</a:t>
              </a:r>
              <a:endParaRPr lang="en-US" sz="3300" dirty="0" smtClean="0">
                <a:solidFill>
                  <a:schemeClr val="tx1">
                    <a:alpha val="99000"/>
                  </a:schemeClr>
                </a:solidFill>
              </a:endParaRPr>
            </a:p>
            <a:p>
              <a:pPr marL="419427" lvl="1" indent="-403233">
                <a:spcBef>
                  <a:spcPts val="612"/>
                </a:spcBef>
                <a:buSzPct val="90000"/>
                <a:buBlip>
                  <a:blip r:embed="rId11"/>
                </a:buBlip>
              </a:pPr>
              <a:r>
                <a:rPr lang="pl-PL" sz="2200" dirty="0" err="1" smtClean="0">
                  <a:solidFill>
                    <a:schemeClr val="tx1">
                      <a:alpha val="99000"/>
                    </a:schemeClr>
                  </a:solidFill>
                </a:rPr>
                <a:t>Existing</a:t>
              </a:r>
              <a:r>
                <a:rPr lang="pl-PL" sz="2200" dirty="0" smtClean="0">
                  <a:solidFill>
                    <a:schemeClr val="tx1">
                      <a:alpha val="99000"/>
                    </a:schemeClr>
                  </a:solidFill>
                </a:rPr>
                <a:t> </a:t>
              </a:r>
              <a:r>
                <a:rPr lang="pl-PL" sz="2200" dirty="0" err="1" smtClean="0">
                  <a:solidFill>
                    <a:schemeClr val="tx1">
                      <a:alpha val="99000"/>
                    </a:schemeClr>
                  </a:solidFill>
                </a:rPr>
                <a:t>solutions</a:t>
              </a:r>
              <a:r>
                <a:rPr lang="pl-PL" sz="2200" dirty="0" smtClean="0">
                  <a:solidFill>
                    <a:schemeClr val="tx1">
                      <a:alpha val="99000"/>
                    </a:schemeClr>
                  </a:solidFill>
                </a:rPr>
                <a:t> </a:t>
              </a:r>
              <a:r>
                <a:rPr lang="pl-PL" sz="2200" dirty="0" err="1" smtClean="0">
                  <a:solidFill>
                    <a:schemeClr val="tx1">
                      <a:alpha val="99000"/>
                    </a:schemeClr>
                  </a:solidFill>
                </a:rPr>
                <a:t>are</a:t>
              </a:r>
              <a:r>
                <a:rPr lang="pl-PL" sz="2200" dirty="0" smtClean="0">
                  <a:solidFill>
                    <a:schemeClr val="tx1">
                      <a:alpha val="99000"/>
                    </a:schemeClr>
                  </a:solidFill>
                </a:rPr>
                <a:t> not </a:t>
              </a:r>
              <a:r>
                <a:rPr lang="pl-PL" sz="2200" dirty="0" err="1" smtClean="0">
                  <a:solidFill>
                    <a:schemeClr val="tx1">
                      <a:alpha val="99000"/>
                    </a:schemeClr>
                  </a:solidFill>
                </a:rPr>
                <a:t>efficient</a:t>
              </a:r>
              <a:r>
                <a:rPr lang="pl-PL" sz="2200" dirty="0" smtClean="0">
                  <a:solidFill>
                    <a:schemeClr val="tx1">
                      <a:alpha val="99000"/>
                    </a:schemeClr>
                  </a:solidFill>
                </a:rPr>
                <a:t>, </a:t>
              </a:r>
              <a:r>
                <a:rPr lang="pl-PL" sz="2200" dirty="0" err="1" smtClean="0">
                  <a:solidFill>
                    <a:schemeClr val="tx1">
                      <a:alpha val="99000"/>
                    </a:schemeClr>
                  </a:solidFill>
                </a:rPr>
                <a:t>comfortable</a:t>
              </a:r>
              <a:endParaRPr lang="en-US" sz="2200" dirty="0" smtClean="0">
                <a:solidFill>
                  <a:schemeClr val="tx1">
                    <a:alpha val="99000"/>
                  </a:schemeClr>
                </a:solidFill>
              </a:endParaRPr>
            </a:p>
            <a:p>
              <a:pPr marL="419427" lvl="1" indent="-403233">
                <a:spcBef>
                  <a:spcPts val="612"/>
                </a:spcBef>
                <a:buSzPct val="90000"/>
                <a:buBlip>
                  <a:blip r:embed="rId11"/>
                </a:buBlip>
              </a:pPr>
              <a:r>
                <a:rPr lang="pl-PL" sz="2200" dirty="0" smtClean="0">
                  <a:solidFill>
                    <a:schemeClr val="tx1">
                      <a:alpha val="99000"/>
                    </a:schemeClr>
                  </a:solidFill>
                </a:rPr>
                <a:t>Digital </a:t>
              </a:r>
              <a:r>
                <a:rPr lang="pl-PL" sz="2200" dirty="0" err="1" smtClean="0">
                  <a:solidFill>
                    <a:schemeClr val="tx1">
                      <a:alpha val="99000"/>
                    </a:schemeClr>
                  </a:solidFill>
                </a:rPr>
                <a:t>signatures</a:t>
              </a:r>
              <a:r>
                <a:rPr lang="pl-PL" sz="2200" dirty="0" smtClean="0">
                  <a:solidFill>
                    <a:schemeClr val="tx1">
                      <a:alpha val="99000"/>
                    </a:schemeClr>
                  </a:solidFill>
                </a:rPr>
                <a:t> </a:t>
              </a:r>
              <a:r>
                <a:rPr lang="pl-PL" sz="2200" dirty="0" err="1" smtClean="0">
                  <a:solidFill>
                    <a:schemeClr val="tx1">
                      <a:alpha val="99000"/>
                    </a:schemeClr>
                  </a:solidFill>
                </a:rPr>
                <a:t>are</a:t>
              </a:r>
              <a:r>
                <a:rPr lang="pl-PL" sz="2200" dirty="0" smtClean="0">
                  <a:solidFill>
                    <a:schemeClr val="tx1">
                      <a:alpha val="99000"/>
                    </a:schemeClr>
                  </a:solidFill>
                </a:rPr>
                <a:t> </a:t>
              </a:r>
              <a:r>
                <a:rPr lang="pl-PL" sz="2200" dirty="0" err="1" smtClean="0">
                  <a:solidFill>
                    <a:schemeClr val="tx1">
                      <a:alpha val="99000"/>
                    </a:schemeClr>
                  </a:solidFill>
                </a:rPr>
                <a:t>ignored</a:t>
              </a:r>
              <a:r>
                <a:rPr lang="pl-PL" sz="2200" dirty="0" smtClean="0">
                  <a:solidFill>
                    <a:schemeClr val="tx1">
                      <a:alpha val="99000"/>
                    </a:schemeClr>
                  </a:solidFill>
                </a:rPr>
                <a:t>, we </a:t>
              </a:r>
              <a:r>
                <a:rPr lang="pl-PL" sz="2200" dirty="0" err="1" smtClean="0">
                  <a:solidFill>
                    <a:schemeClr val="tx1">
                      <a:alpha val="99000"/>
                    </a:schemeClr>
                  </a:solidFill>
                </a:rPr>
                <a:t>are</a:t>
              </a:r>
              <a:r>
                <a:rPr lang="pl-PL" sz="2200" dirty="0" smtClean="0">
                  <a:solidFill>
                    <a:schemeClr val="tx1">
                      <a:alpha val="99000"/>
                    </a:schemeClr>
                  </a:solidFill>
                </a:rPr>
                <a:t> </a:t>
              </a:r>
              <a:r>
                <a:rPr lang="pl-PL" sz="2200" dirty="0" err="1" smtClean="0">
                  <a:solidFill>
                    <a:schemeClr val="tx1">
                      <a:alpha val="99000"/>
                    </a:schemeClr>
                  </a:solidFill>
                </a:rPr>
                <a:t>used</a:t>
              </a:r>
              <a:r>
                <a:rPr lang="pl-PL" sz="2200" dirty="0" smtClean="0">
                  <a:solidFill>
                    <a:schemeClr val="tx1">
                      <a:alpha val="99000"/>
                    </a:schemeClr>
                  </a:solidFill>
                </a:rPr>
                <a:t> to </a:t>
              </a:r>
              <a:r>
                <a:rPr lang="pl-PL" sz="2200" dirty="0" err="1" smtClean="0">
                  <a:solidFill>
                    <a:schemeClr val="tx1">
                      <a:alpha val="99000"/>
                    </a:schemeClr>
                  </a:solidFill>
                </a:rPr>
                <a:t>that</a:t>
              </a:r>
              <a:r>
                <a:rPr lang="pl-PL" sz="2200" dirty="0" smtClean="0">
                  <a:solidFill>
                    <a:schemeClr val="tx1">
                      <a:alpha val="99000"/>
                    </a:schemeClr>
                  </a:solidFill>
                </a:rPr>
                <a:t>! </a:t>
              </a:r>
              <a:endParaRPr lang="en-US" sz="2200" dirty="0">
                <a:solidFill>
                  <a:schemeClr val="tx1">
                    <a:alpha val="99000"/>
                  </a:schemeClr>
                </a:solidFill>
              </a:endParaRPr>
            </a:p>
          </p:txBody>
        </p:sp>
      </p:grpSp>
      <p:grpSp>
        <p:nvGrpSpPr>
          <p:cNvPr id="3" name="Group 2"/>
          <p:cNvGrpSpPr/>
          <p:nvPr>
            <p:custDataLst>
              <p:tags r:id="rId4"/>
            </p:custDataLst>
          </p:nvPr>
        </p:nvGrpSpPr>
        <p:grpSpPr>
          <a:xfrm>
            <a:off x="529660" y="4117901"/>
            <a:ext cx="11375535" cy="1053842"/>
            <a:chOff x="519113" y="4286899"/>
            <a:chExt cx="11149012" cy="1033272"/>
          </a:xfrm>
          <a:solidFill>
            <a:srgbClr val="7FBA00"/>
          </a:solidFill>
        </p:grpSpPr>
        <p:sp>
          <p:nvSpPr>
            <p:cNvPr id="8" name="Rectangle 7"/>
            <p:cNvSpPr/>
            <p:nvPr/>
          </p:nvSpPr>
          <p:spPr bwMode="auto">
            <a:xfrm>
              <a:off x="519113" y="4286899"/>
              <a:ext cx="11149012" cy="1033272"/>
            </a:xfrm>
            <a:prstGeom prst="rect">
              <a:avLst/>
            </a:prstGeom>
            <a:grp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32472"/>
              <a:endParaRPr lang="en-US" sz="2200">
                <a:solidFill>
                  <a:srgbClr val="FFFFFF">
                    <a:alpha val="98824"/>
                  </a:srgbClr>
                </a:solidFill>
                <a:latin typeface="Segoe UI" pitchFamily="34" charset="0"/>
                <a:ea typeface="Segoe UI" pitchFamily="34" charset="0"/>
                <a:cs typeface="Segoe UI" pitchFamily="34" charset="0"/>
              </a:endParaRPr>
            </a:p>
          </p:txBody>
        </p:sp>
        <p:sp>
          <p:nvSpPr>
            <p:cNvPr id="9" name="TextBox 8"/>
            <p:cNvSpPr txBox="1"/>
            <p:nvPr>
              <p:custDataLst>
                <p:tags r:id="rId6"/>
              </p:custDataLst>
            </p:nvPr>
          </p:nvSpPr>
          <p:spPr>
            <a:xfrm>
              <a:off x="584143" y="4303399"/>
              <a:ext cx="11018952" cy="995838"/>
            </a:xfrm>
            <a:prstGeom prst="rect">
              <a:avLst/>
            </a:prstGeom>
            <a:grpFill/>
          </p:spPr>
          <p:txBody>
            <a:bodyPr wrap="square" lIns="182880" tIns="45720" rIns="91440" bIns="45720" rtlCol="0">
              <a:spAutoFit/>
            </a:bodyPr>
            <a:lstStyle/>
            <a:p>
              <a:pPr>
                <a:spcBef>
                  <a:spcPts val="1224"/>
                </a:spcBef>
                <a:buSzPct val="90000"/>
              </a:pPr>
              <a:r>
                <a:rPr lang="pl-PL" sz="3300" dirty="0" err="1" smtClean="0">
                  <a:solidFill>
                    <a:schemeClr val="tx1">
                      <a:alpha val="99000"/>
                    </a:schemeClr>
                  </a:solidFill>
                </a:rPr>
                <a:t>Portable</a:t>
              </a:r>
              <a:r>
                <a:rPr lang="pl-PL" sz="3300" dirty="0" smtClean="0">
                  <a:solidFill>
                    <a:schemeClr val="tx1">
                      <a:alpha val="99000"/>
                    </a:schemeClr>
                  </a:solidFill>
                </a:rPr>
                <a:t> </a:t>
              </a:r>
              <a:r>
                <a:rPr lang="pl-PL" sz="3300" dirty="0" err="1" smtClean="0">
                  <a:solidFill>
                    <a:schemeClr val="tx1">
                      <a:alpha val="99000"/>
                    </a:schemeClr>
                  </a:solidFill>
                </a:rPr>
                <a:t>Apps</a:t>
              </a:r>
              <a:endParaRPr lang="en-US" sz="3300" dirty="0" smtClean="0">
                <a:solidFill>
                  <a:schemeClr val="tx1">
                    <a:alpha val="99000"/>
                  </a:schemeClr>
                </a:solidFill>
              </a:endParaRPr>
            </a:p>
            <a:p>
              <a:pPr marL="419427" lvl="1" indent="-403233">
                <a:spcBef>
                  <a:spcPts val="612"/>
                </a:spcBef>
                <a:buSzPct val="90000"/>
                <a:buBlip>
                  <a:blip r:embed="rId11"/>
                </a:buBlip>
              </a:pPr>
              <a:r>
                <a:rPr lang="pl-PL" sz="2200" dirty="0" smtClean="0">
                  <a:solidFill>
                    <a:schemeClr val="tx1">
                      <a:alpha val="99000"/>
                    </a:schemeClr>
                  </a:solidFill>
                </a:rPr>
                <a:t>Enterprise </a:t>
              </a:r>
              <a:r>
                <a:rPr lang="pl-PL" sz="2200" dirty="0" err="1" smtClean="0">
                  <a:solidFill>
                    <a:schemeClr val="tx1">
                      <a:alpha val="99000"/>
                    </a:schemeClr>
                  </a:solidFill>
                </a:rPr>
                <a:t>approved</a:t>
              </a:r>
              <a:r>
                <a:rPr lang="pl-PL" sz="2200" dirty="0" smtClean="0">
                  <a:solidFill>
                    <a:schemeClr val="tx1">
                      <a:alpha val="99000"/>
                    </a:schemeClr>
                  </a:solidFill>
                </a:rPr>
                <a:t> </a:t>
              </a:r>
              <a:r>
                <a:rPr lang="pl-PL" sz="2200" dirty="0" err="1" smtClean="0">
                  <a:solidFill>
                    <a:schemeClr val="tx1">
                      <a:alpha val="99000"/>
                    </a:schemeClr>
                  </a:solidFill>
                </a:rPr>
                <a:t>apps</a:t>
              </a:r>
              <a:r>
                <a:rPr lang="pl-PL" sz="2200" dirty="0" smtClean="0">
                  <a:solidFill>
                    <a:schemeClr val="tx1">
                      <a:alpha val="99000"/>
                    </a:schemeClr>
                  </a:solidFill>
                </a:rPr>
                <a:t> </a:t>
              </a:r>
              <a:r>
                <a:rPr lang="pl-PL" sz="2200" dirty="0" err="1" smtClean="0">
                  <a:solidFill>
                    <a:schemeClr val="tx1">
                      <a:alpha val="99000"/>
                    </a:schemeClr>
                  </a:solidFill>
                </a:rPr>
                <a:t>are</a:t>
              </a:r>
              <a:r>
                <a:rPr lang="pl-PL" sz="2200" dirty="0" smtClean="0">
                  <a:solidFill>
                    <a:schemeClr val="tx1">
                      <a:alpha val="99000"/>
                    </a:schemeClr>
                  </a:solidFill>
                </a:rPr>
                <a:t> not </a:t>
              </a:r>
              <a:r>
                <a:rPr lang="pl-PL" sz="2200" dirty="0" err="1" smtClean="0">
                  <a:solidFill>
                    <a:schemeClr val="tx1">
                      <a:alpha val="99000"/>
                    </a:schemeClr>
                  </a:solidFill>
                </a:rPr>
                <a:t>enugh</a:t>
              </a:r>
              <a:endParaRPr lang="en-US" sz="2200" dirty="0">
                <a:solidFill>
                  <a:schemeClr val="tx1">
                    <a:alpha val="99000"/>
                  </a:schemeClr>
                </a:solidFill>
              </a:endParaRPr>
            </a:p>
          </p:txBody>
        </p:sp>
      </p:grpSp>
      <p:sp>
        <p:nvSpPr>
          <p:cNvPr id="14" name="TextBox 13"/>
          <p:cNvSpPr txBox="1"/>
          <p:nvPr>
            <p:custDataLst>
              <p:tags r:id="rId5"/>
            </p:custDataLst>
          </p:nvPr>
        </p:nvSpPr>
        <p:spPr>
          <a:xfrm>
            <a:off x="596011" y="5490552"/>
            <a:ext cx="11242833" cy="596416"/>
          </a:xfrm>
          <a:prstGeom prst="rect">
            <a:avLst/>
          </a:prstGeom>
          <a:noFill/>
        </p:spPr>
        <p:txBody>
          <a:bodyPr wrap="square" lIns="186556" tIns="46639" rIns="93278" bIns="46639" rtlCol="0">
            <a:spAutoFit/>
          </a:bodyPr>
          <a:lstStyle/>
          <a:p>
            <a:pPr algn="ctr">
              <a:buSzPct val="90000"/>
            </a:pPr>
            <a:r>
              <a:rPr lang="pl-PL" sz="3300" spc="-153" dirty="0" err="1" smtClean="0">
                <a:solidFill>
                  <a:schemeClr val="tx1">
                    <a:alpha val="99000"/>
                  </a:schemeClr>
                </a:solidFill>
                <a:latin typeface="Segoe UI Semibold" pitchFamily="34" charset="0"/>
              </a:rPr>
              <a:t>Warning</a:t>
            </a:r>
            <a:r>
              <a:rPr lang="en-US" sz="3300" spc="-153" dirty="0" smtClean="0">
                <a:solidFill>
                  <a:schemeClr val="tx1">
                    <a:alpha val="99000"/>
                  </a:schemeClr>
                </a:solidFill>
                <a:latin typeface="Segoe UI Semibold" pitchFamily="34" charset="0"/>
              </a:rPr>
              <a:t>: </a:t>
            </a:r>
            <a:r>
              <a:rPr lang="pl-PL" sz="3300" spc="-153" dirty="0" err="1" smtClean="0">
                <a:solidFill>
                  <a:schemeClr val="tx1">
                    <a:alpha val="99000"/>
                  </a:schemeClr>
                </a:solidFill>
                <a:latin typeface="Segoe UI Semibold" pitchFamily="34" charset="0"/>
              </a:rPr>
              <a:t>Portable</a:t>
            </a:r>
            <a:r>
              <a:rPr lang="pl-PL" sz="3300" spc="-153" dirty="0" smtClean="0">
                <a:solidFill>
                  <a:schemeClr val="tx1">
                    <a:alpha val="99000"/>
                  </a:schemeClr>
                </a:solidFill>
                <a:latin typeface="Segoe UI Semibold" pitchFamily="34" charset="0"/>
              </a:rPr>
              <a:t> </a:t>
            </a:r>
            <a:r>
              <a:rPr lang="pl-PL" sz="3300" spc="-153" dirty="0" err="1" smtClean="0">
                <a:solidFill>
                  <a:schemeClr val="tx1">
                    <a:alpha val="99000"/>
                  </a:schemeClr>
                </a:solidFill>
                <a:latin typeface="Segoe UI Semibold" pitchFamily="34" charset="0"/>
              </a:rPr>
              <a:t>Apps</a:t>
            </a:r>
            <a:r>
              <a:rPr lang="pl-PL" sz="3300" spc="-153" dirty="0" smtClean="0">
                <a:solidFill>
                  <a:schemeClr val="tx1">
                    <a:alpha val="99000"/>
                  </a:schemeClr>
                </a:solidFill>
                <a:latin typeface="Segoe UI Semibold" pitchFamily="34" charset="0"/>
              </a:rPr>
              <a:t> </a:t>
            </a:r>
            <a:r>
              <a:rPr lang="pl-PL" sz="3300" spc="-153" dirty="0" err="1" smtClean="0">
                <a:solidFill>
                  <a:schemeClr val="tx1">
                    <a:alpha val="99000"/>
                  </a:schemeClr>
                </a:solidFill>
                <a:latin typeface="Segoe UI Semibold" pitchFamily="34" charset="0"/>
              </a:rPr>
              <a:t>sometimes</a:t>
            </a:r>
            <a:r>
              <a:rPr lang="pl-PL" sz="3300" spc="-153" dirty="0" smtClean="0">
                <a:solidFill>
                  <a:schemeClr val="tx1">
                    <a:alpha val="99000"/>
                  </a:schemeClr>
                </a:solidFill>
                <a:latin typeface="Segoe UI Semibold" pitchFamily="34" charset="0"/>
              </a:rPr>
              <a:t> </a:t>
            </a:r>
            <a:r>
              <a:rPr lang="pl-PL" sz="3300" spc="-153" dirty="0" err="1" smtClean="0">
                <a:solidFill>
                  <a:schemeClr val="tx1">
                    <a:alpha val="99000"/>
                  </a:schemeClr>
                </a:solidFill>
                <a:latin typeface="Segoe UI Semibold" pitchFamily="34" charset="0"/>
              </a:rPr>
              <a:t>require</a:t>
            </a:r>
            <a:r>
              <a:rPr lang="pl-PL" sz="3300" spc="-153" dirty="0" smtClean="0">
                <a:solidFill>
                  <a:schemeClr val="tx1">
                    <a:alpha val="99000"/>
                  </a:schemeClr>
                </a:solidFill>
                <a:latin typeface="Segoe UI Semibold" pitchFamily="34" charset="0"/>
              </a:rPr>
              <a:t> high </a:t>
            </a:r>
            <a:r>
              <a:rPr lang="pl-PL" sz="3300" spc="-153" dirty="0" err="1" smtClean="0">
                <a:solidFill>
                  <a:schemeClr val="tx1">
                    <a:alpha val="99000"/>
                  </a:schemeClr>
                </a:solidFill>
                <a:latin typeface="Segoe UI Semibold" pitchFamily="34" charset="0"/>
              </a:rPr>
              <a:t>privileges</a:t>
            </a:r>
            <a:endParaRPr lang="en-US" sz="3300" spc="-153" dirty="0">
              <a:solidFill>
                <a:schemeClr val="tx1">
                  <a:alpha val="99000"/>
                </a:schemeClr>
              </a:solidFill>
              <a:latin typeface="Segoe UI Semibold" pitchFamily="34" charset="0"/>
            </a:endParaRPr>
          </a:p>
        </p:txBody>
      </p:sp>
    </p:spTree>
    <p:extLst>
      <p:ext uri="{BB962C8B-B14F-4D97-AF65-F5344CB8AC3E}">
        <p14:creationId xmlns:p14="http://schemas.microsoft.com/office/powerpoint/2010/main" val="675923809"/>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pl-PL" dirty="0" smtClean="0"/>
              <a:t>Demo: </a:t>
            </a:r>
            <a:r>
              <a:rPr lang="pl-PL" sz="6000" dirty="0" err="1" smtClean="0"/>
              <a:t>Infecting</a:t>
            </a:r>
            <a:r>
              <a:rPr lang="pl-PL" sz="6000" dirty="0" smtClean="0"/>
              <a:t> </a:t>
            </a:r>
            <a:r>
              <a:rPr lang="pl-PL" sz="6000" dirty="0" err="1" smtClean="0"/>
              <a:t>Repositories</a:t>
            </a:r>
            <a:endParaRPr lang="en-US" sz="6000" dirty="0"/>
          </a:p>
        </p:txBody>
      </p:sp>
      <p:sp>
        <p:nvSpPr>
          <p:cNvPr id="4" name="Text Placeholder 3"/>
          <p:cNvSpPr>
            <a:spLocks noGrp="1"/>
          </p:cNvSpPr>
          <p:nvPr>
            <p:ph type="body" sz="quarter" idx="12"/>
          </p:nvPr>
        </p:nvSpPr>
        <p:spPr/>
        <p:txBody>
          <a:bodyPr/>
          <a:lstStyle/>
          <a:p>
            <a:r>
              <a:rPr lang="pl-PL" dirty="0" smtClean="0"/>
              <a:t>To do </a:t>
            </a:r>
            <a:r>
              <a:rPr lang="pl-PL" dirty="0" err="1" smtClean="0"/>
              <a:t>if</a:t>
            </a:r>
            <a:r>
              <a:rPr lang="pl-PL" dirty="0" smtClean="0"/>
              <a:t> </a:t>
            </a:r>
            <a:r>
              <a:rPr lang="pl-PL" dirty="0" err="1" smtClean="0"/>
              <a:t>you</a:t>
            </a:r>
            <a:r>
              <a:rPr lang="pl-PL" dirty="0" smtClean="0"/>
              <a:t> </a:t>
            </a:r>
            <a:r>
              <a:rPr lang="pl-PL" dirty="0" err="1" smtClean="0"/>
              <a:t>are</a:t>
            </a:r>
            <a:r>
              <a:rPr lang="pl-PL" dirty="0" smtClean="0"/>
              <a:t> in the </a:t>
            </a:r>
            <a:r>
              <a:rPr lang="pl-PL" dirty="0" err="1" smtClean="0"/>
              <a:t>bad</a:t>
            </a:r>
            <a:r>
              <a:rPr lang="pl-PL" dirty="0" smtClean="0"/>
              <a:t> </a:t>
            </a:r>
            <a:r>
              <a:rPr lang="pl-PL" dirty="0" err="1" smtClean="0"/>
              <a:t>mood</a:t>
            </a:r>
            <a:endParaRPr lang="en-US" dirty="0"/>
          </a:p>
        </p:txBody>
      </p:sp>
    </p:spTree>
    <p:extLst>
      <p:ext uri="{BB962C8B-B14F-4D97-AF65-F5344CB8AC3E}">
        <p14:creationId xmlns:p14="http://schemas.microsoft.com/office/powerpoint/2010/main" val="1636986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p:custDataLst>
              <p:tags r:id="rId2"/>
            </p:custDataLst>
            <p:extLst>
              <p:ext uri="{D42A27DB-BD31-4B8C-83A1-F6EECF244321}">
                <p14:modId xmlns:p14="http://schemas.microsoft.com/office/powerpoint/2010/main" val="1230282977"/>
              </p:ext>
            </p:extLst>
          </p:nvPr>
        </p:nvGraphicFramePr>
        <p:xfrm>
          <a:off x="1621" y="1620"/>
          <a:ext cx="1619" cy="1619"/>
        </p:xfrm>
        <a:graphic>
          <a:graphicData uri="http://schemas.openxmlformats.org/presentationml/2006/ole">
            <mc:AlternateContent xmlns:mc="http://schemas.openxmlformats.org/markup-compatibility/2006">
              <mc:Choice xmlns:v="urn:schemas-microsoft-com:vml" Requires="v">
                <p:oleObj spid="_x0000_s41996" name="think-cell Slide" r:id="rId26" imgW="270" imgH="270" progId="TCLayout.ActiveDocument.1">
                  <p:embed/>
                </p:oleObj>
              </mc:Choice>
              <mc:Fallback>
                <p:oleObj name="think-cell Slide" r:id="rId26" imgW="270" imgH="270" progId="TCLayout.ActiveDocument.1">
                  <p:embed/>
                  <p:pic>
                    <p:nvPicPr>
                      <p:cNvPr id="0" name=""/>
                      <p:cNvPicPr/>
                      <p:nvPr/>
                    </p:nvPicPr>
                    <p:blipFill>
                      <a:blip r:embed="rId27"/>
                      <a:stretch>
                        <a:fillRect/>
                      </a:stretch>
                    </p:blipFill>
                    <p:spPr>
                      <a:xfrm>
                        <a:off x="1621" y="1620"/>
                        <a:ext cx="1619" cy="1619"/>
                      </a:xfrm>
                      <a:prstGeom prst="rect">
                        <a:avLst/>
                      </a:prstGeom>
                    </p:spPr>
                  </p:pic>
                </p:oleObj>
              </mc:Fallback>
            </mc:AlternateContent>
          </a:graphicData>
        </a:graphic>
      </p:graphicFrame>
      <p:sp>
        <p:nvSpPr>
          <p:cNvPr id="2" name="Title 1"/>
          <p:cNvSpPr>
            <a:spLocks noGrp="1"/>
          </p:cNvSpPr>
          <p:nvPr>
            <p:ph type="title"/>
            <p:custDataLst>
              <p:tags r:id="rId3"/>
            </p:custDataLst>
          </p:nvPr>
        </p:nvSpPr>
        <p:spPr>
          <a:prstGeom prst="rect">
            <a:avLst/>
          </a:prstGeom>
        </p:spPr>
        <p:txBody>
          <a:bodyPr/>
          <a:lstStyle/>
          <a:p>
            <a:r>
              <a:rPr lang="en-GB" dirty="0" smtClean="0"/>
              <a:t>Agenda</a:t>
            </a:r>
            <a:endParaRPr lang="en-GB" dirty="0"/>
          </a:p>
        </p:txBody>
      </p:sp>
      <p:grpSp>
        <p:nvGrpSpPr>
          <p:cNvPr id="4" name="Group 3"/>
          <p:cNvGrpSpPr/>
          <p:nvPr/>
        </p:nvGrpSpPr>
        <p:grpSpPr>
          <a:xfrm>
            <a:off x="1079467" y="2005576"/>
            <a:ext cx="4609821" cy="2432300"/>
            <a:chOff x="1079467" y="2005576"/>
            <a:chExt cx="4609821" cy="2432300"/>
          </a:xfrm>
        </p:grpSpPr>
        <p:sp>
          <p:nvSpPr>
            <p:cNvPr id="31" name="TextBox 30"/>
            <p:cNvSpPr txBox="1"/>
            <p:nvPr>
              <p:custDataLst>
                <p:tags r:id="rId19"/>
              </p:custDataLst>
            </p:nvPr>
          </p:nvSpPr>
          <p:spPr>
            <a:xfrm>
              <a:off x="1079467" y="2005576"/>
              <a:ext cx="4609821" cy="619372"/>
            </a:xfrm>
            <a:prstGeom prst="rect">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defPPr>
                <a:defRPr lang="en-US"/>
              </a:defPPr>
              <a:lvl1pPr algn="ctr" defTabSz="914099">
                <a:defRPr sz="2200">
                  <a:solidFill>
                    <a:schemeClr val="tx1">
                      <a:lumMod val="20000"/>
                      <a:lumOff val="80000"/>
                      <a:alpha val="99000"/>
                    </a:schemeClr>
                  </a:solidFill>
                  <a:latin typeface="Segoe UI" pitchFamily="34" charset="0"/>
                  <a:ea typeface="Segoe UI" pitchFamily="34" charset="0"/>
                  <a:cs typeface="Segoe UI" pitchFamily="34" charset="0"/>
                </a:defRPr>
              </a:lvl1pPr>
            </a:lstStyle>
            <a:p>
              <a:endParaRPr lang="en-US" sz="1800" dirty="0">
                <a:ln>
                  <a:solidFill>
                    <a:schemeClr val="tx1">
                      <a:alpha val="99000"/>
                    </a:schemeClr>
                  </a:solidFill>
                </a:ln>
                <a:gradFill>
                  <a:gsLst>
                    <a:gs pos="0">
                      <a:srgbClr val="FFFFFF"/>
                    </a:gs>
                    <a:gs pos="100000">
                      <a:srgbClr val="FFFFFF"/>
                    </a:gs>
                  </a:gsLst>
                  <a:lin ang="5400000" scaled="0"/>
                </a:gradFill>
              </a:endParaRPr>
            </a:p>
          </p:txBody>
        </p:sp>
        <p:sp>
          <p:nvSpPr>
            <p:cNvPr id="33" name="TextBox 32"/>
            <p:cNvSpPr txBox="1"/>
            <p:nvPr>
              <p:custDataLst>
                <p:tags r:id="rId20"/>
              </p:custDataLst>
            </p:nvPr>
          </p:nvSpPr>
          <p:spPr>
            <a:xfrm>
              <a:off x="1396328" y="2052724"/>
              <a:ext cx="3976097" cy="525076"/>
            </a:xfrm>
            <a:prstGeom prst="rect">
              <a:avLst/>
            </a:prstGeom>
            <a:noFill/>
          </p:spPr>
          <p:txBody>
            <a:bodyPr wrap="square" lIns="93278" tIns="46639" rIns="93278" bIns="46639" rtlCol="0">
              <a:spAutoFit/>
            </a:bodyPr>
            <a:lstStyle/>
            <a:p>
              <a:pPr algn="ctr">
                <a:buSzPct val="90000"/>
              </a:pPr>
              <a:r>
                <a:rPr lang="pl-PL" sz="2800" dirty="0" smtClean="0">
                  <a:gradFill>
                    <a:gsLst>
                      <a:gs pos="0">
                        <a:srgbClr val="FFFFFF"/>
                      </a:gs>
                      <a:gs pos="100000">
                        <a:srgbClr val="FFFFFF"/>
                      </a:gs>
                    </a:gsLst>
                    <a:lin ang="5400000" scaled="0"/>
                  </a:gradFill>
                </a:rPr>
                <a:t>Idea of (NOT)</a:t>
              </a:r>
              <a:endParaRPr lang="en-US" sz="2800" dirty="0">
                <a:gradFill>
                  <a:gsLst>
                    <a:gs pos="0">
                      <a:srgbClr val="FFFFFF"/>
                    </a:gs>
                    <a:gs pos="100000">
                      <a:srgbClr val="FFFFFF"/>
                    </a:gs>
                  </a:gsLst>
                  <a:lin ang="5400000" scaled="0"/>
                </a:gradFill>
              </a:endParaRPr>
            </a:p>
          </p:txBody>
        </p:sp>
        <p:sp>
          <p:nvSpPr>
            <p:cNvPr id="41" name="Right Triangle 40"/>
            <p:cNvSpPr/>
            <p:nvPr>
              <p:custDataLst>
                <p:tags r:id="rId21"/>
              </p:custDataLst>
            </p:nvPr>
          </p:nvSpPr>
          <p:spPr bwMode="auto">
            <a:xfrm rot="10800000" flipV="1">
              <a:off x="2046692" y="2743672"/>
              <a:ext cx="451948" cy="649688"/>
            </a:xfrm>
            <a:prstGeom prst="rtTriangle">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a:endParaRPr lang="en-US" dirty="0">
                <a:ln>
                  <a:solidFill>
                    <a:schemeClr val="tx1">
                      <a:alpha val="99000"/>
                    </a:schemeClr>
                  </a:solidFill>
                </a:ln>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8" name="Rectangle 47"/>
            <p:cNvSpPr/>
            <p:nvPr>
              <p:custDataLst>
                <p:tags r:id="rId22"/>
              </p:custDataLst>
            </p:nvPr>
          </p:nvSpPr>
          <p:spPr bwMode="auto">
            <a:xfrm>
              <a:off x="1457971" y="3393360"/>
              <a:ext cx="1494841" cy="1044516"/>
            </a:xfrm>
            <a:prstGeom prst="rect">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a:endParaRPr lang="en-US" sz="2200" dirty="0">
                <a:ln>
                  <a:solidFill>
                    <a:schemeClr val="tx1">
                      <a:alpha val="99000"/>
                    </a:schemeClr>
                  </a:solidFill>
                </a:ln>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0" name="TextBox 49"/>
            <p:cNvSpPr txBox="1"/>
            <p:nvPr>
              <p:custDataLst>
                <p:tags r:id="rId23"/>
              </p:custDataLst>
            </p:nvPr>
          </p:nvSpPr>
          <p:spPr>
            <a:xfrm>
              <a:off x="1912143" y="3542397"/>
              <a:ext cx="586498" cy="742376"/>
            </a:xfrm>
            <a:prstGeom prst="rect">
              <a:avLst/>
            </a:prstGeom>
            <a:noFill/>
          </p:spPr>
          <p:txBody>
            <a:bodyPr wrap="square" lIns="93278" tIns="93278" rIns="93278" bIns="93278" rtlCol="0">
              <a:spAutoFit/>
            </a:bodyPr>
            <a:lstStyle/>
            <a:p>
              <a:pPr algn="ctr">
                <a:buSzPct val="90000"/>
              </a:pPr>
              <a:r>
                <a:rPr lang="en-US" sz="3600" dirty="0">
                  <a:gradFill>
                    <a:gsLst>
                      <a:gs pos="0">
                        <a:srgbClr val="FFFFFF"/>
                      </a:gs>
                      <a:gs pos="100000">
                        <a:srgbClr val="FFFFFF"/>
                      </a:gs>
                    </a:gsLst>
                    <a:lin ang="5400000" scaled="0"/>
                  </a:gradFill>
                </a:rPr>
                <a:t>1</a:t>
              </a:r>
            </a:p>
          </p:txBody>
        </p:sp>
      </p:grpSp>
      <p:grpSp>
        <p:nvGrpSpPr>
          <p:cNvPr id="6" name="Group 5"/>
          <p:cNvGrpSpPr/>
          <p:nvPr/>
        </p:nvGrpSpPr>
        <p:grpSpPr>
          <a:xfrm>
            <a:off x="5608612" y="2005576"/>
            <a:ext cx="5690887" cy="2432300"/>
            <a:chOff x="5608612" y="2005576"/>
            <a:chExt cx="5690887" cy="2432300"/>
          </a:xfrm>
        </p:grpSpPr>
        <p:sp>
          <p:nvSpPr>
            <p:cNvPr id="46" name="TextBox 45"/>
            <p:cNvSpPr txBox="1"/>
            <p:nvPr>
              <p:custDataLst>
                <p:tags r:id="rId14"/>
              </p:custDataLst>
            </p:nvPr>
          </p:nvSpPr>
          <p:spPr>
            <a:xfrm>
              <a:off x="6689678" y="2005576"/>
              <a:ext cx="4609821" cy="619372"/>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defPPr>
                <a:defRPr lang="en-US"/>
              </a:defPPr>
              <a:lvl1pPr algn="ctr" defTabSz="914099">
                <a:defRPr sz="2200">
                  <a:solidFill>
                    <a:srgbClr val="FFFFFF">
                      <a:alpha val="98824"/>
                    </a:srgbClr>
                  </a:solidFill>
                  <a:latin typeface="Segoe UI" pitchFamily="34" charset="0"/>
                  <a:ea typeface="Segoe UI" pitchFamily="34" charset="0"/>
                  <a:cs typeface="Segoe UI" pitchFamily="34" charset="0"/>
                </a:defRPr>
              </a:lvl1pPr>
            </a:lstStyle>
            <a:p>
              <a:endParaRPr lang="en-US" dirty="0">
                <a:ln>
                  <a:solidFill>
                    <a:schemeClr val="tx1">
                      <a:alpha val="99000"/>
                    </a:schemeClr>
                  </a:solidFill>
                </a:ln>
                <a:gradFill>
                  <a:gsLst>
                    <a:gs pos="0">
                      <a:srgbClr val="FFFFFF"/>
                    </a:gs>
                    <a:gs pos="100000">
                      <a:srgbClr val="FFFFFF"/>
                    </a:gs>
                  </a:gsLst>
                  <a:lin ang="5400000" scaled="0"/>
                </a:gradFill>
              </a:endParaRPr>
            </a:p>
          </p:txBody>
        </p:sp>
        <p:sp>
          <p:nvSpPr>
            <p:cNvPr id="47" name="TextBox 46"/>
            <p:cNvSpPr txBox="1"/>
            <p:nvPr>
              <p:custDataLst>
                <p:tags r:id="rId15"/>
              </p:custDataLst>
            </p:nvPr>
          </p:nvSpPr>
          <p:spPr>
            <a:xfrm>
              <a:off x="7006539" y="2052724"/>
              <a:ext cx="3976097" cy="525076"/>
            </a:xfrm>
            <a:prstGeom prst="rect">
              <a:avLst/>
            </a:prstGeom>
            <a:noFill/>
          </p:spPr>
          <p:txBody>
            <a:bodyPr wrap="square" lIns="93278" tIns="46639" rIns="93278" bIns="46639" rtlCol="0">
              <a:spAutoFit/>
            </a:bodyPr>
            <a:lstStyle/>
            <a:p>
              <a:pPr algn="ctr">
                <a:buSzPct val="90000"/>
              </a:pPr>
              <a:r>
                <a:rPr lang="pl-PL" sz="2800" dirty="0" smtClean="0">
                  <a:gradFill>
                    <a:gsLst>
                      <a:gs pos="0">
                        <a:srgbClr val="FFFFFF"/>
                      </a:gs>
                      <a:gs pos="100000">
                        <a:srgbClr val="FFFFFF"/>
                      </a:gs>
                    </a:gsLst>
                    <a:lin ang="5400000" scaled="0"/>
                  </a:gradFill>
                </a:rPr>
                <a:t>Online</a:t>
              </a:r>
              <a:endParaRPr lang="en-US" sz="2800" dirty="0">
                <a:gradFill>
                  <a:gsLst>
                    <a:gs pos="0">
                      <a:srgbClr val="FFFFFF"/>
                    </a:gs>
                    <a:gs pos="100000">
                      <a:srgbClr val="FFFFFF"/>
                    </a:gs>
                  </a:gsLst>
                  <a:lin ang="5400000" scaled="0"/>
                </a:gradFill>
              </a:endParaRPr>
            </a:p>
          </p:txBody>
        </p:sp>
        <p:sp>
          <p:nvSpPr>
            <p:cNvPr id="49" name="Rectangle 48"/>
            <p:cNvSpPr/>
            <p:nvPr>
              <p:custDataLst>
                <p:tags r:id="rId16"/>
              </p:custDataLst>
            </p:nvPr>
          </p:nvSpPr>
          <p:spPr bwMode="auto">
            <a:xfrm>
              <a:off x="5608612" y="3393360"/>
              <a:ext cx="3647480" cy="1044516"/>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a:endParaRPr lang="en-US" sz="2200" dirty="0">
                <a:ln>
                  <a:solidFill>
                    <a:schemeClr val="tx1">
                      <a:alpha val="99000"/>
                    </a:schemeClr>
                  </a:solidFill>
                </a:ln>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4" name="TextBox 53"/>
            <p:cNvSpPr txBox="1"/>
            <p:nvPr>
              <p:custDataLst>
                <p:tags r:id="rId17"/>
              </p:custDataLst>
            </p:nvPr>
          </p:nvSpPr>
          <p:spPr>
            <a:xfrm>
              <a:off x="7139103" y="3542397"/>
              <a:ext cx="586498" cy="742376"/>
            </a:xfrm>
            <a:prstGeom prst="rect">
              <a:avLst/>
            </a:prstGeom>
            <a:noFill/>
          </p:spPr>
          <p:txBody>
            <a:bodyPr wrap="square" lIns="93278" tIns="93278" rIns="93278" bIns="93278" rtlCol="0">
              <a:spAutoFit/>
            </a:bodyPr>
            <a:lstStyle/>
            <a:p>
              <a:pPr algn="ctr">
                <a:buSzPct val="90000"/>
              </a:pPr>
              <a:r>
                <a:rPr lang="en-US" sz="3600" dirty="0">
                  <a:gradFill>
                    <a:gsLst>
                      <a:gs pos="0">
                        <a:srgbClr val="FFFFFF"/>
                      </a:gs>
                      <a:gs pos="100000">
                        <a:srgbClr val="FFFFFF"/>
                      </a:gs>
                    </a:gsLst>
                    <a:lin ang="5400000" scaled="0"/>
                  </a:gradFill>
                </a:rPr>
                <a:t>3</a:t>
              </a:r>
            </a:p>
          </p:txBody>
        </p:sp>
        <p:sp>
          <p:nvSpPr>
            <p:cNvPr id="60" name="Right Triangle 59"/>
            <p:cNvSpPr/>
            <p:nvPr>
              <p:custDataLst>
                <p:tags r:id="rId18"/>
              </p:custDataLst>
            </p:nvPr>
          </p:nvSpPr>
          <p:spPr bwMode="auto">
            <a:xfrm rot="10800000" flipV="1">
              <a:off x="7499625" y="2743672"/>
              <a:ext cx="451948" cy="649688"/>
            </a:xfrm>
            <a:prstGeom prst="rtTriangle">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a:endParaRPr lang="en-US" dirty="0">
                <a:ln>
                  <a:solidFill>
                    <a:schemeClr val="tx1">
                      <a:alpha val="99000"/>
                    </a:schemeClr>
                  </a:solidFill>
                </a:ln>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grpSp>
        <p:nvGrpSpPr>
          <p:cNvPr id="5" name="Group 4"/>
          <p:cNvGrpSpPr/>
          <p:nvPr/>
        </p:nvGrpSpPr>
        <p:grpSpPr>
          <a:xfrm>
            <a:off x="1079467" y="3393360"/>
            <a:ext cx="4609821" cy="2428234"/>
            <a:chOff x="1079467" y="3393360"/>
            <a:chExt cx="4609821" cy="2428234"/>
          </a:xfrm>
        </p:grpSpPr>
        <p:sp>
          <p:nvSpPr>
            <p:cNvPr id="51" name="Rectangle 50"/>
            <p:cNvSpPr/>
            <p:nvPr>
              <p:custDataLst>
                <p:tags r:id="rId9"/>
              </p:custDataLst>
            </p:nvPr>
          </p:nvSpPr>
          <p:spPr bwMode="auto">
            <a:xfrm>
              <a:off x="3024887" y="3393360"/>
              <a:ext cx="2511649" cy="1044516"/>
            </a:xfrm>
            <a:prstGeom prst="rect">
              <a:avLst/>
            </a:prstGeom>
            <a:solidFill>
              <a:srgbClr val="0072C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a:endParaRPr lang="en-US" sz="2200" dirty="0">
                <a:ln>
                  <a:solidFill>
                    <a:schemeClr val="tx1">
                      <a:alpha val="99000"/>
                    </a:schemeClr>
                  </a:solidFill>
                </a:ln>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3" name="TextBox 52"/>
            <p:cNvSpPr txBox="1"/>
            <p:nvPr>
              <p:custDataLst>
                <p:tags r:id="rId10"/>
              </p:custDataLst>
            </p:nvPr>
          </p:nvSpPr>
          <p:spPr>
            <a:xfrm>
              <a:off x="3987464" y="3542397"/>
              <a:ext cx="586498" cy="742376"/>
            </a:xfrm>
            <a:prstGeom prst="rect">
              <a:avLst/>
            </a:prstGeom>
            <a:noFill/>
          </p:spPr>
          <p:txBody>
            <a:bodyPr wrap="square" lIns="93278" tIns="93278" rIns="93278" bIns="93278" rtlCol="0">
              <a:spAutoFit/>
            </a:bodyPr>
            <a:lstStyle/>
            <a:p>
              <a:pPr algn="ctr">
                <a:buSzPct val="90000"/>
              </a:pPr>
              <a:r>
                <a:rPr lang="en-US" sz="3600" dirty="0">
                  <a:gradFill>
                    <a:gsLst>
                      <a:gs pos="0">
                        <a:srgbClr val="FFFFFF"/>
                      </a:gs>
                      <a:gs pos="100000">
                        <a:srgbClr val="FFFFFF"/>
                      </a:gs>
                    </a:gsLst>
                    <a:lin ang="5400000" scaled="0"/>
                  </a:gradFill>
                </a:rPr>
                <a:t>2</a:t>
              </a:r>
            </a:p>
          </p:txBody>
        </p:sp>
        <p:sp>
          <p:nvSpPr>
            <p:cNvPr id="56" name="TextBox 55"/>
            <p:cNvSpPr txBox="1"/>
            <p:nvPr>
              <p:custDataLst>
                <p:tags r:id="rId11"/>
              </p:custDataLst>
            </p:nvPr>
          </p:nvSpPr>
          <p:spPr>
            <a:xfrm>
              <a:off x="1079467" y="5202222"/>
              <a:ext cx="4609821" cy="619372"/>
            </a:xfrm>
            <a:prstGeom prst="rect">
              <a:avLst/>
            </a:prstGeom>
            <a:solidFill>
              <a:srgbClr val="0072C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defPPr>
                <a:defRPr lang="en-US"/>
              </a:defPPr>
              <a:lvl1pPr algn="ctr" defTabSz="914099">
                <a:defRPr sz="2200">
                  <a:solidFill>
                    <a:schemeClr val="tx1">
                      <a:lumMod val="20000"/>
                      <a:lumOff val="80000"/>
                      <a:alpha val="99000"/>
                    </a:schemeClr>
                  </a:solidFill>
                  <a:latin typeface="Segoe UI" pitchFamily="34" charset="0"/>
                  <a:ea typeface="Segoe UI" pitchFamily="34" charset="0"/>
                  <a:cs typeface="Segoe UI" pitchFamily="34" charset="0"/>
                </a:defRPr>
              </a:lvl1pPr>
            </a:lstStyle>
            <a:p>
              <a:endParaRPr lang="en-US" sz="1800" dirty="0">
                <a:ln>
                  <a:solidFill>
                    <a:schemeClr val="tx1">
                      <a:alpha val="99000"/>
                    </a:schemeClr>
                  </a:solidFill>
                </a:ln>
                <a:gradFill>
                  <a:gsLst>
                    <a:gs pos="0">
                      <a:srgbClr val="FFFFFF"/>
                    </a:gs>
                    <a:gs pos="100000">
                      <a:srgbClr val="FFFFFF"/>
                    </a:gs>
                  </a:gsLst>
                  <a:lin ang="5400000" scaled="0"/>
                </a:gradFill>
              </a:endParaRPr>
            </a:p>
          </p:txBody>
        </p:sp>
        <p:sp>
          <p:nvSpPr>
            <p:cNvPr id="57" name="TextBox 56"/>
            <p:cNvSpPr txBox="1"/>
            <p:nvPr>
              <p:custDataLst>
                <p:tags r:id="rId12"/>
              </p:custDataLst>
            </p:nvPr>
          </p:nvSpPr>
          <p:spPr>
            <a:xfrm>
              <a:off x="1396328" y="5240667"/>
              <a:ext cx="3976097" cy="525076"/>
            </a:xfrm>
            <a:prstGeom prst="rect">
              <a:avLst/>
            </a:prstGeom>
            <a:noFill/>
          </p:spPr>
          <p:txBody>
            <a:bodyPr wrap="square" lIns="93278" tIns="46639" rIns="93278" bIns="46639" rtlCol="0">
              <a:spAutoFit/>
            </a:bodyPr>
            <a:lstStyle/>
            <a:p>
              <a:pPr algn="ctr">
                <a:buSzPct val="90000"/>
              </a:pPr>
              <a:r>
                <a:rPr lang="pl-PL" sz="2800" dirty="0" err="1" smtClean="0">
                  <a:gradFill>
                    <a:gsLst>
                      <a:gs pos="0">
                        <a:srgbClr val="FFFFFF"/>
                      </a:gs>
                      <a:gs pos="100000">
                        <a:srgbClr val="FFFFFF"/>
                      </a:gs>
                    </a:gsLst>
                    <a:lin ang="5400000" scaled="0"/>
                  </a:gradFill>
                </a:rPr>
                <a:t>Offline</a:t>
              </a:r>
              <a:endParaRPr lang="en-US" sz="2800" dirty="0">
                <a:gradFill>
                  <a:gsLst>
                    <a:gs pos="0">
                      <a:srgbClr val="FFFFFF"/>
                    </a:gs>
                    <a:gs pos="100000">
                      <a:srgbClr val="FFFFFF"/>
                    </a:gs>
                  </a:gsLst>
                  <a:lin ang="5400000" scaled="0"/>
                </a:gradFill>
              </a:endParaRPr>
            </a:p>
          </p:txBody>
        </p:sp>
        <p:sp>
          <p:nvSpPr>
            <p:cNvPr id="61" name="Right Triangle 60"/>
            <p:cNvSpPr/>
            <p:nvPr>
              <p:custDataLst>
                <p:tags r:id="rId13"/>
              </p:custDataLst>
            </p:nvPr>
          </p:nvSpPr>
          <p:spPr bwMode="auto">
            <a:xfrm flipV="1">
              <a:off x="3987462" y="4437876"/>
              <a:ext cx="451948" cy="649688"/>
            </a:xfrm>
            <a:prstGeom prst="rtTriangle">
              <a:avLst/>
            </a:prstGeom>
            <a:solidFill>
              <a:srgbClr val="0072C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a:endParaRPr lang="en-US" dirty="0">
                <a:ln>
                  <a:solidFill>
                    <a:schemeClr val="tx1">
                      <a:alpha val="99000"/>
                    </a:schemeClr>
                  </a:solidFill>
                </a:ln>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grpSp>
        <p:nvGrpSpPr>
          <p:cNvPr id="7" name="Group 6"/>
          <p:cNvGrpSpPr/>
          <p:nvPr/>
        </p:nvGrpSpPr>
        <p:grpSpPr>
          <a:xfrm>
            <a:off x="6753911" y="3393360"/>
            <a:ext cx="4609821" cy="2428234"/>
            <a:chOff x="6753911" y="3393360"/>
            <a:chExt cx="4609821" cy="2428234"/>
          </a:xfrm>
        </p:grpSpPr>
        <p:sp>
          <p:nvSpPr>
            <p:cNvPr id="52" name="Rectangle 51"/>
            <p:cNvSpPr/>
            <p:nvPr>
              <p:custDataLst>
                <p:tags r:id="rId4"/>
              </p:custDataLst>
            </p:nvPr>
          </p:nvSpPr>
          <p:spPr bwMode="auto">
            <a:xfrm>
              <a:off x="9328166" y="3393360"/>
              <a:ext cx="1494841" cy="1044516"/>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a:endParaRPr lang="en-US" sz="2200" dirty="0">
                <a:ln>
                  <a:solidFill>
                    <a:schemeClr val="tx1">
                      <a:alpha val="99000"/>
                    </a:schemeClr>
                  </a:solidFill>
                </a:ln>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5" name="TextBox 54"/>
            <p:cNvSpPr txBox="1"/>
            <p:nvPr>
              <p:custDataLst>
                <p:tags r:id="rId5"/>
              </p:custDataLst>
            </p:nvPr>
          </p:nvSpPr>
          <p:spPr>
            <a:xfrm>
              <a:off x="9782338" y="3542397"/>
              <a:ext cx="586498" cy="742376"/>
            </a:xfrm>
            <a:prstGeom prst="rect">
              <a:avLst/>
            </a:prstGeom>
            <a:noFill/>
          </p:spPr>
          <p:txBody>
            <a:bodyPr wrap="square" lIns="93278" tIns="93278" rIns="93278" bIns="93278" rtlCol="0">
              <a:spAutoFit/>
            </a:bodyPr>
            <a:lstStyle/>
            <a:p>
              <a:pPr algn="ctr">
                <a:buSzPct val="90000"/>
              </a:pPr>
              <a:r>
                <a:rPr lang="en-US" sz="3600" dirty="0">
                  <a:gradFill>
                    <a:gsLst>
                      <a:gs pos="0">
                        <a:srgbClr val="FFFFFF"/>
                      </a:gs>
                      <a:gs pos="100000">
                        <a:srgbClr val="FFFFFF"/>
                      </a:gs>
                    </a:gsLst>
                    <a:lin ang="5400000" scaled="0"/>
                  </a:gradFill>
                </a:rPr>
                <a:t>4</a:t>
              </a:r>
            </a:p>
          </p:txBody>
        </p:sp>
        <p:sp>
          <p:nvSpPr>
            <p:cNvPr id="58" name="TextBox 57"/>
            <p:cNvSpPr txBox="1"/>
            <p:nvPr>
              <p:custDataLst>
                <p:tags r:id="rId6"/>
              </p:custDataLst>
            </p:nvPr>
          </p:nvSpPr>
          <p:spPr>
            <a:xfrm>
              <a:off x="6753911" y="5202222"/>
              <a:ext cx="4609821" cy="619372"/>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defPPr>
                <a:defRPr lang="en-US"/>
              </a:defPPr>
              <a:lvl1pPr algn="ctr" defTabSz="914099">
                <a:defRPr sz="2200">
                  <a:solidFill>
                    <a:schemeClr val="tx1">
                      <a:lumMod val="20000"/>
                      <a:lumOff val="80000"/>
                      <a:alpha val="99000"/>
                    </a:schemeClr>
                  </a:solidFill>
                  <a:latin typeface="Segoe UI" pitchFamily="34" charset="0"/>
                  <a:ea typeface="Segoe UI" pitchFamily="34" charset="0"/>
                  <a:cs typeface="Segoe UI" pitchFamily="34" charset="0"/>
                </a:defRPr>
              </a:lvl1pPr>
            </a:lstStyle>
            <a:p>
              <a:endParaRPr lang="en-US" sz="1800" dirty="0">
                <a:ln>
                  <a:solidFill>
                    <a:schemeClr val="tx1">
                      <a:alpha val="99000"/>
                    </a:schemeClr>
                  </a:solidFill>
                </a:ln>
                <a:gradFill>
                  <a:gsLst>
                    <a:gs pos="0">
                      <a:srgbClr val="FFFFFF"/>
                    </a:gs>
                    <a:gs pos="100000">
                      <a:srgbClr val="FFFFFF"/>
                    </a:gs>
                  </a:gsLst>
                  <a:lin ang="5400000" scaled="0"/>
                </a:gradFill>
              </a:endParaRPr>
            </a:p>
          </p:txBody>
        </p:sp>
        <p:sp>
          <p:nvSpPr>
            <p:cNvPr id="59" name="TextBox 58"/>
            <p:cNvSpPr txBox="1"/>
            <p:nvPr>
              <p:custDataLst>
                <p:tags r:id="rId7"/>
              </p:custDataLst>
            </p:nvPr>
          </p:nvSpPr>
          <p:spPr>
            <a:xfrm>
              <a:off x="7070772" y="5247182"/>
              <a:ext cx="3976097" cy="525076"/>
            </a:xfrm>
            <a:prstGeom prst="rect">
              <a:avLst/>
            </a:prstGeom>
            <a:noFill/>
          </p:spPr>
          <p:txBody>
            <a:bodyPr wrap="square" lIns="93278" tIns="46639" rIns="93278" bIns="46639" rtlCol="0">
              <a:spAutoFit/>
            </a:bodyPr>
            <a:lstStyle/>
            <a:p>
              <a:pPr algn="ctr">
                <a:buSzPct val="90000"/>
              </a:pPr>
              <a:r>
                <a:rPr lang="en-US" sz="2800" dirty="0">
                  <a:gradFill>
                    <a:gsLst>
                      <a:gs pos="0">
                        <a:srgbClr val="FFFFFF"/>
                      </a:gs>
                      <a:gs pos="100000">
                        <a:srgbClr val="FFFFFF"/>
                      </a:gs>
                    </a:gsLst>
                    <a:lin ang="5400000" scaled="0"/>
                  </a:gradFill>
                </a:rPr>
                <a:t>Summary </a:t>
              </a:r>
            </a:p>
          </p:txBody>
        </p:sp>
        <p:sp>
          <p:nvSpPr>
            <p:cNvPr id="62" name="Right Triangle 61"/>
            <p:cNvSpPr/>
            <p:nvPr>
              <p:custDataLst>
                <p:tags r:id="rId8"/>
              </p:custDataLst>
            </p:nvPr>
          </p:nvSpPr>
          <p:spPr bwMode="auto">
            <a:xfrm flipV="1">
              <a:off x="9924515" y="4437876"/>
              <a:ext cx="451948" cy="649688"/>
            </a:xfrm>
            <a:prstGeom prst="rtTriangle">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a:endParaRPr lang="en-US" dirty="0">
                <a:ln>
                  <a:solidFill>
                    <a:schemeClr val="tx1">
                      <a:alpha val="99000"/>
                    </a:schemeClr>
                  </a:solidFill>
                </a:ln>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spTree>
    <p:extLst>
      <p:ext uri="{BB962C8B-B14F-4D97-AF65-F5344CB8AC3E}">
        <p14:creationId xmlns:p14="http://schemas.microsoft.com/office/powerpoint/2010/main" val="1639566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pl-PL" dirty="0" err="1" smtClean="0"/>
              <a:t>Summary</a:t>
            </a:r>
            <a:r>
              <a:rPr lang="pl-PL" dirty="0" smtClean="0"/>
              <a:t>: </a:t>
            </a:r>
            <a:r>
              <a:rPr lang="pl-PL" dirty="0" err="1" smtClean="0"/>
              <a:t>Hackers</a:t>
            </a:r>
            <a:r>
              <a:rPr lang="pl-PL" dirty="0" smtClean="0"/>
              <a:t> (Not) </a:t>
            </a:r>
            <a:r>
              <a:rPr lang="pl-PL" dirty="0" err="1" smtClean="0"/>
              <a:t>Halted</a:t>
            </a:r>
            <a:endParaRPr lang="en-US" dirty="0"/>
          </a:p>
        </p:txBody>
      </p:sp>
      <p:grpSp>
        <p:nvGrpSpPr>
          <p:cNvPr id="9" name="Group 8"/>
          <p:cNvGrpSpPr/>
          <p:nvPr/>
        </p:nvGrpSpPr>
        <p:grpSpPr>
          <a:xfrm>
            <a:off x="514198" y="1460682"/>
            <a:ext cx="11536775" cy="1065119"/>
            <a:chOff x="503958" y="1432171"/>
            <a:chExt cx="5922321" cy="1044329"/>
          </a:xfrm>
        </p:grpSpPr>
        <p:sp>
          <p:nvSpPr>
            <p:cNvPr id="3" name="Rectangle 2"/>
            <p:cNvSpPr/>
            <p:nvPr>
              <p:custDataLst>
                <p:tags r:id="rId8"/>
              </p:custDataLst>
            </p:nvPr>
          </p:nvSpPr>
          <p:spPr bwMode="auto">
            <a:xfrm>
              <a:off x="503958" y="1432171"/>
              <a:ext cx="5922321" cy="1044329"/>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32472"/>
              <a:endParaRPr lang="en-US" sz="2200">
                <a:solidFill>
                  <a:srgbClr val="FFFFFF">
                    <a:alpha val="98824"/>
                  </a:srgbClr>
                </a:solidFill>
                <a:latin typeface="Segoe UI" pitchFamily="34" charset="0"/>
                <a:ea typeface="Segoe UI" pitchFamily="34" charset="0"/>
                <a:cs typeface="Segoe UI" pitchFamily="34" charset="0"/>
              </a:endParaRPr>
            </a:p>
          </p:txBody>
        </p:sp>
        <p:sp>
          <p:nvSpPr>
            <p:cNvPr id="4" name="TextBox 3"/>
            <p:cNvSpPr txBox="1"/>
            <p:nvPr>
              <p:custDataLst>
                <p:tags r:id="rId9"/>
              </p:custDataLst>
            </p:nvPr>
          </p:nvSpPr>
          <p:spPr>
            <a:xfrm>
              <a:off x="547567" y="1664624"/>
              <a:ext cx="5853234" cy="528096"/>
            </a:xfrm>
            <a:prstGeom prst="rect">
              <a:avLst/>
            </a:prstGeom>
            <a:noFill/>
          </p:spPr>
          <p:txBody>
            <a:bodyPr wrap="square" lIns="182880" tIns="45720" rIns="91440" bIns="45720" rtlCol="0" anchor="ctr">
              <a:spAutoFit/>
            </a:bodyPr>
            <a:lstStyle/>
            <a:p>
              <a:pPr marL="419427" lvl="1" indent="-403233">
                <a:buSzPct val="90000"/>
                <a:buBlip>
                  <a:blip r:embed="rId12"/>
                </a:buBlip>
              </a:pPr>
              <a:r>
                <a:rPr lang="en-US" sz="2900" dirty="0" smtClean="0">
                  <a:solidFill>
                    <a:schemeClr val="tx1">
                      <a:alpha val="99000"/>
                    </a:schemeClr>
                  </a:solidFill>
                </a:rPr>
                <a:t>Because people tend to take shortcuts</a:t>
              </a:r>
              <a:endParaRPr lang="en-US" sz="2900" dirty="0">
                <a:solidFill>
                  <a:schemeClr val="tx1">
                    <a:alpha val="99000"/>
                  </a:schemeClr>
                </a:solidFill>
              </a:endParaRPr>
            </a:p>
          </p:txBody>
        </p:sp>
      </p:grpSp>
      <p:grpSp>
        <p:nvGrpSpPr>
          <p:cNvPr id="15" name="Group 14"/>
          <p:cNvGrpSpPr/>
          <p:nvPr/>
        </p:nvGrpSpPr>
        <p:grpSpPr>
          <a:xfrm>
            <a:off x="514198" y="2775033"/>
            <a:ext cx="11536775" cy="1025864"/>
            <a:chOff x="503958" y="3726478"/>
            <a:chExt cx="5922321" cy="1005840"/>
          </a:xfrm>
        </p:grpSpPr>
        <p:sp>
          <p:nvSpPr>
            <p:cNvPr id="7" name="Rectangle 6"/>
            <p:cNvSpPr/>
            <p:nvPr>
              <p:custDataLst>
                <p:tags r:id="rId6"/>
              </p:custDataLst>
            </p:nvPr>
          </p:nvSpPr>
          <p:spPr bwMode="auto">
            <a:xfrm>
              <a:off x="503958" y="3726478"/>
              <a:ext cx="5922321" cy="1005840"/>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32472"/>
              <a:endParaRPr lang="en-US" sz="2200">
                <a:solidFill>
                  <a:srgbClr val="FFFFFF">
                    <a:alpha val="98824"/>
                  </a:srgbClr>
                </a:solidFill>
                <a:latin typeface="Segoe UI" pitchFamily="34" charset="0"/>
                <a:ea typeface="Segoe UI" pitchFamily="34" charset="0"/>
                <a:cs typeface="Segoe UI" pitchFamily="34" charset="0"/>
              </a:endParaRPr>
            </a:p>
          </p:txBody>
        </p:sp>
        <p:sp>
          <p:nvSpPr>
            <p:cNvPr id="8" name="TextBox 7"/>
            <p:cNvSpPr txBox="1"/>
            <p:nvPr>
              <p:custDataLst>
                <p:tags r:id="rId7"/>
              </p:custDataLst>
            </p:nvPr>
          </p:nvSpPr>
          <p:spPr>
            <a:xfrm>
              <a:off x="547567" y="3912924"/>
              <a:ext cx="5853234" cy="528096"/>
            </a:xfrm>
            <a:prstGeom prst="rect">
              <a:avLst/>
            </a:prstGeom>
            <a:noFill/>
          </p:spPr>
          <p:txBody>
            <a:bodyPr wrap="square" lIns="182880" tIns="45720" rIns="91440" bIns="45720" rtlCol="0" anchor="ctr">
              <a:spAutoFit/>
            </a:bodyPr>
            <a:lstStyle/>
            <a:p>
              <a:pPr marL="419427" lvl="1" indent="-403233">
                <a:buSzPct val="90000"/>
                <a:buBlip>
                  <a:blip r:embed="rId12"/>
                </a:buBlip>
              </a:pPr>
              <a:r>
                <a:rPr lang="pl-PL" sz="2900" dirty="0" err="1" smtClean="0">
                  <a:solidFill>
                    <a:schemeClr val="tx1">
                      <a:alpha val="99000"/>
                    </a:schemeClr>
                  </a:solidFill>
                </a:rPr>
                <a:t>Because</a:t>
              </a:r>
              <a:r>
                <a:rPr lang="pl-PL" sz="2900" dirty="0" smtClean="0">
                  <a:solidFill>
                    <a:schemeClr val="tx1">
                      <a:alpha val="99000"/>
                    </a:schemeClr>
                  </a:solidFill>
                </a:rPr>
                <a:t> we </a:t>
              </a:r>
              <a:r>
                <a:rPr lang="pl-PL" sz="2900" dirty="0" err="1" smtClean="0">
                  <a:solidFill>
                    <a:schemeClr val="tx1">
                      <a:alpha val="99000"/>
                    </a:schemeClr>
                  </a:solidFill>
                </a:rPr>
                <a:t>prefer</a:t>
              </a:r>
              <a:r>
                <a:rPr lang="pl-PL" sz="2900" dirty="0" smtClean="0">
                  <a:solidFill>
                    <a:schemeClr val="tx1">
                      <a:alpha val="99000"/>
                    </a:schemeClr>
                  </a:solidFill>
                </a:rPr>
                <a:t> </a:t>
              </a:r>
              <a:r>
                <a:rPr lang="pl-PL" sz="2900" dirty="0" err="1" smtClean="0">
                  <a:solidFill>
                    <a:schemeClr val="tx1">
                      <a:alpha val="99000"/>
                    </a:schemeClr>
                  </a:solidFill>
                </a:rPr>
                <a:t>habits</a:t>
              </a:r>
              <a:r>
                <a:rPr lang="pl-PL" sz="2900" dirty="0" smtClean="0">
                  <a:solidFill>
                    <a:schemeClr val="tx1">
                      <a:alpha val="99000"/>
                    </a:schemeClr>
                  </a:solidFill>
                </a:rPr>
                <a:t> </a:t>
              </a:r>
              <a:r>
                <a:rPr lang="pl-PL" sz="2900" dirty="0" err="1" smtClean="0">
                  <a:solidFill>
                    <a:schemeClr val="tx1">
                      <a:alpha val="99000"/>
                    </a:schemeClr>
                  </a:solidFill>
                </a:rPr>
                <a:t>over</a:t>
              </a:r>
              <a:r>
                <a:rPr lang="pl-PL" sz="2900" dirty="0" smtClean="0">
                  <a:solidFill>
                    <a:schemeClr val="tx1">
                      <a:alpha val="99000"/>
                    </a:schemeClr>
                  </a:solidFill>
                </a:rPr>
                <a:t> </a:t>
              </a:r>
              <a:r>
                <a:rPr lang="pl-PL" sz="2900" dirty="0" err="1" smtClean="0">
                  <a:solidFill>
                    <a:schemeClr val="tx1">
                      <a:alpha val="99000"/>
                    </a:schemeClr>
                  </a:solidFill>
                </a:rPr>
                <a:t>good</a:t>
              </a:r>
              <a:r>
                <a:rPr lang="pl-PL" sz="2900" dirty="0" smtClean="0">
                  <a:solidFill>
                    <a:schemeClr val="tx1">
                      <a:alpha val="99000"/>
                    </a:schemeClr>
                  </a:solidFill>
                </a:rPr>
                <a:t> </a:t>
              </a:r>
              <a:r>
                <a:rPr lang="pl-PL" sz="2900" dirty="0" err="1" smtClean="0">
                  <a:solidFill>
                    <a:schemeClr val="tx1">
                      <a:alpha val="99000"/>
                    </a:schemeClr>
                  </a:solidFill>
                </a:rPr>
                <a:t>practices</a:t>
              </a:r>
              <a:endParaRPr lang="en-US" sz="2900" dirty="0">
                <a:solidFill>
                  <a:schemeClr val="tx1">
                    <a:alpha val="99000"/>
                  </a:schemeClr>
                </a:solidFill>
              </a:endParaRPr>
            </a:p>
          </p:txBody>
        </p:sp>
      </p:grpSp>
      <p:grpSp>
        <p:nvGrpSpPr>
          <p:cNvPr id="16" name="Group 15"/>
          <p:cNvGrpSpPr/>
          <p:nvPr/>
        </p:nvGrpSpPr>
        <p:grpSpPr>
          <a:xfrm>
            <a:off x="489659" y="4030725"/>
            <a:ext cx="11561314" cy="1025864"/>
            <a:chOff x="503958" y="4834147"/>
            <a:chExt cx="5922321" cy="1005840"/>
          </a:xfrm>
        </p:grpSpPr>
        <p:sp>
          <p:nvSpPr>
            <p:cNvPr id="10" name="Rectangle 9"/>
            <p:cNvSpPr/>
            <p:nvPr>
              <p:custDataLst>
                <p:tags r:id="rId4"/>
              </p:custDataLst>
            </p:nvPr>
          </p:nvSpPr>
          <p:spPr bwMode="auto">
            <a:xfrm>
              <a:off x="503958" y="4834147"/>
              <a:ext cx="5922321" cy="1005840"/>
            </a:xfrm>
            <a:prstGeom prst="rect">
              <a:avLst/>
            </a:prstGeom>
            <a:solidFill>
              <a:srgbClr val="00723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32472"/>
              <a:endParaRPr lang="en-US" sz="2200">
                <a:solidFill>
                  <a:srgbClr val="FFFFFF">
                    <a:alpha val="98824"/>
                  </a:srgbClr>
                </a:solidFill>
                <a:latin typeface="Segoe UI" pitchFamily="34" charset="0"/>
                <a:ea typeface="Segoe UI" pitchFamily="34" charset="0"/>
                <a:cs typeface="Segoe UI" pitchFamily="34" charset="0"/>
              </a:endParaRPr>
            </a:p>
          </p:txBody>
        </p:sp>
        <p:sp>
          <p:nvSpPr>
            <p:cNvPr id="11" name="TextBox 10"/>
            <p:cNvSpPr txBox="1"/>
            <p:nvPr>
              <p:custDataLst>
                <p:tags r:id="rId5"/>
              </p:custDataLst>
            </p:nvPr>
          </p:nvSpPr>
          <p:spPr>
            <a:xfrm>
              <a:off x="547567" y="5020593"/>
              <a:ext cx="5853234" cy="528096"/>
            </a:xfrm>
            <a:prstGeom prst="rect">
              <a:avLst/>
            </a:prstGeom>
            <a:noFill/>
          </p:spPr>
          <p:txBody>
            <a:bodyPr wrap="square" lIns="182880" tIns="45720" rIns="91440" bIns="45720" rtlCol="0" anchor="ctr">
              <a:spAutoFit/>
            </a:bodyPr>
            <a:lstStyle/>
            <a:p>
              <a:pPr marL="419427" lvl="1" indent="-403233">
                <a:buSzPct val="90000"/>
                <a:buBlip>
                  <a:blip r:embed="rId12"/>
                </a:buBlip>
              </a:pPr>
              <a:r>
                <a:rPr lang="pl-PL" sz="2900" dirty="0" err="1" smtClean="0">
                  <a:solidFill>
                    <a:schemeClr val="tx1">
                      <a:alpha val="99000"/>
                    </a:schemeClr>
                  </a:solidFill>
                </a:rPr>
                <a:t>Because</a:t>
              </a:r>
              <a:r>
                <a:rPr lang="pl-PL" sz="2900" dirty="0" smtClean="0">
                  <a:solidFill>
                    <a:schemeClr val="tx1">
                      <a:alpha val="99000"/>
                    </a:schemeClr>
                  </a:solidFill>
                </a:rPr>
                <a:t> hard </a:t>
              </a:r>
              <a:r>
                <a:rPr lang="pl-PL" sz="2900" dirty="0" err="1" smtClean="0">
                  <a:solidFill>
                    <a:schemeClr val="tx1">
                      <a:alpha val="99000"/>
                    </a:schemeClr>
                  </a:solidFill>
                </a:rPr>
                <a:t>problems</a:t>
              </a:r>
              <a:r>
                <a:rPr lang="pl-PL" sz="2900" dirty="0" smtClean="0">
                  <a:solidFill>
                    <a:schemeClr val="tx1">
                      <a:alpha val="99000"/>
                    </a:schemeClr>
                  </a:solidFill>
                </a:rPr>
                <a:t> </a:t>
              </a:r>
              <a:r>
                <a:rPr lang="pl-PL" sz="2900" dirty="0" err="1" smtClean="0">
                  <a:solidFill>
                    <a:schemeClr val="tx1">
                      <a:alpha val="99000"/>
                    </a:schemeClr>
                  </a:solidFill>
                </a:rPr>
                <a:t>are</a:t>
              </a:r>
              <a:r>
                <a:rPr lang="pl-PL" sz="2900" dirty="0" smtClean="0">
                  <a:solidFill>
                    <a:schemeClr val="tx1">
                      <a:alpha val="99000"/>
                    </a:schemeClr>
                  </a:solidFill>
                </a:rPr>
                <a:t> </a:t>
              </a:r>
              <a:r>
                <a:rPr lang="pl-PL" sz="2900" dirty="0" err="1" smtClean="0">
                  <a:solidFill>
                    <a:schemeClr val="tx1">
                      <a:alpha val="99000"/>
                    </a:schemeClr>
                  </a:solidFill>
                </a:rPr>
                <a:t>easy</a:t>
              </a:r>
              <a:r>
                <a:rPr lang="pl-PL" sz="2900" dirty="0" smtClean="0">
                  <a:solidFill>
                    <a:schemeClr val="tx1">
                      <a:alpha val="99000"/>
                    </a:schemeClr>
                  </a:solidFill>
                </a:rPr>
                <a:t> to </a:t>
              </a:r>
              <a:r>
                <a:rPr lang="pl-PL" sz="2900" dirty="0" err="1" smtClean="0">
                  <a:solidFill>
                    <a:schemeClr val="tx1">
                      <a:alpha val="99000"/>
                    </a:schemeClr>
                  </a:solidFill>
                </a:rPr>
                <a:t>ignore</a:t>
              </a:r>
              <a:endParaRPr lang="en-US" sz="2900" dirty="0">
                <a:solidFill>
                  <a:schemeClr val="tx1">
                    <a:alpha val="99000"/>
                  </a:schemeClr>
                </a:solidFill>
              </a:endParaRPr>
            </a:p>
          </p:txBody>
        </p:sp>
      </p:grpSp>
      <p:grpSp>
        <p:nvGrpSpPr>
          <p:cNvPr id="18" name="Group 17"/>
          <p:cNvGrpSpPr/>
          <p:nvPr/>
        </p:nvGrpSpPr>
        <p:grpSpPr>
          <a:xfrm>
            <a:off x="489659" y="5347148"/>
            <a:ext cx="11561314" cy="1033274"/>
            <a:chOff x="503958" y="5941814"/>
            <a:chExt cx="5922321" cy="594360"/>
          </a:xfrm>
        </p:grpSpPr>
        <p:sp>
          <p:nvSpPr>
            <p:cNvPr id="13" name="Rectangle 12"/>
            <p:cNvSpPr/>
            <p:nvPr>
              <p:custDataLst>
                <p:tags r:id="rId2"/>
              </p:custDataLst>
            </p:nvPr>
          </p:nvSpPr>
          <p:spPr bwMode="auto">
            <a:xfrm>
              <a:off x="503958" y="5941814"/>
              <a:ext cx="5922321" cy="594360"/>
            </a:xfrm>
            <a:prstGeom prst="rect">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32472"/>
              <a:endParaRPr lang="en-US" sz="2200">
                <a:solidFill>
                  <a:srgbClr val="FFFFFF">
                    <a:alpha val="98824"/>
                  </a:srgbClr>
                </a:solidFill>
                <a:latin typeface="Segoe UI" pitchFamily="34" charset="0"/>
                <a:ea typeface="Segoe UI" pitchFamily="34" charset="0"/>
                <a:cs typeface="Segoe UI" pitchFamily="34" charset="0"/>
              </a:endParaRPr>
            </a:p>
          </p:txBody>
        </p:sp>
        <p:sp>
          <p:nvSpPr>
            <p:cNvPr id="14" name="TextBox 13"/>
            <p:cNvSpPr txBox="1"/>
            <p:nvPr>
              <p:custDataLst>
                <p:tags r:id="rId3"/>
              </p:custDataLst>
            </p:nvPr>
          </p:nvSpPr>
          <p:spPr>
            <a:xfrm>
              <a:off x="547567" y="6084084"/>
              <a:ext cx="5853234" cy="309819"/>
            </a:xfrm>
            <a:prstGeom prst="rect">
              <a:avLst/>
            </a:prstGeom>
            <a:noFill/>
          </p:spPr>
          <p:txBody>
            <a:bodyPr wrap="square" lIns="182880" tIns="45720" rIns="91440" bIns="45720" rtlCol="0" anchor="ctr">
              <a:spAutoFit/>
            </a:bodyPr>
            <a:lstStyle/>
            <a:p>
              <a:pPr marL="419427" lvl="1" indent="-403233">
                <a:buSzPct val="90000"/>
                <a:buBlip>
                  <a:blip r:embed="rId12"/>
                </a:buBlip>
              </a:pPr>
              <a:r>
                <a:rPr lang="pl-PL" sz="2900" dirty="0" err="1" smtClean="0">
                  <a:solidFill>
                    <a:schemeClr val="tx1">
                      <a:alpha val="99000"/>
                    </a:schemeClr>
                  </a:solidFill>
                </a:rPr>
                <a:t>Because</a:t>
              </a:r>
              <a:r>
                <a:rPr lang="pl-PL" sz="2900" dirty="0" smtClean="0">
                  <a:solidFill>
                    <a:schemeClr val="tx1">
                      <a:alpha val="99000"/>
                    </a:schemeClr>
                  </a:solidFill>
                </a:rPr>
                <a:t> </a:t>
              </a:r>
              <a:r>
                <a:rPr lang="pl-PL" sz="2900" dirty="0" err="1" smtClean="0">
                  <a:solidFill>
                    <a:schemeClr val="tx1">
                      <a:alpha val="99000"/>
                    </a:schemeClr>
                  </a:solidFill>
                </a:rPr>
                <a:t>acting</a:t>
              </a:r>
              <a:r>
                <a:rPr lang="pl-PL" sz="2900" dirty="0" smtClean="0">
                  <a:solidFill>
                    <a:schemeClr val="tx1">
                      <a:alpha val="99000"/>
                    </a:schemeClr>
                  </a:solidFill>
                </a:rPr>
                <a:t> </a:t>
              </a:r>
              <a:r>
                <a:rPr lang="pl-PL" sz="2900" dirty="0" err="1" smtClean="0">
                  <a:solidFill>
                    <a:schemeClr val="tx1">
                      <a:alpha val="99000"/>
                    </a:schemeClr>
                  </a:solidFill>
                </a:rPr>
                <a:t>is</a:t>
              </a:r>
              <a:r>
                <a:rPr lang="pl-PL" sz="2900" dirty="0" smtClean="0">
                  <a:solidFill>
                    <a:schemeClr val="tx1">
                      <a:alpha val="99000"/>
                    </a:schemeClr>
                  </a:solidFill>
                </a:rPr>
                <a:t> </a:t>
              </a:r>
              <a:r>
                <a:rPr lang="pl-PL" sz="2900" dirty="0" err="1" smtClean="0">
                  <a:solidFill>
                    <a:schemeClr val="tx1">
                      <a:alpha val="99000"/>
                    </a:schemeClr>
                  </a:solidFill>
                </a:rPr>
                <a:t>easier</a:t>
              </a:r>
              <a:r>
                <a:rPr lang="pl-PL" sz="2900" dirty="0" smtClean="0">
                  <a:solidFill>
                    <a:schemeClr val="tx1">
                      <a:alpha val="99000"/>
                    </a:schemeClr>
                  </a:solidFill>
                </a:rPr>
                <a:t> </a:t>
              </a:r>
              <a:r>
                <a:rPr lang="pl-PL" sz="2900" dirty="0" err="1" smtClean="0">
                  <a:solidFill>
                    <a:schemeClr val="tx1">
                      <a:alpha val="99000"/>
                    </a:schemeClr>
                  </a:solidFill>
                </a:rPr>
                <a:t>than</a:t>
              </a:r>
              <a:r>
                <a:rPr lang="pl-PL" sz="2900" dirty="0" smtClean="0">
                  <a:solidFill>
                    <a:schemeClr val="tx1">
                      <a:alpha val="99000"/>
                    </a:schemeClr>
                  </a:solidFill>
                </a:rPr>
                <a:t> </a:t>
              </a:r>
              <a:r>
                <a:rPr lang="pl-PL" sz="2900" dirty="0" err="1" smtClean="0">
                  <a:solidFill>
                    <a:schemeClr val="tx1">
                      <a:alpha val="99000"/>
                    </a:schemeClr>
                  </a:solidFill>
                </a:rPr>
                <a:t>planning</a:t>
              </a:r>
              <a:endParaRPr lang="en-US" sz="2900" dirty="0">
                <a:solidFill>
                  <a:schemeClr val="tx1">
                    <a:alpha val="99000"/>
                  </a:schemeClr>
                </a:solidFill>
              </a:endParaRPr>
            </a:p>
          </p:txBody>
        </p:sp>
      </p:grpSp>
    </p:spTree>
    <p:extLst>
      <p:ext uri="{BB962C8B-B14F-4D97-AF65-F5344CB8AC3E}">
        <p14:creationId xmlns:p14="http://schemas.microsoft.com/office/powerpoint/2010/main" val="3167569785"/>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Trustworthy Computing Resources</a:t>
            </a:r>
            <a:endParaRPr lang="en-US" dirty="0"/>
          </a:p>
        </p:txBody>
      </p:sp>
      <p:sp>
        <p:nvSpPr>
          <p:cNvPr id="3" name="Text Placeholder 2"/>
          <p:cNvSpPr>
            <a:spLocks noGrp="1"/>
          </p:cNvSpPr>
          <p:nvPr>
            <p:ph type="body" sz="quarter" idx="10"/>
          </p:nvPr>
        </p:nvSpPr>
        <p:spPr/>
        <p:txBody>
          <a:bodyPr/>
          <a:lstStyle/>
          <a:p>
            <a:endParaRPr lang="en-US"/>
          </a:p>
        </p:txBody>
      </p:sp>
      <p:sp>
        <p:nvSpPr>
          <p:cNvPr id="6" name="Rectangle 5"/>
          <p:cNvSpPr/>
          <p:nvPr/>
        </p:nvSpPr>
        <p:spPr bwMode="auto">
          <a:xfrm>
            <a:off x="273455" y="1214472"/>
            <a:ext cx="11889564" cy="5483191"/>
          </a:xfrm>
          <a:prstGeom prst="rect">
            <a:avLst/>
          </a:prstGeom>
          <a:solidFill>
            <a:schemeClr val="accent1">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p:nvSpPr>
        <p:spPr bwMode="invGray">
          <a:xfrm>
            <a:off x="420342" y="1219563"/>
            <a:ext cx="11790169" cy="6463308"/>
          </a:xfrm>
          <a:prstGeom prst="rect">
            <a:avLst/>
          </a:prstGeom>
        </p:spPr>
        <p:txBody>
          <a:bodyPr wrap="square">
            <a:spAutoFit/>
          </a:bodyPr>
          <a:lstStyle/>
          <a:p>
            <a:r>
              <a:rPr lang="en-US" sz="3600" dirty="0"/>
              <a:t>Trustworthy Computing (</a:t>
            </a:r>
            <a:r>
              <a:rPr lang="en-US" sz="3600" dirty="0" err="1"/>
              <a:t>TwC</a:t>
            </a:r>
            <a:r>
              <a:rPr lang="en-US" sz="3600" dirty="0"/>
              <a:t>) is a long-term, </a:t>
            </a:r>
            <a:r>
              <a:rPr lang="en-US" sz="3600" dirty="0" smtClean="0"/>
              <a:t>collaborative </a:t>
            </a:r>
            <a:r>
              <a:rPr lang="en-US" sz="3600" dirty="0"/>
              <a:t>effort to deliver more secure, private, </a:t>
            </a:r>
            <a:r>
              <a:rPr lang="en-US" sz="3600" dirty="0" smtClean="0"/>
              <a:t/>
            </a:r>
            <a:br>
              <a:rPr lang="en-US" sz="3600" dirty="0" smtClean="0"/>
            </a:br>
            <a:r>
              <a:rPr lang="en-US" sz="3600" dirty="0" smtClean="0"/>
              <a:t>and </a:t>
            </a:r>
            <a:r>
              <a:rPr lang="en-US" sz="3600" dirty="0"/>
              <a:t>reliable computing experiences for everyone</a:t>
            </a:r>
            <a:r>
              <a:rPr lang="en-US" sz="3600" dirty="0" smtClean="0"/>
              <a:t>. </a:t>
            </a:r>
          </a:p>
          <a:p>
            <a:r>
              <a:rPr lang="en-US" sz="3600" dirty="0" smtClean="0"/>
              <a:t>Learn more at:</a:t>
            </a:r>
            <a:endParaRPr lang="en-US" sz="3600" dirty="0" smtClean="0">
              <a:gradFill>
                <a:gsLst>
                  <a:gs pos="1250">
                    <a:schemeClr val="tx1"/>
                  </a:gs>
                  <a:gs pos="100000">
                    <a:schemeClr val="tx1"/>
                  </a:gs>
                </a:gsLst>
                <a:lin ang="5400000" scaled="0"/>
              </a:gradFill>
            </a:endParaRPr>
          </a:p>
          <a:p>
            <a:pPr>
              <a:lnSpc>
                <a:spcPct val="90000"/>
              </a:lnSpc>
              <a:spcBef>
                <a:spcPct val="20000"/>
              </a:spcBef>
              <a:buSzPct val="105000"/>
            </a:pPr>
            <a:r>
              <a:rPr lang="en-US" sz="3600" dirty="0" smtClean="0">
                <a:gradFill>
                  <a:gsLst>
                    <a:gs pos="1250">
                      <a:schemeClr val="tx1"/>
                    </a:gs>
                    <a:gs pos="100000">
                      <a:schemeClr val="tx1"/>
                    </a:gs>
                  </a:gsLst>
                  <a:lin ang="5400000" scaled="0"/>
                </a:gradFill>
                <a:hlinkClick r:id="rId3"/>
              </a:rPr>
              <a:t>http://microsoft.com/twc</a:t>
            </a:r>
            <a:endParaRPr lang="en-US" sz="3600" dirty="0" smtClean="0">
              <a:gradFill>
                <a:gsLst>
                  <a:gs pos="1250">
                    <a:schemeClr val="tx1"/>
                  </a:gs>
                  <a:gs pos="100000">
                    <a:schemeClr val="tx1"/>
                  </a:gs>
                </a:gsLst>
                <a:lin ang="5400000" scaled="0"/>
              </a:gradFill>
            </a:endParaRPr>
          </a:p>
          <a:p>
            <a:pPr marL="571500" indent="-571500">
              <a:lnSpc>
                <a:spcPct val="90000"/>
              </a:lnSpc>
              <a:spcBef>
                <a:spcPct val="20000"/>
              </a:spcBef>
              <a:buSzPct val="105000"/>
              <a:buBlip>
                <a:blip r:embed="rId4"/>
              </a:buBlip>
            </a:pPr>
            <a:r>
              <a:rPr lang="en-US" sz="3600" dirty="0" smtClean="0">
                <a:gradFill>
                  <a:gsLst>
                    <a:gs pos="1250">
                      <a:schemeClr val="tx1"/>
                    </a:gs>
                    <a:gs pos="100000">
                      <a:schemeClr val="tx1"/>
                    </a:gs>
                  </a:gsLst>
                  <a:lin ang="5400000" scaled="0"/>
                </a:gradFill>
                <a:latin typeface="+mj-lt"/>
              </a:rPr>
              <a:t>Cloud </a:t>
            </a:r>
            <a:r>
              <a:rPr lang="en-US" sz="3600" dirty="0">
                <a:gradFill>
                  <a:gsLst>
                    <a:gs pos="1250">
                      <a:schemeClr val="tx1"/>
                    </a:gs>
                    <a:gs pos="100000">
                      <a:schemeClr val="tx1"/>
                    </a:gs>
                  </a:gsLst>
                  <a:lin ang="5400000" scaled="0"/>
                </a:gradFill>
                <a:latin typeface="+mj-lt"/>
              </a:rPr>
              <a:t>Security Readiness Tool</a:t>
            </a:r>
          </a:p>
          <a:p>
            <a:pPr marL="571500" indent="-571500">
              <a:lnSpc>
                <a:spcPct val="90000"/>
              </a:lnSpc>
              <a:spcBef>
                <a:spcPct val="20000"/>
              </a:spcBef>
              <a:buSzPct val="105000"/>
              <a:buBlip>
                <a:blip r:embed="rId4"/>
              </a:buBlip>
            </a:pPr>
            <a:r>
              <a:rPr lang="en-US" sz="3600" dirty="0">
                <a:gradFill>
                  <a:gsLst>
                    <a:gs pos="1250">
                      <a:schemeClr val="tx1"/>
                    </a:gs>
                    <a:gs pos="100000">
                      <a:schemeClr val="tx1"/>
                    </a:gs>
                  </a:gsLst>
                  <a:lin ang="5400000" scaled="0"/>
                </a:gradFill>
                <a:latin typeface="+mj-lt"/>
              </a:rPr>
              <a:t>Pass the Hash Guidance</a:t>
            </a:r>
          </a:p>
          <a:p>
            <a:pPr marL="571500" indent="-571500">
              <a:lnSpc>
                <a:spcPct val="90000"/>
              </a:lnSpc>
              <a:spcBef>
                <a:spcPct val="20000"/>
              </a:spcBef>
              <a:buSzPct val="105000"/>
              <a:buBlip>
                <a:blip r:embed="rId4"/>
              </a:buBlip>
            </a:pPr>
            <a:r>
              <a:rPr lang="en-US" sz="3600" dirty="0">
                <a:gradFill>
                  <a:gsLst>
                    <a:gs pos="1250">
                      <a:schemeClr val="tx1"/>
                    </a:gs>
                    <a:gs pos="100000">
                      <a:schemeClr val="tx1"/>
                    </a:gs>
                  </a:gsLst>
                  <a:lin ang="5400000" scaled="0"/>
                </a:gradFill>
                <a:latin typeface="+mj-lt"/>
              </a:rPr>
              <a:t>Data, Insights and Guidance </a:t>
            </a:r>
            <a:r>
              <a:rPr lang="en-US" sz="2400" dirty="0">
                <a:gradFill>
                  <a:gsLst>
                    <a:gs pos="1250">
                      <a:schemeClr val="tx1"/>
                    </a:gs>
                    <a:gs pos="100000">
                      <a:schemeClr val="tx1"/>
                    </a:gs>
                  </a:gsLst>
                  <a:lin ang="5400000" scaled="0"/>
                </a:gradFill>
                <a:latin typeface="+mj-lt"/>
              </a:rPr>
              <a:t>(Security Intelligence Report, volume 14)</a:t>
            </a:r>
          </a:p>
          <a:p>
            <a:pPr marL="571500" indent="-571500">
              <a:lnSpc>
                <a:spcPct val="90000"/>
              </a:lnSpc>
              <a:spcBef>
                <a:spcPct val="20000"/>
              </a:spcBef>
              <a:buSzPct val="105000"/>
              <a:buBlip>
                <a:blip r:embed="rId4"/>
              </a:buBlip>
            </a:pPr>
            <a:r>
              <a:rPr lang="en-US" sz="3600" dirty="0">
                <a:gradFill>
                  <a:gsLst>
                    <a:gs pos="1250">
                      <a:schemeClr val="tx1"/>
                    </a:gs>
                    <a:gs pos="100000">
                      <a:schemeClr val="tx1"/>
                    </a:gs>
                  </a:gsLst>
                  <a:lin ang="5400000" scaled="0"/>
                </a:gradFill>
                <a:latin typeface="+mj-lt"/>
              </a:rPr>
              <a:t>and more…</a:t>
            </a:r>
          </a:p>
          <a:p>
            <a:endParaRPr lang="en-US" sz="3600" dirty="0" smtClean="0">
              <a:latin typeface="+mj-lt"/>
            </a:endParaRPr>
          </a:p>
          <a:p>
            <a:endParaRPr lang="en-US" sz="3600" dirty="0">
              <a:latin typeface="+mj-lt"/>
            </a:endParaRPr>
          </a:p>
        </p:txBody>
      </p:sp>
      <p:sp useBgFill="1">
        <p:nvSpPr>
          <p:cNvPr id="11" name="Freeform 10"/>
          <p:cNvSpPr/>
          <p:nvPr/>
        </p:nvSpPr>
        <p:spPr bwMode="auto">
          <a:xfrm>
            <a:off x="0" y="0"/>
            <a:ext cx="12436475" cy="6994525"/>
          </a:xfrm>
          <a:custGeom>
            <a:avLst/>
            <a:gdLst>
              <a:gd name="connsiteX0" fmla="*/ 0 w 12436475"/>
              <a:gd name="connsiteY0" fmla="*/ 0 h 6994525"/>
              <a:gd name="connsiteX1" fmla="*/ 274638 w 12436475"/>
              <a:gd name="connsiteY1" fmla="*/ 0 h 6994525"/>
              <a:gd name="connsiteX2" fmla="*/ 274638 w 12436475"/>
              <a:gd name="connsiteY2" fmla="*/ 6697663 h 6994525"/>
              <a:gd name="connsiteX3" fmla="*/ 12436475 w 12436475"/>
              <a:gd name="connsiteY3" fmla="*/ 6697663 h 6994525"/>
              <a:gd name="connsiteX4" fmla="*/ 12436475 w 12436475"/>
              <a:gd name="connsiteY4" fmla="*/ 6994525 h 6994525"/>
              <a:gd name="connsiteX5" fmla="*/ 274638 w 12436475"/>
              <a:gd name="connsiteY5" fmla="*/ 6994525 h 6994525"/>
              <a:gd name="connsiteX6" fmla="*/ 1 w 12436475"/>
              <a:gd name="connsiteY6" fmla="*/ 6994525 h 6994525"/>
              <a:gd name="connsiteX7" fmla="*/ 0 w 12436475"/>
              <a:gd name="connsiteY7" fmla="*/ 6994525 h 699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36475" h="6994525">
                <a:moveTo>
                  <a:pt x="0" y="0"/>
                </a:moveTo>
                <a:lnTo>
                  <a:pt x="274638" y="0"/>
                </a:lnTo>
                <a:lnTo>
                  <a:pt x="274638" y="6697663"/>
                </a:lnTo>
                <a:lnTo>
                  <a:pt x="12436475" y="6697663"/>
                </a:lnTo>
                <a:lnTo>
                  <a:pt x="12436475" y="6994525"/>
                </a:lnTo>
                <a:lnTo>
                  <a:pt x="274638" y="6994525"/>
                </a:lnTo>
                <a:lnTo>
                  <a:pt x="1" y="6994525"/>
                </a:lnTo>
                <a:lnTo>
                  <a:pt x="0" y="6994525"/>
                </a:lnTo>
                <a:close/>
              </a:path>
            </a:pathLst>
          </a:cu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689852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8" decel="100000" fill="hold" grpId="0" nodeType="withEffect">
                                  <p:stCondLst>
                                    <p:cond delay="10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Tile"/>
          <p:cNvSpPr/>
          <p:nvPr/>
        </p:nvSpPr>
        <p:spPr bwMode="gray">
          <a:xfrm>
            <a:off x="5997647" y="3946350"/>
            <a:ext cx="5481387" cy="1835295"/>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defTabSz="914099"/>
            <a:r>
              <a:rPr lang="en-US" sz="4000" dirty="0" err="1" smtClean="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rPr>
              <a:t>msdn</a:t>
            </a:r>
            <a:endParaRPr lang="en-US" sz="4000" dirty="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endParaRPr>
          </a:p>
        </p:txBody>
      </p:sp>
      <p:grpSp>
        <p:nvGrpSpPr>
          <p:cNvPr id="34" name="MSDN Link"/>
          <p:cNvGrpSpPr/>
          <p:nvPr/>
        </p:nvGrpSpPr>
        <p:grpSpPr>
          <a:xfrm>
            <a:off x="5980243" y="5766010"/>
            <a:ext cx="5498792" cy="914399"/>
            <a:chOff x="6158906" y="5021924"/>
            <a:chExt cx="4997786" cy="813384"/>
          </a:xfrm>
        </p:grpSpPr>
        <p:sp>
          <p:nvSpPr>
            <p:cNvPr id="35" name="Rectangle 34"/>
            <p:cNvSpPr/>
            <p:nvPr/>
          </p:nvSpPr>
          <p:spPr bwMode="auto">
            <a:xfrm>
              <a:off x="6165582" y="5021924"/>
              <a:ext cx="4991110"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6" name="Rectangle 35"/>
            <p:cNvSpPr/>
            <p:nvPr/>
          </p:nvSpPr>
          <p:spPr>
            <a:xfrm>
              <a:off x="6158906" y="5076615"/>
              <a:ext cx="2330654" cy="301153"/>
            </a:xfrm>
            <a:prstGeom prst="rect">
              <a:avLst/>
            </a:prstGeom>
          </p:spPr>
          <p:txBody>
            <a:bodyPr wrap="none" lIns="182880">
              <a:spAutoFit/>
            </a:bodyPr>
            <a:lstStyle/>
            <a:p>
              <a:pPr marL="0" lvl="1">
                <a:tabLst>
                  <a:tab pos="1828800" algn="l"/>
                </a:tabLst>
              </a:pPr>
              <a:r>
                <a:rPr lang="en-US" sz="1600" dirty="0">
                  <a:gradFill>
                    <a:gsLst>
                      <a:gs pos="1250">
                        <a:schemeClr val="bg2"/>
                      </a:gs>
                      <a:gs pos="100000">
                        <a:schemeClr val="bg2"/>
                      </a:gs>
                    </a:gsLst>
                    <a:lin ang="5400000" scaled="0"/>
                  </a:gradFill>
                  <a:latin typeface="Segoe UI" pitchFamily="34" charset="0"/>
                  <a:ea typeface="Segoe UI" pitchFamily="34" charset="0"/>
                  <a:cs typeface="Segoe UI" pitchFamily="34" charset="0"/>
                </a:rPr>
                <a:t>Resources for Developers</a:t>
              </a:r>
            </a:p>
          </p:txBody>
        </p:sp>
        <p:sp>
          <p:nvSpPr>
            <p:cNvPr id="37" name="Rectangle 36"/>
            <p:cNvSpPr/>
            <p:nvPr/>
          </p:nvSpPr>
          <p:spPr bwMode="white">
            <a:xfrm>
              <a:off x="6165582" y="5388275"/>
              <a:ext cx="4991109" cy="328531"/>
            </a:xfrm>
            <a:prstGeom prst="rect">
              <a:avLst/>
            </a:prstGeom>
          </p:spPr>
          <p:txBody>
            <a:bodyPr wrap="square" lIns="182880">
              <a:spAutoFit/>
            </a:bodyPr>
            <a:lstStyle/>
            <a:p>
              <a:r>
                <a:rPr lang="en-US" dirty="0">
                  <a:solidFill>
                    <a:srgbClr val="FFFFFF"/>
                  </a:solidFill>
                  <a:hlinkClick r:id="rId3"/>
                </a:rPr>
                <a:t>http://microsoft.com/msdn </a:t>
              </a:r>
              <a:endParaRPr lang="en-US" dirty="0">
                <a:solidFill>
                  <a:srgbClr val="FFFFFF"/>
                </a:solidFill>
              </a:endParaRPr>
            </a:p>
          </p:txBody>
        </p:sp>
      </p:grpSp>
      <p:sp>
        <p:nvSpPr>
          <p:cNvPr id="12" name="Arrow Bar"/>
          <p:cNvSpPr/>
          <p:nvPr/>
        </p:nvSpPr>
        <p:spPr bwMode="gray">
          <a:xfrm>
            <a:off x="5997647" y="1214472"/>
            <a:ext cx="5486400" cy="1841377"/>
          </a:xfrm>
          <a:prstGeom prst="rect">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defTabSz="914099"/>
            <a:r>
              <a:rPr lang="en-US" sz="4000" dirty="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rPr>
              <a:t>Learning</a:t>
            </a:r>
          </a:p>
        </p:txBody>
      </p:sp>
      <p:grpSp>
        <p:nvGrpSpPr>
          <p:cNvPr id="17" name="MS Learning Link"/>
          <p:cNvGrpSpPr/>
          <p:nvPr/>
        </p:nvGrpSpPr>
        <p:grpSpPr>
          <a:xfrm>
            <a:off x="5982656" y="3040063"/>
            <a:ext cx="5501390" cy="916641"/>
            <a:chOff x="6161986" y="2595282"/>
            <a:chExt cx="5010840" cy="813384"/>
          </a:xfrm>
        </p:grpSpPr>
        <p:sp>
          <p:nvSpPr>
            <p:cNvPr id="18" name="Rectangle 17"/>
            <p:cNvSpPr/>
            <p:nvPr/>
          </p:nvSpPr>
          <p:spPr bwMode="auto">
            <a:xfrm>
              <a:off x="6175640" y="2595282"/>
              <a:ext cx="4992624"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19" name="Rectangle 18"/>
            <p:cNvSpPr/>
            <p:nvPr/>
          </p:nvSpPr>
          <p:spPr>
            <a:xfrm>
              <a:off x="6161986" y="2649973"/>
              <a:ext cx="3863978" cy="300417"/>
            </a:xfrm>
            <a:prstGeom prst="rect">
              <a:avLst/>
            </a:prstGeom>
          </p:spPr>
          <p:txBody>
            <a:bodyPr wrap="none" lIns="182880">
              <a:spAutoFit/>
            </a:bodyPr>
            <a:lstStyle/>
            <a:p>
              <a:pPr marL="0" lvl="1">
                <a:tabLst>
                  <a:tab pos="1828800" algn="l"/>
                </a:tabLst>
              </a:pPr>
              <a:r>
                <a:rPr lang="en-US" sz="1600" dirty="0">
                  <a:gradFill>
                    <a:gsLst>
                      <a:gs pos="1250">
                        <a:schemeClr val="bg2"/>
                      </a:gs>
                      <a:gs pos="100000">
                        <a:schemeClr val="bg2"/>
                      </a:gs>
                    </a:gsLst>
                    <a:lin ang="5400000" scaled="0"/>
                  </a:gradFill>
                  <a:latin typeface="Segoe UI" pitchFamily="34" charset="0"/>
                  <a:ea typeface="Segoe UI" pitchFamily="34" charset="0"/>
                  <a:cs typeface="Segoe UI" pitchFamily="34" charset="0"/>
                </a:rPr>
                <a:t>Microsoft Certification &amp; Training Resources</a:t>
              </a:r>
            </a:p>
          </p:txBody>
        </p:sp>
        <p:sp>
          <p:nvSpPr>
            <p:cNvPr id="20" name="Rectangle 19"/>
            <p:cNvSpPr/>
            <p:nvPr/>
          </p:nvSpPr>
          <p:spPr bwMode="white">
            <a:xfrm>
              <a:off x="6181717" y="2961633"/>
              <a:ext cx="4991109" cy="327728"/>
            </a:xfrm>
            <a:prstGeom prst="rect">
              <a:avLst/>
            </a:prstGeom>
          </p:spPr>
          <p:txBody>
            <a:bodyPr wrap="square" lIns="182880">
              <a:spAutoFit/>
            </a:bodyPr>
            <a:lstStyle/>
            <a:p>
              <a:r>
                <a:rPr lang="en-US" dirty="0">
                  <a:solidFill>
                    <a:srgbClr val="FFFFFF"/>
                  </a:solidFill>
                  <a:hlinkClick r:id="rId4"/>
                </a:rPr>
                <a:t>www.microsoft.com/learning </a:t>
              </a:r>
              <a:endParaRPr lang="en-US" sz="1600" dirty="0"/>
            </a:p>
          </p:txBody>
        </p:sp>
      </p:grpSp>
      <p:sp>
        <p:nvSpPr>
          <p:cNvPr id="5" name="TechEd Tile"/>
          <p:cNvSpPr/>
          <p:nvPr/>
        </p:nvSpPr>
        <p:spPr bwMode="ltGray">
          <a:xfrm>
            <a:off x="274638" y="1214472"/>
            <a:ext cx="5476342" cy="1841394"/>
          </a:xfrm>
          <a:prstGeom prst="rect">
            <a:avLst/>
          </a:prstGeom>
          <a:solidFill>
            <a:srgbClr val="0072C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2" name="TechEd Tile"/>
          <p:cNvSpPr/>
          <p:nvPr/>
        </p:nvSpPr>
        <p:spPr bwMode="gray">
          <a:xfrm>
            <a:off x="274639" y="3947146"/>
            <a:ext cx="5486399" cy="1834500"/>
          </a:xfrm>
          <a:prstGeom prst="rect">
            <a:avLst/>
          </a:prstGeom>
          <a:solidFill>
            <a:srgbClr val="DC3C00"/>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defTabSz="914099"/>
            <a:r>
              <a:rPr lang="en-US" sz="4000" dirty="0" smtClean="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rPr>
              <a:t>TechNet</a:t>
            </a:r>
            <a:endParaRPr lang="en-US" sz="4000" dirty="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t>Resources</a:t>
            </a:r>
            <a:endParaRPr lang="en-US" dirty="0"/>
          </a:p>
        </p:txBody>
      </p:sp>
      <p:grpSp>
        <p:nvGrpSpPr>
          <p:cNvPr id="7" name="myTechEd Link"/>
          <p:cNvGrpSpPr/>
          <p:nvPr/>
        </p:nvGrpSpPr>
        <p:grpSpPr>
          <a:xfrm>
            <a:off x="272820" y="3040063"/>
            <a:ext cx="5478161" cy="916885"/>
            <a:chOff x="1020415" y="2595282"/>
            <a:chExt cx="4992768" cy="813384"/>
          </a:xfrm>
        </p:grpSpPr>
        <p:sp>
          <p:nvSpPr>
            <p:cNvPr id="8" name="Rectangle 7"/>
            <p:cNvSpPr/>
            <p:nvPr/>
          </p:nvSpPr>
          <p:spPr bwMode="auto">
            <a:xfrm>
              <a:off x="1022073" y="2595282"/>
              <a:ext cx="4991110"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9" name="Rectangle 8"/>
            <p:cNvSpPr/>
            <p:nvPr/>
          </p:nvSpPr>
          <p:spPr>
            <a:xfrm>
              <a:off x="1020415" y="2649973"/>
              <a:ext cx="1963250" cy="300337"/>
            </a:xfrm>
            <a:prstGeom prst="rect">
              <a:avLst/>
            </a:prstGeom>
          </p:spPr>
          <p:txBody>
            <a:bodyPr wrap="none" lIns="182880">
              <a:spAutoFit/>
            </a:bodyPr>
            <a:lstStyle/>
            <a:p>
              <a:pPr marL="0" lvl="1">
                <a:tabLst>
                  <a:tab pos="1828800" algn="l"/>
                </a:tabLst>
              </a:pPr>
              <a:r>
                <a:rPr lang="en-US" sz="1600" dirty="0" smtClean="0">
                  <a:gradFill>
                    <a:gsLst>
                      <a:gs pos="1250">
                        <a:schemeClr val="bg2"/>
                      </a:gs>
                      <a:gs pos="100000">
                        <a:schemeClr val="bg2"/>
                      </a:gs>
                    </a:gsLst>
                    <a:lin ang="5400000" scaled="0"/>
                  </a:gradFill>
                  <a:latin typeface="Segoe UI" pitchFamily="34" charset="0"/>
                  <a:ea typeface="Segoe UI" pitchFamily="34" charset="0"/>
                  <a:cs typeface="Segoe UI" pitchFamily="34" charset="0"/>
                </a:rPr>
                <a:t>Sessions on Demand</a:t>
              </a:r>
              <a:endParaRPr lang="en-US" sz="1600" dirty="0">
                <a:gradFill>
                  <a:gsLst>
                    <a:gs pos="1250">
                      <a:schemeClr val="bg2"/>
                    </a:gs>
                    <a:gs pos="100000">
                      <a:schemeClr val="bg2"/>
                    </a:gs>
                  </a:gsLst>
                  <a:lin ang="5400000" scaled="0"/>
                </a:gradFill>
                <a:latin typeface="Segoe UI" pitchFamily="34" charset="0"/>
                <a:ea typeface="Segoe UI" pitchFamily="34" charset="0"/>
                <a:cs typeface="Segoe UI" pitchFamily="34" charset="0"/>
              </a:endParaRPr>
            </a:p>
          </p:txBody>
        </p:sp>
        <p:sp>
          <p:nvSpPr>
            <p:cNvPr id="10" name="Rectangle 9"/>
            <p:cNvSpPr/>
            <p:nvPr/>
          </p:nvSpPr>
          <p:spPr bwMode="white">
            <a:xfrm>
              <a:off x="1022073" y="2961633"/>
              <a:ext cx="4991109" cy="327641"/>
            </a:xfrm>
            <a:prstGeom prst="rect">
              <a:avLst/>
            </a:prstGeom>
          </p:spPr>
          <p:txBody>
            <a:bodyPr wrap="square" lIns="182880">
              <a:spAutoFit/>
            </a:bodyPr>
            <a:lstStyle/>
            <a:p>
              <a:r>
                <a:rPr lang="en-US" u="sng" dirty="0">
                  <a:hlinkClick r:id="rId5"/>
                </a:rPr>
                <a:t>http://channel9.msdn.com/Events/TechEd</a:t>
              </a:r>
              <a:endParaRPr lang="en-US" dirty="0"/>
            </a:p>
          </p:txBody>
        </p:sp>
      </p:grpSp>
      <p:grpSp>
        <p:nvGrpSpPr>
          <p:cNvPr id="27" name="MS TechNet Link"/>
          <p:cNvGrpSpPr/>
          <p:nvPr/>
        </p:nvGrpSpPr>
        <p:grpSpPr>
          <a:xfrm>
            <a:off x="274639" y="5766010"/>
            <a:ext cx="5476339" cy="914399"/>
            <a:chOff x="1022074" y="5021924"/>
            <a:chExt cx="4991110" cy="813384"/>
          </a:xfrm>
        </p:grpSpPr>
        <p:sp>
          <p:nvSpPr>
            <p:cNvPr id="28" name="Rectangle 27"/>
            <p:cNvSpPr/>
            <p:nvPr/>
          </p:nvSpPr>
          <p:spPr bwMode="auto">
            <a:xfrm>
              <a:off x="1022074" y="5021924"/>
              <a:ext cx="4991110"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9" name="Rectangle 28"/>
            <p:cNvSpPr/>
            <p:nvPr/>
          </p:nvSpPr>
          <p:spPr>
            <a:xfrm>
              <a:off x="1027759" y="5076615"/>
              <a:ext cx="2680236" cy="301153"/>
            </a:xfrm>
            <a:prstGeom prst="rect">
              <a:avLst/>
            </a:prstGeom>
          </p:spPr>
          <p:txBody>
            <a:bodyPr wrap="none" lIns="182880">
              <a:spAutoFit/>
            </a:bodyPr>
            <a:lstStyle/>
            <a:p>
              <a:pPr marL="0" lvl="1">
                <a:tabLst>
                  <a:tab pos="1828800" algn="l"/>
                </a:tabLst>
              </a:pPr>
              <a:r>
                <a:rPr lang="en-US" sz="1600" dirty="0">
                  <a:gradFill>
                    <a:gsLst>
                      <a:gs pos="1250">
                        <a:schemeClr val="bg2"/>
                      </a:gs>
                      <a:gs pos="100000">
                        <a:schemeClr val="bg2"/>
                      </a:gs>
                    </a:gsLst>
                    <a:lin ang="5400000" scaled="0"/>
                  </a:gradFill>
                  <a:latin typeface="Segoe UI" pitchFamily="34" charset="0"/>
                  <a:ea typeface="Segoe UI" pitchFamily="34" charset="0"/>
                  <a:cs typeface="Segoe UI" pitchFamily="34" charset="0"/>
                </a:rPr>
                <a:t>Resources for IT Professionals</a:t>
              </a:r>
            </a:p>
          </p:txBody>
        </p:sp>
        <p:sp>
          <p:nvSpPr>
            <p:cNvPr id="30" name="Rectangle 29"/>
            <p:cNvSpPr/>
            <p:nvPr/>
          </p:nvSpPr>
          <p:spPr bwMode="white">
            <a:xfrm>
              <a:off x="1022074" y="5388275"/>
              <a:ext cx="4991109" cy="328531"/>
            </a:xfrm>
            <a:prstGeom prst="rect">
              <a:avLst/>
            </a:prstGeom>
          </p:spPr>
          <p:txBody>
            <a:bodyPr wrap="square" lIns="182880">
              <a:spAutoFit/>
            </a:bodyPr>
            <a:lstStyle/>
            <a:p>
              <a:pPr lvl="0">
                <a:spcBef>
                  <a:spcPts val="600"/>
                </a:spcBef>
                <a:buSzPct val="120000"/>
                <a:tabLst>
                  <a:tab pos="1828800" algn="l"/>
                </a:tabLst>
                <a:defRPr/>
              </a:pPr>
              <a:r>
                <a:rPr lang="en-US" dirty="0">
                  <a:solidFill>
                    <a:srgbClr val="FFFFFF"/>
                  </a:solidFill>
                  <a:hlinkClick r:id="rId6"/>
                </a:rPr>
                <a:t>http://microsoft.com/technet  </a:t>
              </a:r>
              <a:endParaRPr lang="en-US" dirty="0">
                <a:solidFill>
                  <a:srgbClr val="FFFFFF"/>
                </a:solidFill>
              </a:endParaRPr>
            </a:p>
          </p:txBody>
        </p:sp>
      </p:grpSp>
      <p:sp>
        <p:nvSpPr>
          <p:cNvPr id="43" name="Rectangle 42"/>
          <p:cNvSpPr/>
          <p:nvPr/>
        </p:nvSpPr>
        <p:spPr bwMode="auto">
          <a:xfrm>
            <a:off x="5750977" y="-1"/>
            <a:ext cx="273890" cy="6994525"/>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3" name="Picture 2"/>
          <p:cNvPicPr>
            <a:picLocks noChangeAspect="1"/>
          </p:cNvPicPr>
          <p:nvPr/>
        </p:nvPicPr>
        <p:blipFill rotWithShape="1">
          <a:blip r:embed="rId7">
            <a:extLst>
              <a:ext uri="{28A0092B-C50C-407E-A947-70E740481C1C}">
                <a14:useLocalDpi xmlns:a14="http://schemas.microsoft.com/office/drawing/2010/main" val="0"/>
              </a:ext>
            </a:extLst>
          </a:blip>
          <a:srcRect b="50120"/>
          <a:stretch/>
        </p:blipFill>
        <p:spPr>
          <a:xfrm>
            <a:off x="526107" y="1485017"/>
            <a:ext cx="2695575" cy="1273289"/>
          </a:xfrm>
          <a:prstGeom prst="rect">
            <a:avLst/>
          </a:prstGeom>
        </p:spPr>
      </p:pic>
      <p:sp useBgFill="1">
        <p:nvSpPr>
          <p:cNvPr id="39" name="Freeform 38"/>
          <p:cNvSpPr/>
          <p:nvPr/>
        </p:nvSpPr>
        <p:spPr bwMode="auto">
          <a:xfrm>
            <a:off x="0" y="0"/>
            <a:ext cx="12436475" cy="6994525"/>
          </a:xfrm>
          <a:custGeom>
            <a:avLst/>
            <a:gdLst>
              <a:gd name="connsiteX0" fmla="*/ 0 w 12436475"/>
              <a:gd name="connsiteY0" fmla="*/ 0 h 6994525"/>
              <a:gd name="connsiteX1" fmla="*/ 274638 w 12436475"/>
              <a:gd name="connsiteY1" fmla="*/ 0 h 6994525"/>
              <a:gd name="connsiteX2" fmla="*/ 274638 w 12436475"/>
              <a:gd name="connsiteY2" fmla="*/ 6697663 h 6994525"/>
              <a:gd name="connsiteX3" fmla="*/ 12436475 w 12436475"/>
              <a:gd name="connsiteY3" fmla="*/ 6697663 h 6994525"/>
              <a:gd name="connsiteX4" fmla="*/ 12436475 w 12436475"/>
              <a:gd name="connsiteY4" fmla="*/ 6994525 h 6994525"/>
              <a:gd name="connsiteX5" fmla="*/ 274638 w 12436475"/>
              <a:gd name="connsiteY5" fmla="*/ 6994525 h 6994525"/>
              <a:gd name="connsiteX6" fmla="*/ 1 w 12436475"/>
              <a:gd name="connsiteY6" fmla="*/ 6994525 h 6994525"/>
              <a:gd name="connsiteX7" fmla="*/ 0 w 12436475"/>
              <a:gd name="connsiteY7" fmla="*/ 6994525 h 699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36475" h="6994525">
                <a:moveTo>
                  <a:pt x="0" y="0"/>
                </a:moveTo>
                <a:lnTo>
                  <a:pt x="274638" y="0"/>
                </a:lnTo>
                <a:lnTo>
                  <a:pt x="274638" y="6697663"/>
                </a:lnTo>
                <a:lnTo>
                  <a:pt x="12436475" y="6697663"/>
                </a:lnTo>
                <a:lnTo>
                  <a:pt x="12436475" y="6994525"/>
                </a:lnTo>
                <a:lnTo>
                  <a:pt x="274638" y="6994525"/>
                </a:lnTo>
                <a:lnTo>
                  <a:pt x="1" y="6994525"/>
                </a:lnTo>
                <a:lnTo>
                  <a:pt x="0" y="6994525"/>
                </a:lnTo>
                <a:close/>
              </a:path>
            </a:pathLst>
          </a:cu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65215625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0-#ppt_w/2"/>
                                          </p:val>
                                        </p:tav>
                                        <p:tav tm="100000">
                                          <p:val>
                                            <p:strVal val="#ppt_x"/>
                                          </p:val>
                                        </p:tav>
                                      </p:tavLst>
                                    </p:anim>
                                    <p:anim calcmode="lin" valueType="num">
                                      <p:cBhvr additive="base">
                                        <p:cTn id="12" dur="75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75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0-#ppt_w/2"/>
                                          </p:val>
                                        </p:tav>
                                        <p:tav tm="100000">
                                          <p:val>
                                            <p:strVal val="#ppt_x"/>
                                          </p:val>
                                        </p:tav>
                                      </p:tavLst>
                                    </p:anim>
                                    <p:anim calcmode="lin" valueType="num">
                                      <p:cBhvr additive="base">
                                        <p:cTn id="16" dur="10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2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0-#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20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0-#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1000" fill="hold"/>
                                        <p:tgtEl>
                                          <p:spTgt spid="22"/>
                                        </p:tgtEl>
                                        <p:attrNameLst>
                                          <p:attrName>ppt_x</p:attrName>
                                        </p:attrNameLst>
                                      </p:cBhvr>
                                      <p:tavLst>
                                        <p:tav tm="0">
                                          <p:val>
                                            <p:strVal val="0-#ppt_w/2"/>
                                          </p:val>
                                        </p:tav>
                                        <p:tav tm="100000">
                                          <p:val>
                                            <p:strVal val="#ppt_x"/>
                                          </p:val>
                                        </p:tav>
                                      </p:tavLst>
                                    </p:anim>
                                    <p:anim calcmode="lin" valueType="num">
                                      <p:cBhvr additive="base">
                                        <p:cTn id="28" dur="1000" fill="hold"/>
                                        <p:tgtEl>
                                          <p:spTgt spid="22"/>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75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1000" fill="hold"/>
                                        <p:tgtEl>
                                          <p:spTgt spid="27"/>
                                        </p:tgtEl>
                                        <p:attrNameLst>
                                          <p:attrName>ppt_x</p:attrName>
                                        </p:attrNameLst>
                                      </p:cBhvr>
                                      <p:tavLst>
                                        <p:tav tm="0">
                                          <p:val>
                                            <p:strVal val="0-#ppt_w/2"/>
                                          </p:val>
                                        </p:tav>
                                        <p:tav tm="100000">
                                          <p:val>
                                            <p:strVal val="#ppt_x"/>
                                          </p:val>
                                        </p:tav>
                                      </p:tavLst>
                                    </p:anim>
                                    <p:anim calcmode="lin" valueType="num">
                                      <p:cBhvr additive="base">
                                        <p:cTn id="32" dur="1000" fill="hold"/>
                                        <p:tgtEl>
                                          <p:spTgt spid="27"/>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25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1000" fill="hold"/>
                                        <p:tgtEl>
                                          <p:spTgt spid="32"/>
                                        </p:tgtEl>
                                        <p:attrNameLst>
                                          <p:attrName>ppt_x</p:attrName>
                                        </p:attrNameLst>
                                      </p:cBhvr>
                                      <p:tavLst>
                                        <p:tav tm="0">
                                          <p:val>
                                            <p:strVal val="0-#ppt_w/2"/>
                                          </p:val>
                                        </p:tav>
                                        <p:tav tm="100000">
                                          <p:val>
                                            <p:strVal val="#ppt_x"/>
                                          </p:val>
                                        </p:tav>
                                      </p:tavLst>
                                    </p:anim>
                                    <p:anim calcmode="lin" valueType="num">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2000"/>
                                  </p:stCondLst>
                                  <p:childTnLst>
                                    <p:set>
                                      <p:cBhvr>
                                        <p:cTn id="38" dur="1" fill="hold">
                                          <p:stCondLst>
                                            <p:cond delay="0"/>
                                          </p:stCondLst>
                                        </p:cTn>
                                        <p:tgtEl>
                                          <p:spTgt spid="34"/>
                                        </p:tgtEl>
                                        <p:attrNameLst>
                                          <p:attrName>style.visibility</p:attrName>
                                        </p:attrNameLst>
                                      </p:cBhvr>
                                      <p:to>
                                        <p:strVal val="visible"/>
                                      </p:to>
                                    </p:set>
                                    <p:anim calcmode="lin" valueType="num">
                                      <p:cBhvr additive="base">
                                        <p:cTn id="39" dur="1000" fill="hold"/>
                                        <p:tgtEl>
                                          <p:spTgt spid="34"/>
                                        </p:tgtEl>
                                        <p:attrNameLst>
                                          <p:attrName>ppt_x</p:attrName>
                                        </p:attrNameLst>
                                      </p:cBhvr>
                                      <p:tavLst>
                                        <p:tav tm="0">
                                          <p:val>
                                            <p:strVal val="0-#ppt_w/2"/>
                                          </p:val>
                                        </p:tav>
                                        <p:tav tm="100000">
                                          <p:val>
                                            <p:strVal val="#ppt_x"/>
                                          </p:val>
                                        </p:tav>
                                      </p:tavLst>
                                    </p:anim>
                                    <p:anim calcmode="lin" valueType="num">
                                      <p:cBhvr additive="base">
                                        <p:cTn id="40" dur="10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12" grpId="0" animBg="1"/>
      <p:bldP spid="5" grpId="0" animBg="1"/>
      <p:bldP spid="2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Isosceles Triangle 11"/>
          <p:cNvSpPr/>
          <p:nvPr/>
        </p:nvSpPr>
        <p:spPr bwMode="auto">
          <a:xfrm rot="5400000">
            <a:off x="7586389" y="3040002"/>
            <a:ext cx="4554072" cy="903013"/>
          </a:xfrm>
          <a:prstGeom prst="triangle">
            <a:avLst/>
          </a:prstGeom>
          <a:gradFill flip="none" rotWithShape="1">
            <a:gsLst>
              <a:gs pos="0">
                <a:srgbClr val="FFFFFF"/>
              </a:gs>
              <a:gs pos="100000">
                <a:srgbClr val="FFFFFF">
                  <a:alpha val="0"/>
                </a:srgbClr>
              </a:gs>
            </a:gsLst>
            <a:lin ang="54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err="1">
              <a:solidFill>
                <a:srgbClr val="FFFFFF">
                  <a:lumMod val="20000"/>
                  <a:lumOff val="80000"/>
                  <a:alpha val="99000"/>
                </a:srgbClr>
              </a:solidFill>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t>Evaluate this session</a:t>
            </a:r>
            <a:endParaRPr lang="en-US" dirty="0"/>
          </a:p>
        </p:txBody>
      </p:sp>
      <p:sp>
        <p:nvSpPr>
          <p:cNvPr id="7" name="TextBox 6"/>
          <p:cNvSpPr txBox="1"/>
          <p:nvPr/>
        </p:nvSpPr>
        <p:spPr>
          <a:xfrm>
            <a:off x="292249" y="2143592"/>
            <a:ext cx="4572318" cy="3003899"/>
          </a:xfrm>
          <a:prstGeom prst="rect">
            <a:avLst/>
          </a:prstGeom>
          <a:noFill/>
        </p:spPr>
        <p:txBody>
          <a:bodyPr wrap="square" lIns="182880" tIns="146304" rIns="182880" bIns="146304" rtlCol="0">
            <a:spAutoFit/>
          </a:bodyPr>
          <a:lstStyle/>
          <a:p>
            <a:r>
              <a:rPr lang="en-US" sz="4400" b="1" dirty="0" smtClean="0">
                <a:gradFill>
                  <a:gsLst>
                    <a:gs pos="83000">
                      <a:srgbClr val="FFFFFF"/>
                    </a:gs>
                    <a:gs pos="100000">
                      <a:srgbClr val="0072C6">
                        <a:lumMod val="30000"/>
                        <a:lumOff val="70000"/>
                      </a:srgbClr>
                    </a:gs>
                  </a:gsLst>
                  <a:lin ang="5400000" scaled="1"/>
                </a:gradFill>
              </a:rPr>
              <a:t>Scan </a:t>
            </a:r>
            <a:r>
              <a:rPr lang="en-US" sz="4400" b="1" dirty="0">
                <a:gradFill>
                  <a:gsLst>
                    <a:gs pos="83000">
                      <a:srgbClr val="FFFFFF"/>
                    </a:gs>
                    <a:gs pos="100000">
                      <a:srgbClr val="0072C6">
                        <a:lumMod val="30000"/>
                        <a:lumOff val="70000"/>
                      </a:srgbClr>
                    </a:gs>
                  </a:gsLst>
                  <a:lin ang="5400000" scaled="1"/>
                </a:gradFill>
              </a:rPr>
              <a:t>this QR code </a:t>
            </a:r>
            <a:r>
              <a:rPr lang="en-US" sz="4400" dirty="0">
                <a:gradFill>
                  <a:gsLst>
                    <a:gs pos="83000">
                      <a:srgbClr val="FFFFFF"/>
                    </a:gs>
                    <a:gs pos="100000">
                      <a:srgbClr val="0072C6">
                        <a:lumMod val="30000"/>
                        <a:lumOff val="70000"/>
                      </a:srgbClr>
                    </a:gs>
                  </a:gsLst>
                  <a:lin ang="5400000" scaled="1"/>
                </a:gradFill>
              </a:rPr>
              <a:t>to </a:t>
            </a:r>
          </a:p>
          <a:p>
            <a:r>
              <a:rPr lang="en-US" sz="4400" dirty="0">
                <a:gradFill>
                  <a:gsLst>
                    <a:gs pos="83000">
                      <a:srgbClr val="FFFFFF"/>
                    </a:gs>
                    <a:gs pos="100000">
                      <a:srgbClr val="0072C6">
                        <a:lumMod val="30000"/>
                        <a:lumOff val="70000"/>
                      </a:srgbClr>
                    </a:gs>
                  </a:gsLst>
                  <a:lin ang="5400000" scaled="1"/>
                </a:gradFill>
              </a:rPr>
              <a:t>evaluate this session.</a:t>
            </a:r>
          </a:p>
        </p:txBody>
      </p:sp>
      <p:grpSp>
        <p:nvGrpSpPr>
          <p:cNvPr id="10" name="Group 9"/>
          <p:cNvGrpSpPr/>
          <p:nvPr/>
        </p:nvGrpSpPr>
        <p:grpSpPr>
          <a:xfrm>
            <a:off x="9943129" y="1559114"/>
            <a:ext cx="1915773" cy="4209429"/>
            <a:chOff x="9835555" y="1393220"/>
            <a:chExt cx="2076450" cy="4562475"/>
          </a:xfrm>
        </p:grpSpPr>
        <p:pic>
          <p:nvPicPr>
            <p:cNvPr id="9" name="Picture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967237" y="1892483"/>
              <a:ext cx="1807824" cy="3237981"/>
            </a:xfrm>
            <a:prstGeom prst="rect">
              <a:avLst/>
            </a:prstGeom>
          </p:spPr>
        </p:pic>
        <p:pic>
          <p:nvPicPr>
            <p:cNvPr id="8" name="Picture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835555" y="1393220"/>
              <a:ext cx="2076450" cy="4562475"/>
            </a:xfrm>
            <a:prstGeom prst="rect">
              <a:avLst/>
            </a:prstGeom>
          </p:spPr>
        </p:pic>
      </p:grpSp>
      <p:sp>
        <p:nvSpPr>
          <p:cNvPr id="5" name="Rectangle 4" hidden="1"/>
          <p:cNvSpPr/>
          <p:nvPr/>
        </p:nvSpPr>
        <p:spPr bwMode="auto">
          <a:xfrm>
            <a:off x="9218612" y="115512"/>
            <a:ext cx="2854754" cy="2185214"/>
          </a:xfrm>
          <a:prstGeom prst="rect">
            <a:avLst/>
          </a:prstGeom>
          <a:solidFill>
            <a:srgbClr val="7FBA00"/>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defTabSz="914099" fontAlgn="base">
              <a:spcBef>
                <a:spcPct val="0"/>
              </a:spcBef>
              <a:spcAft>
                <a:spcPct val="0"/>
              </a:spcAft>
            </a:pPr>
            <a:r>
              <a:rPr lang="en-US" sz="2800" b="1" dirty="0">
                <a:solidFill>
                  <a:srgbClr val="FFFFFF">
                    <a:alpha val="99000"/>
                  </a:srgbClr>
                </a:solidFill>
              </a:rPr>
              <a:t>Required Slide </a:t>
            </a:r>
            <a:endParaRPr lang="en-US" sz="2800" b="1" dirty="0" smtClean="0">
              <a:solidFill>
                <a:srgbClr val="FFFFFF">
                  <a:alpha val="99000"/>
                </a:srgbClr>
              </a:solidFill>
            </a:endParaRPr>
          </a:p>
          <a:p>
            <a:pPr defTabSz="914099" fontAlgn="base">
              <a:spcBef>
                <a:spcPct val="0"/>
              </a:spcBef>
              <a:spcAft>
                <a:spcPct val="0"/>
              </a:spcAft>
            </a:pPr>
            <a:r>
              <a:rPr lang="en-US" sz="1200" dirty="0">
                <a:solidFill>
                  <a:srgbClr val="FFFFFF">
                    <a:alpha val="99000"/>
                  </a:srgbClr>
                </a:solidFill>
              </a:rPr>
              <a:t>*delete this box when your slide is finalized</a:t>
            </a:r>
          </a:p>
          <a:p>
            <a:pPr defTabSz="914099" fontAlgn="base">
              <a:spcBef>
                <a:spcPct val="0"/>
              </a:spcBef>
              <a:spcAft>
                <a:spcPct val="0"/>
              </a:spcAft>
            </a:pPr>
            <a:endParaRPr lang="en-US" dirty="0">
              <a:solidFill>
                <a:srgbClr val="FFFFFF">
                  <a:alpha val="99000"/>
                </a:srgbClr>
              </a:solidFill>
            </a:endParaRPr>
          </a:p>
          <a:p>
            <a:r>
              <a:rPr lang="en-US" dirty="0">
                <a:solidFill>
                  <a:srgbClr val="FFFFFF">
                    <a:alpha val="99000"/>
                  </a:srgbClr>
                </a:solidFill>
              </a:rPr>
              <a:t>Your MS Tag will be inserted here during the final scrub. </a:t>
            </a:r>
          </a:p>
        </p:txBody>
      </p:sp>
      <p:pic>
        <p:nvPicPr>
          <p:cNvPr id="11" name="Picture 2"/>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4846638" y="1214472"/>
            <a:ext cx="4572000"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8292152"/>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2013 Microsoft Corporation. All rights reserved. Microsoft, Windows and other product names are or may be registered trademarks and/or trademarks in the U.S. and/or other countries.</a:t>
            </a:r>
          </a:p>
          <a:p>
            <a:pPr defTabSz="932290" eaLnBrk="0" hangingPunct="0"/>
            <a:r>
              <a:rPr lang="en-US" sz="700" dirty="0">
                <a:gradFill>
                  <a:gsLst>
                    <a:gs pos="0">
                      <a:schemeClr val="tx1"/>
                    </a:gs>
                    <a:gs pos="100000">
                      <a:schemeClr val="tx1"/>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2492700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p:custDataLst>
              <p:tags r:id="rId2"/>
            </p:custDataLst>
            <p:extLst>
              <p:ext uri="{D42A27DB-BD31-4B8C-83A1-F6EECF244321}">
                <p14:modId xmlns:p14="http://schemas.microsoft.com/office/powerpoint/2010/main" val="1248137382"/>
              </p:ext>
            </p:extLst>
          </p:nvPr>
        </p:nvGraphicFramePr>
        <p:xfrm>
          <a:off x="1621" y="1620"/>
          <a:ext cx="1619" cy="1619"/>
        </p:xfrm>
        <a:graphic>
          <a:graphicData uri="http://schemas.openxmlformats.org/presentationml/2006/ole">
            <mc:AlternateContent xmlns:mc="http://schemas.openxmlformats.org/markup-compatibility/2006">
              <mc:Choice xmlns:v="urn:schemas-microsoft-com:vml" Requires="v">
                <p:oleObj spid="_x0000_s27694" name="think-cell Slide" r:id="rId26" imgW="270" imgH="270" progId="TCLayout.ActiveDocument.1">
                  <p:embed/>
                </p:oleObj>
              </mc:Choice>
              <mc:Fallback>
                <p:oleObj name="think-cell Slide" r:id="rId26" imgW="270" imgH="270" progId="TCLayout.ActiveDocument.1">
                  <p:embed/>
                  <p:pic>
                    <p:nvPicPr>
                      <p:cNvPr id="0" name=""/>
                      <p:cNvPicPr/>
                      <p:nvPr/>
                    </p:nvPicPr>
                    <p:blipFill>
                      <a:blip r:embed="rId27"/>
                      <a:stretch>
                        <a:fillRect/>
                      </a:stretch>
                    </p:blipFill>
                    <p:spPr>
                      <a:xfrm>
                        <a:off x="1621" y="1620"/>
                        <a:ext cx="1619" cy="1619"/>
                      </a:xfrm>
                      <a:prstGeom prst="rect">
                        <a:avLst/>
                      </a:prstGeom>
                    </p:spPr>
                  </p:pic>
                </p:oleObj>
              </mc:Fallback>
            </mc:AlternateContent>
          </a:graphicData>
        </a:graphic>
      </p:graphicFrame>
      <p:sp>
        <p:nvSpPr>
          <p:cNvPr id="2" name="Title 1"/>
          <p:cNvSpPr>
            <a:spLocks noGrp="1"/>
          </p:cNvSpPr>
          <p:nvPr>
            <p:ph type="title"/>
            <p:custDataLst>
              <p:tags r:id="rId3"/>
            </p:custDataLst>
          </p:nvPr>
        </p:nvSpPr>
        <p:spPr>
          <a:prstGeom prst="rect">
            <a:avLst/>
          </a:prstGeom>
        </p:spPr>
        <p:txBody>
          <a:bodyPr/>
          <a:lstStyle/>
          <a:p>
            <a:r>
              <a:rPr lang="en-GB" dirty="0" smtClean="0"/>
              <a:t>Agenda</a:t>
            </a:r>
            <a:endParaRPr lang="en-GB" dirty="0"/>
          </a:p>
        </p:txBody>
      </p:sp>
      <p:grpSp>
        <p:nvGrpSpPr>
          <p:cNvPr id="4" name="Group 3"/>
          <p:cNvGrpSpPr/>
          <p:nvPr/>
        </p:nvGrpSpPr>
        <p:grpSpPr>
          <a:xfrm>
            <a:off x="1079467" y="2005576"/>
            <a:ext cx="4609821" cy="2432300"/>
            <a:chOff x="1079467" y="2005576"/>
            <a:chExt cx="4609821" cy="2432300"/>
          </a:xfrm>
        </p:grpSpPr>
        <p:sp>
          <p:nvSpPr>
            <p:cNvPr id="31" name="TextBox 30"/>
            <p:cNvSpPr txBox="1"/>
            <p:nvPr>
              <p:custDataLst>
                <p:tags r:id="rId19"/>
              </p:custDataLst>
            </p:nvPr>
          </p:nvSpPr>
          <p:spPr>
            <a:xfrm>
              <a:off x="1079467" y="2005576"/>
              <a:ext cx="4609821" cy="619372"/>
            </a:xfrm>
            <a:prstGeom prst="rect">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defPPr>
                <a:defRPr lang="en-US"/>
              </a:defPPr>
              <a:lvl1pPr algn="ctr" defTabSz="914099">
                <a:defRPr sz="2200">
                  <a:solidFill>
                    <a:schemeClr val="tx1">
                      <a:lumMod val="20000"/>
                      <a:lumOff val="80000"/>
                      <a:alpha val="99000"/>
                    </a:schemeClr>
                  </a:solidFill>
                  <a:latin typeface="Segoe UI" pitchFamily="34" charset="0"/>
                  <a:ea typeface="Segoe UI" pitchFamily="34" charset="0"/>
                  <a:cs typeface="Segoe UI" pitchFamily="34" charset="0"/>
                </a:defRPr>
              </a:lvl1pPr>
            </a:lstStyle>
            <a:p>
              <a:endParaRPr lang="en-US" sz="1800" dirty="0">
                <a:ln>
                  <a:solidFill>
                    <a:schemeClr val="tx1">
                      <a:alpha val="99000"/>
                    </a:schemeClr>
                  </a:solidFill>
                </a:ln>
                <a:gradFill>
                  <a:gsLst>
                    <a:gs pos="0">
                      <a:srgbClr val="FFFFFF"/>
                    </a:gs>
                    <a:gs pos="100000">
                      <a:srgbClr val="FFFFFF"/>
                    </a:gs>
                  </a:gsLst>
                  <a:lin ang="5400000" scaled="0"/>
                </a:gradFill>
              </a:endParaRPr>
            </a:p>
          </p:txBody>
        </p:sp>
        <p:sp>
          <p:nvSpPr>
            <p:cNvPr id="33" name="TextBox 32"/>
            <p:cNvSpPr txBox="1"/>
            <p:nvPr>
              <p:custDataLst>
                <p:tags r:id="rId20"/>
              </p:custDataLst>
            </p:nvPr>
          </p:nvSpPr>
          <p:spPr>
            <a:xfrm>
              <a:off x="1396328" y="2052724"/>
              <a:ext cx="3976097" cy="525076"/>
            </a:xfrm>
            <a:prstGeom prst="rect">
              <a:avLst/>
            </a:prstGeom>
            <a:noFill/>
          </p:spPr>
          <p:txBody>
            <a:bodyPr wrap="square" lIns="93278" tIns="46639" rIns="93278" bIns="46639" rtlCol="0">
              <a:spAutoFit/>
            </a:bodyPr>
            <a:lstStyle/>
            <a:p>
              <a:pPr algn="ctr">
                <a:buSzPct val="90000"/>
              </a:pPr>
              <a:r>
                <a:rPr lang="pl-PL" sz="2800" dirty="0" smtClean="0">
                  <a:gradFill>
                    <a:gsLst>
                      <a:gs pos="0">
                        <a:srgbClr val="FFFFFF"/>
                      </a:gs>
                      <a:gs pos="100000">
                        <a:srgbClr val="FFFFFF"/>
                      </a:gs>
                    </a:gsLst>
                    <a:lin ang="5400000" scaled="0"/>
                  </a:gradFill>
                </a:rPr>
                <a:t>Idea of (NOT)</a:t>
              </a:r>
              <a:endParaRPr lang="en-US" sz="2800" dirty="0">
                <a:gradFill>
                  <a:gsLst>
                    <a:gs pos="0">
                      <a:srgbClr val="FFFFFF"/>
                    </a:gs>
                    <a:gs pos="100000">
                      <a:srgbClr val="FFFFFF"/>
                    </a:gs>
                  </a:gsLst>
                  <a:lin ang="5400000" scaled="0"/>
                </a:gradFill>
              </a:endParaRPr>
            </a:p>
          </p:txBody>
        </p:sp>
        <p:sp>
          <p:nvSpPr>
            <p:cNvPr id="41" name="Right Triangle 40"/>
            <p:cNvSpPr/>
            <p:nvPr>
              <p:custDataLst>
                <p:tags r:id="rId21"/>
              </p:custDataLst>
            </p:nvPr>
          </p:nvSpPr>
          <p:spPr bwMode="auto">
            <a:xfrm rot="10800000" flipV="1">
              <a:off x="2046692" y="2743672"/>
              <a:ext cx="451948" cy="649688"/>
            </a:xfrm>
            <a:prstGeom prst="rtTriangle">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a:endParaRPr lang="en-US" dirty="0">
                <a:ln>
                  <a:solidFill>
                    <a:schemeClr val="tx1">
                      <a:alpha val="99000"/>
                    </a:schemeClr>
                  </a:solidFill>
                </a:ln>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8" name="Rectangle 47"/>
            <p:cNvSpPr/>
            <p:nvPr>
              <p:custDataLst>
                <p:tags r:id="rId22"/>
              </p:custDataLst>
            </p:nvPr>
          </p:nvSpPr>
          <p:spPr bwMode="auto">
            <a:xfrm>
              <a:off x="1457971" y="3393360"/>
              <a:ext cx="1494841" cy="1044516"/>
            </a:xfrm>
            <a:prstGeom prst="rect">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a:endParaRPr lang="en-US" sz="2200" dirty="0">
                <a:ln>
                  <a:solidFill>
                    <a:schemeClr val="tx1">
                      <a:alpha val="99000"/>
                    </a:schemeClr>
                  </a:solidFill>
                </a:ln>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0" name="TextBox 49"/>
            <p:cNvSpPr txBox="1"/>
            <p:nvPr>
              <p:custDataLst>
                <p:tags r:id="rId23"/>
              </p:custDataLst>
            </p:nvPr>
          </p:nvSpPr>
          <p:spPr>
            <a:xfrm>
              <a:off x="1912143" y="3542397"/>
              <a:ext cx="586498" cy="742376"/>
            </a:xfrm>
            <a:prstGeom prst="rect">
              <a:avLst/>
            </a:prstGeom>
            <a:noFill/>
          </p:spPr>
          <p:txBody>
            <a:bodyPr wrap="square" lIns="93278" tIns="93278" rIns="93278" bIns="93278" rtlCol="0">
              <a:spAutoFit/>
            </a:bodyPr>
            <a:lstStyle/>
            <a:p>
              <a:pPr algn="ctr">
                <a:buSzPct val="90000"/>
              </a:pPr>
              <a:r>
                <a:rPr lang="en-US" sz="3600" dirty="0">
                  <a:gradFill>
                    <a:gsLst>
                      <a:gs pos="0">
                        <a:srgbClr val="FFFFFF"/>
                      </a:gs>
                      <a:gs pos="100000">
                        <a:srgbClr val="FFFFFF"/>
                      </a:gs>
                    </a:gsLst>
                    <a:lin ang="5400000" scaled="0"/>
                  </a:gradFill>
                </a:rPr>
                <a:t>1</a:t>
              </a:r>
            </a:p>
          </p:txBody>
        </p:sp>
      </p:grpSp>
      <p:grpSp>
        <p:nvGrpSpPr>
          <p:cNvPr id="6" name="Group 5"/>
          <p:cNvGrpSpPr/>
          <p:nvPr/>
        </p:nvGrpSpPr>
        <p:grpSpPr>
          <a:xfrm>
            <a:off x="5608612" y="2005576"/>
            <a:ext cx="5690887" cy="2432300"/>
            <a:chOff x="5608612" y="2005576"/>
            <a:chExt cx="5690887" cy="2432300"/>
          </a:xfrm>
        </p:grpSpPr>
        <p:sp>
          <p:nvSpPr>
            <p:cNvPr id="46" name="TextBox 45"/>
            <p:cNvSpPr txBox="1"/>
            <p:nvPr>
              <p:custDataLst>
                <p:tags r:id="rId14"/>
              </p:custDataLst>
            </p:nvPr>
          </p:nvSpPr>
          <p:spPr>
            <a:xfrm>
              <a:off x="6689678" y="2005576"/>
              <a:ext cx="4609821" cy="619372"/>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defPPr>
                <a:defRPr lang="en-US"/>
              </a:defPPr>
              <a:lvl1pPr algn="ctr" defTabSz="914099">
                <a:defRPr sz="2200">
                  <a:solidFill>
                    <a:srgbClr val="FFFFFF">
                      <a:alpha val="98824"/>
                    </a:srgbClr>
                  </a:solidFill>
                  <a:latin typeface="Segoe UI" pitchFamily="34" charset="0"/>
                  <a:ea typeface="Segoe UI" pitchFamily="34" charset="0"/>
                  <a:cs typeface="Segoe UI" pitchFamily="34" charset="0"/>
                </a:defRPr>
              </a:lvl1pPr>
            </a:lstStyle>
            <a:p>
              <a:endParaRPr lang="en-US" dirty="0">
                <a:ln>
                  <a:solidFill>
                    <a:schemeClr val="tx1">
                      <a:alpha val="99000"/>
                    </a:schemeClr>
                  </a:solidFill>
                </a:ln>
                <a:gradFill>
                  <a:gsLst>
                    <a:gs pos="0">
                      <a:srgbClr val="FFFFFF"/>
                    </a:gs>
                    <a:gs pos="100000">
                      <a:srgbClr val="FFFFFF"/>
                    </a:gs>
                  </a:gsLst>
                  <a:lin ang="5400000" scaled="0"/>
                </a:gradFill>
              </a:endParaRPr>
            </a:p>
          </p:txBody>
        </p:sp>
        <p:sp>
          <p:nvSpPr>
            <p:cNvPr id="47" name="TextBox 46"/>
            <p:cNvSpPr txBox="1"/>
            <p:nvPr>
              <p:custDataLst>
                <p:tags r:id="rId15"/>
              </p:custDataLst>
            </p:nvPr>
          </p:nvSpPr>
          <p:spPr>
            <a:xfrm>
              <a:off x="7006539" y="2052724"/>
              <a:ext cx="3976097" cy="525076"/>
            </a:xfrm>
            <a:prstGeom prst="rect">
              <a:avLst/>
            </a:prstGeom>
            <a:noFill/>
          </p:spPr>
          <p:txBody>
            <a:bodyPr wrap="square" lIns="93278" tIns="46639" rIns="93278" bIns="46639" rtlCol="0">
              <a:spAutoFit/>
            </a:bodyPr>
            <a:lstStyle/>
            <a:p>
              <a:pPr algn="ctr">
                <a:buSzPct val="90000"/>
              </a:pPr>
              <a:r>
                <a:rPr lang="pl-PL" sz="2800" dirty="0" smtClean="0">
                  <a:gradFill>
                    <a:gsLst>
                      <a:gs pos="0">
                        <a:srgbClr val="FFFFFF"/>
                      </a:gs>
                      <a:gs pos="100000">
                        <a:srgbClr val="FFFFFF"/>
                      </a:gs>
                    </a:gsLst>
                    <a:lin ang="5400000" scaled="0"/>
                  </a:gradFill>
                </a:rPr>
                <a:t>Online</a:t>
              </a:r>
              <a:endParaRPr lang="en-US" sz="2800" dirty="0">
                <a:gradFill>
                  <a:gsLst>
                    <a:gs pos="0">
                      <a:srgbClr val="FFFFFF"/>
                    </a:gs>
                    <a:gs pos="100000">
                      <a:srgbClr val="FFFFFF"/>
                    </a:gs>
                  </a:gsLst>
                  <a:lin ang="5400000" scaled="0"/>
                </a:gradFill>
              </a:endParaRPr>
            </a:p>
          </p:txBody>
        </p:sp>
        <p:sp>
          <p:nvSpPr>
            <p:cNvPr id="49" name="Rectangle 48"/>
            <p:cNvSpPr/>
            <p:nvPr>
              <p:custDataLst>
                <p:tags r:id="rId16"/>
              </p:custDataLst>
            </p:nvPr>
          </p:nvSpPr>
          <p:spPr bwMode="auto">
            <a:xfrm>
              <a:off x="5608612" y="3393360"/>
              <a:ext cx="3647480" cy="1044516"/>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a:endParaRPr lang="en-US" sz="2200" dirty="0">
                <a:ln>
                  <a:solidFill>
                    <a:schemeClr val="tx1">
                      <a:alpha val="99000"/>
                    </a:schemeClr>
                  </a:solidFill>
                </a:ln>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4" name="TextBox 53"/>
            <p:cNvSpPr txBox="1"/>
            <p:nvPr>
              <p:custDataLst>
                <p:tags r:id="rId17"/>
              </p:custDataLst>
            </p:nvPr>
          </p:nvSpPr>
          <p:spPr>
            <a:xfrm>
              <a:off x="7139103" y="3542397"/>
              <a:ext cx="586498" cy="742376"/>
            </a:xfrm>
            <a:prstGeom prst="rect">
              <a:avLst/>
            </a:prstGeom>
            <a:noFill/>
          </p:spPr>
          <p:txBody>
            <a:bodyPr wrap="square" lIns="93278" tIns="93278" rIns="93278" bIns="93278" rtlCol="0">
              <a:spAutoFit/>
            </a:bodyPr>
            <a:lstStyle/>
            <a:p>
              <a:pPr algn="ctr">
                <a:buSzPct val="90000"/>
              </a:pPr>
              <a:r>
                <a:rPr lang="en-US" sz="3600" dirty="0">
                  <a:gradFill>
                    <a:gsLst>
                      <a:gs pos="0">
                        <a:srgbClr val="FFFFFF"/>
                      </a:gs>
                      <a:gs pos="100000">
                        <a:srgbClr val="FFFFFF"/>
                      </a:gs>
                    </a:gsLst>
                    <a:lin ang="5400000" scaled="0"/>
                  </a:gradFill>
                </a:rPr>
                <a:t>3</a:t>
              </a:r>
            </a:p>
          </p:txBody>
        </p:sp>
        <p:sp>
          <p:nvSpPr>
            <p:cNvPr id="60" name="Right Triangle 59"/>
            <p:cNvSpPr/>
            <p:nvPr>
              <p:custDataLst>
                <p:tags r:id="rId18"/>
              </p:custDataLst>
            </p:nvPr>
          </p:nvSpPr>
          <p:spPr bwMode="auto">
            <a:xfrm rot="10800000" flipV="1">
              <a:off x="7499625" y="2743672"/>
              <a:ext cx="451948" cy="649688"/>
            </a:xfrm>
            <a:prstGeom prst="rtTriangle">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a:endParaRPr lang="en-US" dirty="0">
                <a:ln>
                  <a:solidFill>
                    <a:schemeClr val="tx1">
                      <a:alpha val="99000"/>
                    </a:schemeClr>
                  </a:solidFill>
                </a:ln>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grpSp>
        <p:nvGrpSpPr>
          <p:cNvPr id="5" name="Group 4"/>
          <p:cNvGrpSpPr/>
          <p:nvPr/>
        </p:nvGrpSpPr>
        <p:grpSpPr>
          <a:xfrm>
            <a:off x="1079467" y="3393360"/>
            <a:ext cx="4609821" cy="2428234"/>
            <a:chOff x="1079467" y="3393360"/>
            <a:chExt cx="4609821" cy="2428234"/>
          </a:xfrm>
        </p:grpSpPr>
        <p:sp>
          <p:nvSpPr>
            <p:cNvPr id="51" name="Rectangle 50"/>
            <p:cNvSpPr/>
            <p:nvPr>
              <p:custDataLst>
                <p:tags r:id="rId9"/>
              </p:custDataLst>
            </p:nvPr>
          </p:nvSpPr>
          <p:spPr bwMode="auto">
            <a:xfrm>
              <a:off x="3024887" y="3393360"/>
              <a:ext cx="2511649" cy="1044516"/>
            </a:xfrm>
            <a:prstGeom prst="rect">
              <a:avLst/>
            </a:prstGeom>
            <a:solidFill>
              <a:srgbClr val="0072C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a:endParaRPr lang="en-US" sz="2200" dirty="0">
                <a:ln>
                  <a:solidFill>
                    <a:schemeClr val="tx1">
                      <a:alpha val="99000"/>
                    </a:schemeClr>
                  </a:solidFill>
                </a:ln>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3" name="TextBox 52"/>
            <p:cNvSpPr txBox="1"/>
            <p:nvPr>
              <p:custDataLst>
                <p:tags r:id="rId10"/>
              </p:custDataLst>
            </p:nvPr>
          </p:nvSpPr>
          <p:spPr>
            <a:xfrm>
              <a:off x="3987464" y="3542397"/>
              <a:ext cx="586498" cy="742376"/>
            </a:xfrm>
            <a:prstGeom prst="rect">
              <a:avLst/>
            </a:prstGeom>
            <a:noFill/>
          </p:spPr>
          <p:txBody>
            <a:bodyPr wrap="square" lIns="93278" tIns="93278" rIns="93278" bIns="93278" rtlCol="0">
              <a:spAutoFit/>
            </a:bodyPr>
            <a:lstStyle/>
            <a:p>
              <a:pPr algn="ctr">
                <a:buSzPct val="90000"/>
              </a:pPr>
              <a:r>
                <a:rPr lang="en-US" sz="3600" dirty="0">
                  <a:gradFill>
                    <a:gsLst>
                      <a:gs pos="0">
                        <a:srgbClr val="FFFFFF"/>
                      </a:gs>
                      <a:gs pos="100000">
                        <a:srgbClr val="FFFFFF"/>
                      </a:gs>
                    </a:gsLst>
                    <a:lin ang="5400000" scaled="0"/>
                  </a:gradFill>
                </a:rPr>
                <a:t>2</a:t>
              </a:r>
            </a:p>
          </p:txBody>
        </p:sp>
        <p:sp>
          <p:nvSpPr>
            <p:cNvPr id="56" name="TextBox 55"/>
            <p:cNvSpPr txBox="1"/>
            <p:nvPr>
              <p:custDataLst>
                <p:tags r:id="rId11"/>
              </p:custDataLst>
            </p:nvPr>
          </p:nvSpPr>
          <p:spPr>
            <a:xfrm>
              <a:off x="1079467" y="5202222"/>
              <a:ext cx="4609821" cy="619372"/>
            </a:xfrm>
            <a:prstGeom prst="rect">
              <a:avLst/>
            </a:prstGeom>
            <a:solidFill>
              <a:srgbClr val="0072C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defPPr>
                <a:defRPr lang="en-US"/>
              </a:defPPr>
              <a:lvl1pPr algn="ctr" defTabSz="914099">
                <a:defRPr sz="2200">
                  <a:solidFill>
                    <a:schemeClr val="tx1">
                      <a:lumMod val="20000"/>
                      <a:lumOff val="80000"/>
                      <a:alpha val="99000"/>
                    </a:schemeClr>
                  </a:solidFill>
                  <a:latin typeface="Segoe UI" pitchFamily="34" charset="0"/>
                  <a:ea typeface="Segoe UI" pitchFamily="34" charset="0"/>
                  <a:cs typeface="Segoe UI" pitchFamily="34" charset="0"/>
                </a:defRPr>
              </a:lvl1pPr>
            </a:lstStyle>
            <a:p>
              <a:endParaRPr lang="en-US" sz="1800" dirty="0">
                <a:ln>
                  <a:solidFill>
                    <a:schemeClr val="tx1">
                      <a:alpha val="99000"/>
                    </a:schemeClr>
                  </a:solidFill>
                </a:ln>
                <a:gradFill>
                  <a:gsLst>
                    <a:gs pos="0">
                      <a:srgbClr val="FFFFFF"/>
                    </a:gs>
                    <a:gs pos="100000">
                      <a:srgbClr val="FFFFFF"/>
                    </a:gs>
                  </a:gsLst>
                  <a:lin ang="5400000" scaled="0"/>
                </a:gradFill>
              </a:endParaRPr>
            </a:p>
          </p:txBody>
        </p:sp>
        <p:sp>
          <p:nvSpPr>
            <p:cNvPr id="57" name="TextBox 56"/>
            <p:cNvSpPr txBox="1"/>
            <p:nvPr>
              <p:custDataLst>
                <p:tags r:id="rId12"/>
              </p:custDataLst>
            </p:nvPr>
          </p:nvSpPr>
          <p:spPr>
            <a:xfrm>
              <a:off x="1396328" y="5240667"/>
              <a:ext cx="3976097" cy="525076"/>
            </a:xfrm>
            <a:prstGeom prst="rect">
              <a:avLst/>
            </a:prstGeom>
            <a:noFill/>
          </p:spPr>
          <p:txBody>
            <a:bodyPr wrap="square" lIns="93278" tIns="46639" rIns="93278" bIns="46639" rtlCol="0">
              <a:spAutoFit/>
            </a:bodyPr>
            <a:lstStyle/>
            <a:p>
              <a:pPr algn="ctr">
                <a:buSzPct val="90000"/>
              </a:pPr>
              <a:r>
                <a:rPr lang="pl-PL" sz="2800" dirty="0" err="1" smtClean="0">
                  <a:gradFill>
                    <a:gsLst>
                      <a:gs pos="0">
                        <a:srgbClr val="FFFFFF"/>
                      </a:gs>
                      <a:gs pos="100000">
                        <a:srgbClr val="FFFFFF"/>
                      </a:gs>
                    </a:gsLst>
                    <a:lin ang="5400000" scaled="0"/>
                  </a:gradFill>
                </a:rPr>
                <a:t>Offline</a:t>
              </a:r>
              <a:endParaRPr lang="en-US" sz="2800" dirty="0">
                <a:gradFill>
                  <a:gsLst>
                    <a:gs pos="0">
                      <a:srgbClr val="FFFFFF"/>
                    </a:gs>
                    <a:gs pos="100000">
                      <a:srgbClr val="FFFFFF"/>
                    </a:gs>
                  </a:gsLst>
                  <a:lin ang="5400000" scaled="0"/>
                </a:gradFill>
              </a:endParaRPr>
            </a:p>
          </p:txBody>
        </p:sp>
        <p:sp>
          <p:nvSpPr>
            <p:cNvPr id="61" name="Right Triangle 60"/>
            <p:cNvSpPr/>
            <p:nvPr>
              <p:custDataLst>
                <p:tags r:id="rId13"/>
              </p:custDataLst>
            </p:nvPr>
          </p:nvSpPr>
          <p:spPr bwMode="auto">
            <a:xfrm flipV="1">
              <a:off x="3987462" y="4437876"/>
              <a:ext cx="451948" cy="649688"/>
            </a:xfrm>
            <a:prstGeom prst="rtTriangle">
              <a:avLst/>
            </a:prstGeom>
            <a:solidFill>
              <a:srgbClr val="0072C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a:endParaRPr lang="en-US" dirty="0">
                <a:ln>
                  <a:solidFill>
                    <a:schemeClr val="tx1">
                      <a:alpha val="99000"/>
                    </a:schemeClr>
                  </a:solidFill>
                </a:ln>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grpSp>
        <p:nvGrpSpPr>
          <p:cNvPr id="7" name="Group 6"/>
          <p:cNvGrpSpPr/>
          <p:nvPr/>
        </p:nvGrpSpPr>
        <p:grpSpPr>
          <a:xfrm>
            <a:off x="6753911" y="3393360"/>
            <a:ext cx="4609821" cy="2428234"/>
            <a:chOff x="6753911" y="3393360"/>
            <a:chExt cx="4609821" cy="2428234"/>
          </a:xfrm>
        </p:grpSpPr>
        <p:sp>
          <p:nvSpPr>
            <p:cNvPr id="52" name="Rectangle 51"/>
            <p:cNvSpPr/>
            <p:nvPr>
              <p:custDataLst>
                <p:tags r:id="rId4"/>
              </p:custDataLst>
            </p:nvPr>
          </p:nvSpPr>
          <p:spPr bwMode="auto">
            <a:xfrm>
              <a:off x="9328166" y="3393360"/>
              <a:ext cx="1494841" cy="1044516"/>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a:endParaRPr lang="en-US" sz="2200" dirty="0">
                <a:ln>
                  <a:solidFill>
                    <a:schemeClr val="tx1">
                      <a:alpha val="99000"/>
                    </a:schemeClr>
                  </a:solidFill>
                </a:ln>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5" name="TextBox 54"/>
            <p:cNvSpPr txBox="1"/>
            <p:nvPr>
              <p:custDataLst>
                <p:tags r:id="rId5"/>
              </p:custDataLst>
            </p:nvPr>
          </p:nvSpPr>
          <p:spPr>
            <a:xfrm>
              <a:off x="9782338" y="3542397"/>
              <a:ext cx="586498" cy="742376"/>
            </a:xfrm>
            <a:prstGeom prst="rect">
              <a:avLst/>
            </a:prstGeom>
            <a:noFill/>
          </p:spPr>
          <p:txBody>
            <a:bodyPr wrap="square" lIns="93278" tIns="93278" rIns="93278" bIns="93278" rtlCol="0">
              <a:spAutoFit/>
            </a:bodyPr>
            <a:lstStyle/>
            <a:p>
              <a:pPr algn="ctr">
                <a:buSzPct val="90000"/>
              </a:pPr>
              <a:r>
                <a:rPr lang="en-US" sz="3600" dirty="0">
                  <a:gradFill>
                    <a:gsLst>
                      <a:gs pos="0">
                        <a:srgbClr val="FFFFFF"/>
                      </a:gs>
                      <a:gs pos="100000">
                        <a:srgbClr val="FFFFFF"/>
                      </a:gs>
                    </a:gsLst>
                    <a:lin ang="5400000" scaled="0"/>
                  </a:gradFill>
                </a:rPr>
                <a:t>4</a:t>
              </a:r>
            </a:p>
          </p:txBody>
        </p:sp>
        <p:sp>
          <p:nvSpPr>
            <p:cNvPr id="58" name="TextBox 57"/>
            <p:cNvSpPr txBox="1"/>
            <p:nvPr>
              <p:custDataLst>
                <p:tags r:id="rId6"/>
              </p:custDataLst>
            </p:nvPr>
          </p:nvSpPr>
          <p:spPr>
            <a:xfrm>
              <a:off x="6753911" y="5202222"/>
              <a:ext cx="4609821" cy="619372"/>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defPPr>
                <a:defRPr lang="en-US"/>
              </a:defPPr>
              <a:lvl1pPr algn="ctr" defTabSz="914099">
                <a:defRPr sz="2200">
                  <a:solidFill>
                    <a:schemeClr val="tx1">
                      <a:lumMod val="20000"/>
                      <a:lumOff val="80000"/>
                      <a:alpha val="99000"/>
                    </a:schemeClr>
                  </a:solidFill>
                  <a:latin typeface="Segoe UI" pitchFamily="34" charset="0"/>
                  <a:ea typeface="Segoe UI" pitchFamily="34" charset="0"/>
                  <a:cs typeface="Segoe UI" pitchFamily="34" charset="0"/>
                </a:defRPr>
              </a:lvl1pPr>
            </a:lstStyle>
            <a:p>
              <a:endParaRPr lang="en-US" sz="1800" dirty="0">
                <a:ln>
                  <a:solidFill>
                    <a:schemeClr val="tx1">
                      <a:alpha val="99000"/>
                    </a:schemeClr>
                  </a:solidFill>
                </a:ln>
                <a:gradFill>
                  <a:gsLst>
                    <a:gs pos="0">
                      <a:srgbClr val="FFFFFF"/>
                    </a:gs>
                    <a:gs pos="100000">
                      <a:srgbClr val="FFFFFF"/>
                    </a:gs>
                  </a:gsLst>
                  <a:lin ang="5400000" scaled="0"/>
                </a:gradFill>
              </a:endParaRPr>
            </a:p>
          </p:txBody>
        </p:sp>
        <p:sp>
          <p:nvSpPr>
            <p:cNvPr id="59" name="TextBox 58"/>
            <p:cNvSpPr txBox="1"/>
            <p:nvPr>
              <p:custDataLst>
                <p:tags r:id="rId7"/>
              </p:custDataLst>
            </p:nvPr>
          </p:nvSpPr>
          <p:spPr>
            <a:xfrm>
              <a:off x="7070772" y="5247182"/>
              <a:ext cx="3976097" cy="525076"/>
            </a:xfrm>
            <a:prstGeom prst="rect">
              <a:avLst/>
            </a:prstGeom>
            <a:noFill/>
          </p:spPr>
          <p:txBody>
            <a:bodyPr wrap="square" lIns="93278" tIns="46639" rIns="93278" bIns="46639" rtlCol="0">
              <a:spAutoFit/>
            </a:bodyPr>
            <a:lstStyle/>
            <a:p>
              <a:pPr algn="ctr">
                <a:buSzPct val="90000"/>
              </a:pPr>
              <a:r>
                <a:rPr lang="en-US" sz="2800" dirty="0">
                  <a:gradFill>
                    <a:gsLst>
                      <a:gs pos="0">
                        <a:srgbClr val="FFFFFF"/>
                      </a:gs>
                      <a:gs pos="100000">
                        <a:srgbClr val="FFFFFF"/>
                      </a:gs>
                    </a:gsLst>
                    <a:lin ang="5400000" scaled="0"/>
                  </a:gradFill>
                </a:rPr>
                <a:t>Summary </a:t>
              </a:r>
            </a:p>
          </p:txBody>
        </p:sp>
        <p:sp>
          <p:nvSpPr>
            <p:cNvPr id="62" name="Right Triangle 61"/>
            <p:cNvSpPr/>
            <p:nvPr>
              <p:custDataLst>
                <p:tags r:id="rId8"/>
              </p:custDataLst>
            </p:nvPr>
          </p:nvSpPr>
          <p:spPr bwMode="auto">
            <a:xfrm flipV="1">
              <a:off x="9924515" y="4437876"/>
              <a:ext cx="451948" cy="649688"/>
            </a:xfrm>
            <a:prstGeom prst="rtTriangle">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a:endParaRPr lang="en-US" dirty="0">
                <a:ln>
                  <a:solidFill>
                    <a:schemeClr val="tx1">
                      <a:alpha val="99000"/>
                    </a:schemeClr>
                  </a:solidFill>
                </a:ln>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spTree>
    <p:extLst>
      <p:ext uri="{BB962C8B-B14F-4D97-AF65-F5344CB8AC3E}">
        <p14:creationId xmlns:p14="http://schemas.microsoft.com/office/powerpoint/2010/main" val="2064281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http://img.thedailywtf.com/images/200701/ToiletServ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8549" y="-28575"/>
            <a:ext cx="9584094" cy="7023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7556353"/>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ct 11" hidden="1"/>
          <p:cNvGraphicFramePr>
            <a:graphicFrameLocks noChangeAspect="1"/>
          </p:cNvGraphicFramePr>
          <p:nvPr>
            <p:custDataLst>
              <p:tags r:id="rId2"/>
            </p:custDataLst>
            <p:extLst>
              <p:ext uri="{D42A27DB-BD31-4B8C-83A1-F6EECF244321}">
                <p14:modId xmlns:p14="http://schemas.microsoft.com/office/powerpoint/2010/main" val="48896159"/>
              </p:ext>
            </p:extLst>
          </p:nvPr>
        </p:nvGraphicFramePr>
        <p:xfrm>
          <a:off x="1621" y="1620"/>
          <a:ext cx="1619" cy="1619"/>
        </p:xfrm>
        <a:graphic>
          <a:graphicData uri="http://schemas.openxmlformats.org/presentationml/2006/ole">
            <mc:AlternateContent xmlns:mc="http://schemas.openxmlformats.org/markup-compatibility/2006">
              <mc:Choice xmlns:v="urn:schemas-microsoft-com:vml" Requires="v">
                <p:oleObj spid="_x0000_s33811" name="think-cell Slide" r:id="rId12" imgW="270" imgH="270" progId="TCLayout.ActiveDocument.1">
                  <p:embed/>
                </p:oleObj>
              </mc:Choice>
              <mc:Fallback>
                <p:oleObj name="think-cell Slide" r:id="rId12" imgW="270" imgH="270" progId="TCLayout.ActiveDocument.1">
                  <p:embed/>
                  <p:pic>
                    <p:nvPicPr>
                      <p:cNvPr id="0" name=""/>
                      <p:cNvPicPr/>
                      <p:nvPr/>
                    </p:nvPicPr>
                    <p:blipFill>
                      <a:blip r:embed="rId13"/>
                      <a:stretch>
                        <a:fillRect/>
                      </a:stretch>
                    </p:blipFill>
                    <p:spPr>
                      <a:xfrm>
                        <a:off x="1621" y="1620"/>
                        <a:ext cx="1619" cy="1619"/>
                      </a:xfrm>
                      <a:prstGeom prst="rect">
                        <a:avLst/>
                      </a:prstGeom>
                    </p:spPr>
                  </p:pic>
                </p:oleObj>
              </mc:Fallback>
            </mc:AlternateContent>
          </a:graphicData>
        </a:graphic>
      </p:graphicFrame>
      <p:sp>
        <p:nvSpPr>
          <p:cNvPr id="2" name="Title 1"/>
          <p:cNvSpPr>
            <a:spLocks noGrp="1"/>
          </p:cNvSpPr>
          <p:nvPr>
            <p:ph type="title"/>
            <p:custDataLst>
              <p:tags r:id="rId3"/>
            </p:custDataLst>
          </p:nvPr>
        </p:nvSpPr>
        <p:spPr/>
        <p:txBody>
          <a:bodyPr/>
          <a:lstStyle/>
          <a:p>
            <a:r>
              <a:rPr lang="pl-PL" dirty="0" err="1" smtClean="0"/>
              <a:t>Session</a:t>
            </a:r>
            <a:r>
              <a:rPr lang="pl-PL" dirty="0" smtClean="0"/>
              <a:t> </a:t>
            </a:r>
            <a:r>
              <a:rPr lang="pl-PL" dirty="0" err="1" smtClean="0"/>
              <a:t>goal</a:t>
            </a:r>
            <a:endParaRPr lang="en-US" dirty="0"/>
          </a:p>
        </p:txBody>
      </p:sp>
      <p:grpSp>
        <p:nvGrpSpPr>
          <p:cNvPr id="11" name="Group 10"/>
          <p:cNvGrpSpPr/>
          <p:nvPr>
            <p:custDataLst>
              <p:tags r:id="rId4"/>
            </p:custDataLst>
          </p:nvPr>
        </p:nvGrpSpPr>
        <p:grpSpPr>
          <a:xfrm>
            <a:off x="529660" y="1475865"/>
            <a:ext cx="11375535" cy="791847"/>
            <a:chOff x="519113" y="1447058"/>
            <a:chExt cx="11149012" cy="776391"/>
          </a:xfrm>
        </p:grpSpPr>
        <p:sp>
          <p:nvSpPr>
            <p:cNvPr id="3" name="Rectangle 2"/>
            <p:cNvSpPr/>
            <p:nvPr/>
          </p:nvSpPr>
          <p:spPr bwMode="auto">
            <a:xfrm>
              <a:off x="519113" y="1447058"/>
              <a:ext cx="11149012" cy="776391"/>
            </a:xfrm>
            <a:prstGeom prst="rect">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32472"/>
              <a:endParaRPr lang="en-US" sz="2200" dirty="0">
                <a:solidFill>
                  <a:srgbClr val="FFFFFF">
                    <a:alpha val="98824"/>
                  </a:srgbClr>
                </a:solidFill>
                <a:latin typeface="Segoe UI" pitchFamily="34" charset="0"/>
                <a:ea typeface="Segoe UI" pitchFamily="34" charset="0"/>
                <a:cs typeface="Segoe UI" pitchFamily="34" charset="0"/>
              </a:endParaRPr>
            </a:p>
          </p:txBody>
        </p:sp>
        <p:sp>
          <p:nvSpPr>
            <p:cNvPr id="4" name="TextBox 3"/>
            <p:cNvSpPr txBox="1"/>
            <p:nvPr>
              <p:custDataLst>
                <p:tags r:id="rId9"/>
              </p:custDataLst>
            </p:nvPr>
          </p:nvSpPr>
          <p:spPr>
            <a:xfrm>
              <a:off x="584143" y="1518395"/>
              <a:ext cx="11018952" cy="633715"/>
            </a:xfrm>
            <a:prstGeom prst="rect">
              <a:avLst/>
            </a:prstGeom>
            <a:noFill/>
          </p:spPr>
          <p:txBody>
            <a:bodyPr wrap="square" lIns="182880" tIns="45720" rIns="91440" bIns="45720" rtlCol="0">
              <a:spAutoFit/>
            </a:bodyPr>
            <a:lstStyle/>
            <a:p>
              <a:pPr marL="568325" lvl="1" indent="-552450">
                <a:spcBef>
                  <a:spcPts val="612"/>
                </a:spcBef>
                <a:buSzPct val="90000"/>
                <a:buBlip>
                  <a:blip r:embed="rId14"/>
                </a:buBlip>
              </a:pPr>
              <a:r>
                <a:rPr lang="pl-PL" sz="3600" dirty="0" err="1" smtClean="0">
                  <a:gradFill>
                    <a:gsLst>
                      <a:gs pos="0">
                        <a:srgbClr val="FFFFFF"/>
                      </a:gs>
                      <a:gs pos="99000">
                        <a:srgbClr val="FFFFFF"/>
                      </a:gs>
                    </a:gsLst>
                    <a:lin ang="5400000" scaled="1"/>
                  </a:gradFill>
                </a:rPr>
                <a:t>Become</a:t>
              </a:r>
              <a:r>
                <a:rPr lang="pl-PL" sz="3600" dirty="0" smtClean="0">
                  <a:gradFill>
                    <a:gsLst>
                      <a:gs pos="0">
                        <a:srgbClr val="FFFFFF"/>
                      </a:gs>
                      <a:gs pos="99000">
                        <a:srgbClr val="FFFFFF"/>
                      </a:gs>
                    </a:gsLst>
                    <a:lin ang="5400000" scaled="1"/>
                  </a:gradFill>
                </a:rPr>
                <a:t> </a:t>
              </a:r>
              <a:r>
                <a:rPr lang="pl-PL" sz="3600" dirty="0" err="1" smtClean="0">
                  <a:gradFill>
                    <a:gsLst>
                      <a:gs pos="0">
                        <a:srgbClr val="FFFFFF"/>
                      </a:gs>
                      <a:gs pos="99000">
                        <a:srgbClr val="FFFFFF"/>
                      </a:gs>
                    </a:gsLst>
                    <a:lin ang="5400000" scaled="1"/>
                  </a:gradFill>
                </a:rPr>
                <a:t>more</a:t>
              </a:r>
              <a:r>
                <a:rPr lang="pl-PL" sz="3600" dirty="0" smtClean="0">
                  <a:gradFill>
                    <a:gsLst>
                      <a:gs pos="0">
                        <a:srgbClr val="FFFFFF"/>
                      </a:gs>
                      <a:gs pos="99000">
                        <a:srgbClr val="FFFFFF"/>
                      </a:gs>
                    </a:gsLst>
                    <a:lin ang="5400000" scaled="1"/>
                  </a:gradFill>
                </a:rPr>
                <a:t> </a:t>
              </a:r>
              <a:r>
                <a:rPr lang="pl-PL" sz="3600" dirty="0" err="1" smtClean="0">
                  <a:gradFill>
                    <a:gsLst>
                      <a:gs pos="0">
                        <a:srgbClr val="FFFFFF"/>
                      </a:gs>
                      <a:gs pos="99000">
                        <a:srgbClr val="FFFFFF"/>
                      </a:gs>
                    </a:gsLst>
                    <a:lin ang="5400000" scaled="1"/>
                  </a:gradFill>
                </a:rPr>
                <a:t>familiar</a:t>
              </a:r>
              <a:r>
                <a:rPr lang="pl-PL" sz="3600" dirty="0" smtClean="0">
                  <a:gradFill>
                    <a:gsLst>
                      <a:gs pos="0">
                        <a:srgbClr val="FFFFFF"/>
                      </a:gs>
                      <a:gs pos="99000">
                        <a:srgbClr val="FFFFFF"/>
                      </a:gs>
                    </a:gsLst>
                    <a:lin ang="5400000" scaled="1"/>
                  </a:gradFill>
                </a:rPr>
                <a:t> hard to </a:t>
              </a:r>
              <a:r>
                <a:rPr lang="pl-PL" sz="3600" dirty="0" err="1" smtClean="0">
                  <a:gradFill>
                    <a:gsLst>
                      <a:gs pos="0">
                        <a:srgbClr val="FFFFFF"/>
                      </a:gs>
                      <a:gs pos="99000">
                        <a:srgbClr val="FFFFFF"/>
                      </a:gs>
                    </a:gsLst>
                    <a:lin ang="5400000" scaled="1"/>
                  </a:gradFill>
                </a:rPr>
                <a:t>manage</a:t>
              </a:r>
              <a:r>
                <a:rPr lang="pl-PL" sz="3600" dirty="0" smtClean="0">
                  <a:gradFill>
                    <a:gsLst>
                      <a:gs pos="0">
                        <a:srgbClr val="FFFFFF"/>
                      </a:gs>
                      <a:gs pos="99000">
                        <a:srgbClr val="FFFFFF"/>
                      </a:gs>
                    </a:gsLst>
                    <a:lin ang="5400000" scaled="1"/>
                  </a:gradFill>
                </a:rPr>
                <a:t> </a:t>
              </a:r>
              <a:r>
                <a:rPr lang="pl-PL" sz="3600" dirty="0" err="1" smtClean="0">
                  <a:gradFill>
                    <a:gsLst>
                      <a:gs pos="0">
                        <a:srgbClr val="FFFFFF"/>
                      </a:gs>
                      <a:gs pos="99000">
                        <a:srgbClr val="FFFFFF"/>
                      </a:gs>
                    </a:gsLst>
                    <a:lin ang="5400000" scaled="1"/>
                  </a:gradFill>
                </a:rPr>
                <a:t>issues</a:t>
              </a:r>
              <a:endParaRPr lang="en-US" sz="3600" dirty="0">
                <a:gradFill>
                  <a:gsLst>
                    <a:gs pos="0">
                      <a:srgbClr val="FFFFFF"/>
                    </a:gs>
                    <a:gs pos="99000">
                      <a:srgbClr val="FFFFFF"/>
                    </a:gs>
                  </a:gsLst>
                  <a:lin ang="5400000" scaled="1"/>
                </a:gradFill>
              </a:endParaRPr>
            </a:p>
          </p:txBody>
        </p:sp>
      </p:grpSp>
      <p:sp>
        <p:nvSpPr>
          <p:cNvPr id="13" name="Rectangle 12"/>
          <p:cNvSpPr/>
          <p:nvPr/>
        </p:nvSpPr>
        <p:spPr>
          <a:xfrm>
            <a:off x="1236050" y="2361765"/>
            <a:ext cx="10795273" cy="907941"/>
          </a:xfrm>
          <a:prstGeom prst="rect">
            <a:avLst/>
          </a:prstGeom>
        </p:spPr>
        <p:txBody>
          <a:bodyPr wrap="square">
            <a:spAutoFit/>
          </a:bodyPr>
          <a:lstStyle/>
          <a:p>
            <a:pPr marL="16194" lvl="1">
              <a:spcBef>
                <a:spcPts val="612"/>
              </a:spcBef>
              <a:buSzPct val="90000"/>
            </a:pPr>
            <a:r>
              <a:rPr lang="pl-PL" sz="2400" dirty="0" err="1" smtClean="0">
                <a:gradFill>
                  <a:gsLst>
                    <a:gs pos="0">
                      <a:srgbClr val="FFFFFF"/>
                    </a:gs>
                    <a:gs pos="99000">
                      <a:srgbClr val="FFFFFF"/>
                    </a:gs>
                  </a:gsLst>
                  <a:lin ang="5400000" scaled="1"/>
                </a:gradFill>
              </a:rPr>
              <a:t>Know</a:t>
            </a:r>
            <a:r>
              <a:rPr lang="pl-PL" sz="2400" dirty="0" smtClean="0">
                <a:gradFill>
                  <a:gsLst>
                    <a:gs pos="0">
                      <a:srgbClr val="FFFFFF"/>
                    </a:gs>
                    <a:gs pos="99000">
                      <a:srgbClr val="FFFFFF"/>
                    </a:gs>
                  </a:gsLst>
                  <a:lin ang="5400000" scaled="1"/>
                </a:gradFill>
              </a:rPr>
              <a:t> </a:t>
            </a:r>
            <a:r>
              <a:rPr lang="pl-PL" sz="2400" dirty="0" err="1" smtClean="0">
                <a:gradFill>
                  <a:gsLst>
                    <a:gs pos="0">
                      <a:srgbClr val="FFFFFF"/>
                    </a:gs>
                    <a:gs pos="99000">
                      <a:srgbClr val="FFFFFF"/>
                    </a:gs>
                  </a:gsLst>
                  <a:lin ang="5400000" scaled="1"/>
                </a:gradFill>
              </a:rPr>
              <a:t>why</a:t>
            </a:r>
            <a:r>
              <a:rPr lang="pl-PL" sz="2400" dirty="0" smtClean="0">
                <a:gradFill>
                  <a:gsLst>
                    <a:gs pos="0">
                      <a:srgbClr val="FFFFFF"/>
                    </a:gs>
                    <a:gs pos="99000">
                      <a:srgbClr val="FFFFFF"/>
                    </a:gs>
                  </a:gsLst>
                  <a:lin ang="5400000" scaled="1"/>
                </a:gradFill>
              </a:rPr>
              <a:t> </a:t>
            </a:r>
            <a:r>
              <a:rPr lang="pl-PL" sz="2400" dirty="0" err="1" smtClean="0">
                <a:gradFill>
                  <a:gsLst>
                    <a:gs pos="0">
                      <a:srgbClr val="FFFFFF"/>
                    </a:gs>
                    <a:gs pos="99000">
                      <a:srgbClr val="FFFFFF"/>
                    </a:gs>
                  </a:gsLst>
                  <a:lin ang="5400000" scaled="1"/>
                </a:gradFill>
              </a:rPr>
              <a:t>situations</a:t>
            </a:r>
            <a:r>
              <a:rPr lang="pl-PL" sz="2400" dirty="0" smtClean="0">
                <a:gradFill>
                  <a:gsLst>
                    <a:gs pos="0">
                      <a:srgbClr val="FFFFFF"/>
                    </a:gs>
                    <a:gs pos="99000">
                      <a:srgbClr val="FFFFFF"/>
                    </a:gs>
                  </a:gsLst>
                  <a:lin ang="5400000" scaled="1"/>
                </a:gradFill>
              </a:rPr>
              <a:t> </a:t>
            </a:r>
            <a:r>
              <a:rPr lang="pl-PL" sz="2400" dirty="0" err="1" smtClean="0">
                <a:gradFill>
                  <a:gsLst>
                    <a:gs pos="0">
                      <a:srgbClr val="FFFFFF"/>
                    </a:gs>
                    <a:gs pos="99000">
                      <a:srgbClr val="FFFFFF"/>
                    </a:gs>
                  </a:gsLst>
                  <a:lin ang="5400000" scaled="1"/>
                </a:gradFill>
              </a:rPr>
              <a:t>can</a:t>
            </a:r>
            <a:r>
              <a:rPr lang="pl-PL" sz="2400" dirty="0" smtClean="0">
                <a:gradFill>
                  <a:gsLst>
                    <a:gs pos="0">
                      <a:srgbClr val="FFFFFF"/>
                    </a:gs>
                    <a:gs pos="99000">
                      <a:srgbClr val="FFFFFF"/>
                    </a:gs>
                  </a:gsLst>
                  <a:lin ang="5400000" scaled="1"/>
                </a:gradFill>
              </a:rPr>
              <a:t> </a:t>
            </a:r>
            <a:r>
              <a:rPr lang="pl-PL" sz="2400" dirty="0" err="1" smtClean="0">
                <a:gradFill>
                  <a:gsLst>
                    <a:gs pos="0">
                      <a:srgbClr val="FFFFFF"/>
                    </a:gs>
                    <a:gs pos="99000">
                      <a:srgbClr val="FFFFFF"/>
                    </a:gs>
                  </a:gsLst>
                  <a:lin ang="5400000" scaled="1"/>
                </a:gradFill>
              </a:rPr>
              <a:t>happen</a:t>
            </a:r>
            <a:endParaRPr lang="en-US" sz="2400" dirty="0">
              <a:gradFill>
                <a:gsLst>
                  <a:gs pos="0">
                    <a:srgbClr val="FFFFFF"/>
                  </a:gs>
                  <a:gs pos="99000">
                    <a:srgbClr val="FFFFFF"/>
                  </a:gs>
                </a:gsLst>
                <a:lin ang="5400000" scaled="1"/>
              </a:gradFill>
            </a:endParaRPr>
          </a:p>
          <a:p>
            <a:pPr marL="16194" lvl="1">
              <a:spcBef>
                <a:spcPts val="612"/>
              </a:spcBef>
              <a:buSzPct val="90000"/>
            </a:pPr>
            <a:r>
              <a:rPr lang="pl-PL" sz="2400" dirty="0" err="1" smtClean="0">
                <a:gradFill>
                  <a:gsLst>
                    <a:gs pos="0">
                      <a:srgbClr val="FFFFFF"/>
                    </a:gs>
                    <a:gs pos="99000">
                      <a:srgbClr val="FFFFFF"/>
                    </a:gs>
                  </a:gsLst>
                  <a:lin ang="5400000" scaled="1"/>
                </a:gradFill>
              </a:rPr>
              <a:t>Know</a:t>
            </a:r>
            <a:r>
              <a:rPr lang="pl-PL" sz="2400" dirty="0" smtClean="0">
                <a:gradFill>
                  <a:gsLst>
                    <a:gs pos="0">
                      <a:srgbClr val="FFFFFF"/>
                    </a:gs>
                    <a:gs pos="99000">
                      <a:srgbClr val="FFFFFF"/>
                    </a:gs>
                  </a:gsLst>
                  <a:lin ang="5400000" scaled="1"/>
                </a:gradFill>
              </a:rPr>
              <a:t> the </a:t>
            </a:r>
            <a:r>
              <a:rPr lang="pl-PL" sz="2400" dirty="0" err="1" smtClean="0">
                <a:gradFill>
                  <a:gsLst>
                    <a:gs pos="0">
                      <a:srgbClr val="FFFFFF"/>
                    </a:gs>
                    <a:gs pos="99000">
                      <a:srgbClr val="FFFFFF"/>
                    </a:gs>
                  </a:gsLst>
                  <a:lin ang="5400000" scaled="1"/>
                </a:gradFill>
              </a:rPr>
              <a:t>mitigation</a:t>
            </a:r>
            <a:r>
              <a:rPr lang="pl-PL" sz="2400" dirty="0" smtClean="0">
                <a:gradFill>
                  <a:gsLst>
                    <a:gs pos="0">
                      <a:srgbClr val="FFFFFF"/>
                    </a:gs>
                    <a:gs pos="99000">
                      <a:srgbClr val="FFFFFF"/>
                    </a:gs>
                  </a:gsLst>
                  <a:lin ang="5400000" scaled="1"/>
                </a:gradFill>
              </a:rPr>
              <a:t> plan</a:t>
            </a:r>
            <a:endParaRPr lang="en-US" sz="2400" dirty="0">
              <a:gradFill>
                <a:gsLst>
                  <a:gs pos="0">
                    <a:srgbClr val="FFFFFF"/>
                  </a:gs>
                  <a:gs pos="99000">
                    <a:srgbClr val="FFFFFF"/>
                  </a:gs>
                </a:gsLst>
                <a:lin ang="5400000" scaled="1"/>
              </a:gradFill>
            </a:endParaRPr>
          </a:p>
        </p:txBody>
      </p:sp>
      <p:grpSp>
        <p:nvGrpSpPr>
          <p:cNvPr id="14" name="Group 13"/>
          <p:cNvGrpSpPr/>
          <p:nvPr>
            <p:custDataLst>
              <p:tags r:id="rId5"/>
            </p:custDataLst>
          </p:nvPr>
        </p:nvGrpSpPr>
        <p:grpSpPr>
          <a:xfrm>
            <a:off x="529660" y="3397552"/>
            <a:ext cx="11375535" cy="791847"/>
            <a:chOff x="519113" y="1447058"/>
            <a:chExt cx="11149012" cy="776391"/>
          </a:xfrm>
        </p:grpSpPr>
        <p:sp>
          <p:nvSpPr>
            <p:cNvPr id="15" name="Rectangle 14"/>
            <p:cNvSpPr/>
            <p:nvPr/>
          </p:nvSpPr>
          <p:spPr bwMode="auto">
            <a:xfrm>
              <a:off x="519113" y="1447058"/>
              <a:ext cx="11149012" cy="776391"/>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32472"/>
              <a:endParaRPr lang="en-US" sz="2200" dirty="0">
                <a:solidFill>
                  <a:srgbClr val="FFFFFF">
                    <a:alpha val="98824"/>
                  </a:srgbClr>
                </a:solidFill>
                <a:latin typeface="Segoe UI" pitchFamily="34" charset="0"/>
                <a:ea typeface="Segoe UI" pitchFamily="34" charset="0"/>
                <a:cs typeface="Segoe UI" pitchFamily="34" charset="0"/>
              </a:endParaRPr>
            </a:p>
          </p:txBody>
        </p:sp>
        <p:sp>
          <p:nvSpPr>
            <p:cNvPr id="16" name="TextBox 15"/>
            <p:cNvSpPr txBox="1"/>
            <p:nvPr>
              <p:custDataLst>
                <p:tags r:id="rId8"/>
              </p:custDataLst>
            </p:nvPr>
          </p:nvSpPr>
          <p:spPr>
            <a:xfrm>
              <a:off x="584143" y="1518395"/>
              <a:ext cx="11018952" cy="633715"/>
            </a:xfrm>
            <a:prstGeom prst="rect">
              <a:avLst/>
            </a:prstGeom>
            <a:noFill/>
          </p:spPr>
          <p:txBody>
            <a:bodyPr wrap="square" lIns="182880" tIns="45720" rIns="91440" bIns="45720" rtlCol="0">
              <a:spAutoFit/>
            </a:bodyPr>
            <a:lstStyle/>
            <a:p>
              <a:pPr marL="568325" lvl="1" indent="-552450">
                <a:spcBef>
                  <a:spcPts val="612"/>
                </a:spcBef>
                <a:buSzPct val="90000"/>
                <a:buBlip>
                  <a:blip r:embed="rId14"/>
                </a:buBlip>
              </a:pPr>
              <a:r>
                <a:rPr lang="pl-PL" sz="3600" dirty="0" err="1" smtClean="0">
                  <a:gradFill>
                    <a:gsLst>
                      <a:gs pos="0">
                        <a:srgbClr val="FFFFFF"/>
                      </a:gs>
                      <a:gs pos="99000">
                        <a:srgbClr val="FFFFFF"/>
                      </a:gs>
                    </a:gsLst>
                    <a:lin ang="5400000" scaled="1"/>
                  </a:gradFill>
                </a:rPr>
                <a:t>Think</a:t>
              </a:r>
              <a:r>
                <a:rPr lang="pl-PL" sz="3600" dirty="0" smtClean="0">
                  <a:gradFill>
                    <a:gsLst>
                      <a:gs pos="0">
                        <a:srgbClr val="FFFFFF"/>
                      </a:gs>
                      <a:gs pos="99000">
                        <a:srgbClr val="FFFFFF"/>
                      </a:gs>
                    </a:gsLst>
                    <a:lin ang="5400000" scaled="1"/>
                  </a:gradFill>
                </a:rPr>
                <a:t> </a:t>
              </a:r>
              <a:r>
                <a:rPr lang="pl-PL" sz="3600" dirty="0" err="1" smtClean="0">
                  <a:gradFill>
                    <a:gsLst>
                      <a:gs pos="0">
                        <a:srgbClr val="FFFFFF"/>
                      </a:gs>
                      <a:gs pos="99000">
                        <a:srgbClr val="FFFFFF"/>
                      </a:gs>
                    </a:gsLst>
                    <a:lin ang="5400000" scaled="1"/>
                  </a:gradFill>
                </a:rPr>
                <a:t>through</a:t>
              </a:r>
              <a:r>
                <a:rPr lang="pl-PL" sz="3600" dirty="0" smtClean="0">
                  <a:gradFill>
                    <a:gsLst>
                      <a:gs pos="0">
                        <a:srgbClr val="FFFFFF"/>
                      </a:gs>
                      <a:gs pos="99000">
                        <a:srgbClr val="FFFFFF"/>
                      </a:gs>
                    </a:gsLst>
                    <a:lin ang="5400000" scaled="1"/>
                  </a:gradFill>
                </a:rPr>
                <a:t> the </a:t>
              </a:r>
              <a:r>
                <a:rPr lang="pl-PL" sz="3600" dirty="0" err="1" smtClean="0">
                  <a:gradFill>
                    <a:gsLst>
                      <a:gs pos="0">
                        <a:srgbClr val="FFFFFF"/>
                      </a:gs>
                      <a:gs pos="99000">
                        <a:srgbClr val="FFFFFF"/>
                      </a:gs>
                    </a:gsLst>
                    <a:lin ang="5400000" scaled="1"/>
                  </a:gradFill>
                </a:rPr>
                <a:t>points</a:t>
              </a:r>
              <a:r>
                <a:rPr lang="pl-PL" sz="3600" dirty="0" smtClean="0">
                  <a:gradFill>
                    <a:gsLst>
                      <a:gs pos="0">
                        <a:srgbClr val="FFFFFF"/>
                      </a:gs>
                      <a:gs pos="99000">
                        <a:srgbClr val="FFFFFF"/>
                      </a:gs>
                    </a:gsLst>
                    <a:lin ang="5400000" scaled="1"/>
                  </a:gradFill>
                </a:rPr>
                <a:t> of </a:t>
              </a:r>
              <a:r>
                <a:rPr lang="pl-PL" sz="3600" dirty="0" err="1" smtClean="0">
                  <a:gradFill>
                    <a:gsLst>
                      <a:gs pos="0">
                        <a:srgbClr val="FFFFFF"/>
                      </a:gs>
                      <a:gs pos="99000">
                        <a:srgbClr val="FFFFFF"/>
                      </a:gs>
                    </a:gsLst>
                    <a:lin ang="5400000" scaled="1"/>
                  </a:gradFill>
                </a:rPr>
                <a:t>entry</a:t>
              </a:r>
              <a:r>
                <a:rPr lang="pl-PL" sz="3600" dirty="0" smtClean="0">
                  <a:gradFill>
                    <a:gsLst>
                      <a:gs pos="0">
                        <a:srgbClr val="FFFFFF"/>
                      </a:gs>
                      <a:gs pos="99000">
                        <a:srgbClr val="FFFFFF"/>
                      </a:gs>
                    </a:gsLst>
                    <a:lin ang="5400000" scaled="1"/>
                  </a:gradFill>
                </a:rPr>
                <a:t> </a:t>
              </a:r>
              <a:endParaRPr lang="en-US" sz="3600" dirty="0">
                <a:gradFill>
                  <a:gsLst>
                    <a:gs pos="0">
                      <a:srgbClr val="FFFFFF"/>
                    </a:gs>
                    <a:gs pos="99000">
                      <a:srgbClr val="FFFFFF"/>
                    </a:gs>
                  </a:gsLst>
                  <a:lin ang="5400000" scaled="1"/>
                </a:gradFill>
              </a:endParaRPr>
            </a:p>
          </p:txBody>
        </p:sp>
      </p:grpSp>
      <p:sp>
        <p:nvSpPr>
          <p:cNvPr id="17" name="Rectangle 16"/>
          <p:cNvSpPr/>
          <p:nvPr/>
        </p:nvSpPr>
        <p:spPr>
          <a:xfrm>
            <a:off x="1236050" y="4283452"/>
            <a:ext cx="10795273" cy="461665"/>
          </a:xfrm>
          <a:prstGeom prst="rect">
            <a:avLst/>
          </a:prstGeom>
        </p:spPr>
        <p:txBody>
          <a:bodyPr wrap="square">
            <a:spAutoFit/>
          </a:bodyPr>
          <a:lstStyle/>
          <a:p>
            <a:pPr marL="16194" lvl="1">
              <a:spcBef>
                <a:spcPts val="612"/>
              </a:spcBef>
              <a:buSzPct val="90000"/>
            </a:pPr>
            <a:r>
              <a:rPr lang="pl-PL" sz="2400" dirty="0" err="1" smtClean="0">
                <a:gradFill>
                  <a:gsLst>
                    <a:gs pos="0">
                      <a:srgbClr val="FFFFFF"/>
                    </a:gs>
                    <a:gs pos="99000">
                      <a:srgbClr val="FFFFFF"/>
                    </a:gs>
                  </a:gsLst>
                  <a:lin ang="5400000" scaled="1"/>
                </a:gradFill>
              </a:rPr>
              <a:t>They</a:t>
            </a:r>
            <a:r>
              <a:rPr lang="pl-PL" sz="2400" dirty="0" smtClean="0">
                <a:gradFill>
                  <a:gsLst>
                    <a:gs pos="0">
                      <a:srgbClr val="FFFFFF"/>
                    </a:gs>
                    <a:gs pos="99000">
                      <a:srgbClr val="FFFFFF"/>
                    </a:gs>
                  </a:gsLst>
                  <a:lin ang="5400000" scaled="1"/>
                </a:gradFill>
              </a:rPr>
              <a:t> </a:t>
            </a:r>
            <a:r>
              <a:rPr lang="pl-PL" sz="2400" dirty="0" err="1" smtClean="0">
                <a:gradFill>
                  <a:gsLst>
                    <a:gs pos="0">
                      <a:srgbClr val="FFFFFF"/>
                    </a:gs>
                    <a:gs pos="99000">
                      <a:srgbClr val="FFFFFF"/>
                    </a:gs>
                  </a:gsLst>
                  <a:lin ang="5400000" scaled="1"/>
                </a:gradFill>
              </a:rPr>
              <a:t>may</a:t>
            </a:r>
            <a:r>
              <a:rPr lang="pl-PL" sz="2400" dirty="0" smtClean="0">
                <a:gradFill>
                  <a:gsLst>
                    <a:gs pos="0">
                      <a:srgbClr val="FFFFFF"/>
                    </a:gs>
                    <a:gs pos="99000">
                      <a:srgbClr val="FFFFFF"/>
                    </a:gs>
                  </a:gsLst>
                  <a:lin ang="5400000" scaled="1"/>
                </a:gradFill>
              </a:rPr>
              <a:t> be </a:t>
            </a:r>
            <a:r>
              <a:rPr lang="pl-PL" sz="2400" dirty="0" err="1" smtClean="0">
                <a:gradFill>
                  <a:gsLst>
                    <a:gs pos="0">
                      <a:srgbClr val="FFFFFF"/>
                    </a:gs>
                    <a:gs pos="99000">
                      <a:srgbClr val="FFFFFF"/>
                    </a:gs>
                  </a:gsLst>
                  <a:lin ang="5400000" scaled="1"/>
                </a:gradFill>
              </a:rPr>
              <a:t>based</a:t>
            </a:r>
            <a:r>
              <a:rPr lang="pl-PL" sz="2400" dirty="0" smtClean="0">
                <a:gradFill>
                  <a:gsLst>
                    <a:gs pos="0">
                      <a:srgbClr val="FFFFFF"/>
                    </a:gs>
                    <a:gs pos="99000">
                      <a:srgbClr val="FFFFFF"/>
                    </a:gs>
                  </a:gsLst>
                  <a:lin ang="5400000" scaled="1"/>
                </a:gradFill>
              </a:rPr>
              <a:t> on </a:t>
            </a:r>
            <a:r>
              <a:rPr lang="pl-PL" sz="2400" dirty="0" err="1" smtClean="0">
                <a:gradFill>
                  <a:gsLst>
                    <a:gs pos="0">
                      <a:srgbClr val="FFFFFF"/>
                    </a:gs>
                    <a:gs pos="99000">
                      <a:srgbClr val="FFFFFF"/>
                    </a:gs>
                  </a:gsLst>
                  <a:lin ang="5400000" scaled="1"/>
                </a:gradFill>
              </a:rPr>
              <a:t>relationships</a:t>
            </a:r>
            <a:r>
              <a:rPr lang="pl-PL" sz="2400" dirty="0" smtClean="0">
                <a:gradFill>
                  <a:gsLst>
                    <a:gs pos="0">
                      <a:srgbClr val="FFFFFF"/>
                    </a:gs>
                    <a:gs pos="99000">
                      <a:srgbClr val="FFFFFF"/>
                    </a:gs>
                  </a:gsLst>
                  <a:lin ang="5400000" scaled="1"/>
                </a:gradFill>
              </a:rPr>
              <a:t> with </a:t>
            </a:r>
            <a:r>
              <a:rPr lang="pl-PL" sz="2400" dirty="0" err="1" smtClean="0">
                <a:gradFill>
                  <a:gsLst>
                    <a:gs pos="0">
                      <a:srgbClr val="FFFFFF"/>
                    </a:gs>
                    <a:gs pos="99000">
                      <a:srgbClr val="FFFFFF"/>
                    </a:gs>
                  </a:gsLst>
                  <a:lin ang="5400000" scaled="1"/>
                </a:gradFill>
              </a:rPr>
              <a:t>people</a:t>
            </a:r>
            <a:endParaRPr lang="en-US" sz="2400" dirty="0">
              <a:gradFill>
                <a:gsLst>
                  <a:gs pos="0">
                    <a:srgbClr val="FFFFFF"/>
                  </a:gs>
                  <a:gs pos="99000">
                    <a:srgbClr val="FFFFFF"/>
                  </a:gs>
                </a:gsLst>
                <a:lin ang="5400000" scaled="1"/>
              </a:gradFill>
            </a:endParaRPr>
          </a:p>
        </p:txBody>
      </p:sp>
      <p:grpSp>
        <p:nvGrpSpPr>
          <p:cNvPr id="18" name="Group 17"/>
          <p:cNvGrpSpPr/>
          <p:nvPr>
            <p:custDataLst>
              <p:tags r:id="rId6"/>
            </p:custDataLst>
          </p:nvPr>
        </p:nvGrpSpPr>
        <p:grpSpPr>
          <a:xfrm>
            <a:off x="529659" y="4923315"/>
            <a:ext cx="11375535" cy="1395598"/>
            <a:chOff x="519113" y="1447058"/>
            <a:chExt cx="11149012" cy="1368358"/>
          </a:xfrm>
        </p:grpSpPr>
        <p:sp>
          <p:nvSpPr>
            <p:cNvPr id="19" name="Rectangle 18"/>
            <p:cNvSpPr/>
            <p:nvPr/>
          </p:nvSpPr>
          <p:spPr bwMode="auto">
            <a:xfrm>
              <a:off x="519113" y="1447058"/>
              <a:ext cx="11149012" cy="1368358"/>
            </a:xfrm>
            <a:prstGeom prst="rect">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32472"/>
              <a:endParaRPr lang="en-US" sz="2200" dirty="0">
                <a:solidFill>
                  <a:srgbClr val="FFFFFF">
                    <a:alpha val="98824"/>
                  </a:srgbClr>
                </a:solidFill>
                <a:latin typeface="Segoe UI" pitchFamily="34" charset="0"/>
                <a:ea typeface="Segoe UI" pitchFamily="34" charset="0"/>
                <a:cs typeface="Segoe UI" pitchFamily="34" charset="0"/>
              </a:endParaRPr>
            </a:p>
          </p:txBody>
        </p:sp>
        <p:sp>
          <p:nvSpPr>
            <p:cNvPr id="20" name="TextBox 19"/>
            <p:cNvSpPr txBox="1"/>
            <p:nvPr>
              <p:custDataLst>
                <p:tags r:id="rId7"/>
              </p:custDataLst>
            </p:nvPr>
          </p:nvSpPr>
          <p:spPr>
            <a:xfrm>
              <a:off x="584143" y="1518395"/>
              <a:ext cx="11018952" cy="1176900"/>
            </a:xfrm>
            <a:prstGeom prst="rect">
              <a:avLst/>
            </a:prstGeom>
            <a:noFill/>
          </p:spPr>
          <p:txBody>
            <a:bodyPr wrap="square" lIns="182880" tIns="45720" rIns="91440" bIns="45720" rtlCol="0">
              <a:spAutoFit/>
            </a:bodyPr>
            <a:lstStyle/>
            <a:p>
              <a:pPr marL="568325" lvl="1" indent="-552450">
                <a:spcBef>
                  <a:spcPts val="612"/>
                </a:spcBef>
                <a:buSzPct val="90000"/>
                <a:buBlip>
                  <a:blip r:embed="rId14"/>
                </a:buBlip>
              </a:pPr>
              <a:r>
                <a:rPr lang="en-US" sz="3600" b="1" dirty="0" smtClean="0">
                  <a:gradFill>
                    <a:gsLst>
                      <a:gs pos="0">
                        <a:srgbClr val="FFFFFF"/>
                      </a:gs>
                      <a:gs pos="99000">
                        <a:srgbClr val="FFFFFF"/>
                      </a:gs>
                    </a:gsLst>
                    <a:lin ang="5400000" scaled="1"/>
                  </a:gradFill>
                </a:rPr>
                <a:t>Major conclusion:</a:t>
              </a:r>
              <a:r>
                <a:rPr lang="pl-PL" sz="3600" b="1" dirty="0" smtClean="0">
                  <a:gradFill>
                    <a:gsLst>
                      <a:gs pos="0">
                        <a:srgbClr val="FFFFFF"/>
                      </a:gs>
                      <a:gs pos="99000">
                        <a:srgbClr val="FFFFFF"/>
                      </a:gs>
                    </a:gsLst>
                    <a:lin ang="5400000" scaled="1"/>
                  </a:gradFill>
                </a:rPr>
                <a:t> </a:t>
              </a:r>
              <a:r>
                <a:rPr lang="pl-PL" sz="3600" dirty="0" smtClean="0">
                  <a:gradFill>
                    <a:gsLst>
                      <a:gs pos="0">
                        <a:srgbClr val="FFFFFF"/>
                      </a:gs>
                      <a:gs pos="99000">
                        <a:srgbClr val="FFFFFF"/>
                      </a:gs>
                    </a:gsLst>
                    <a:lin ang="5400000" scaled="1"/>
                  </a:gradFill>
                </a:rPr>
                <a:t>Operating system </a:t>
              </a:r>
              <a:r>
                <a:rPr lang="pl-PL" sz="3600" dirty="0" err="1" smtClean="0">
                  <a:gradFill>
                    <a:gsLst>
                      <a:gs pos="0">
                        <a:srgbClr val="FFFFFF"/>
                      </a:gs>
                      <a:gs pos="99000">
                        <a:srgbClr val="FFFFFF"/>
                      </a:gs>
                    </a:gsLst>
                    <a:lin ang="5400000" scaled="1"/>
                  </a:gradFill>
                </a:rPr>
                <a:t>is</a:t>
              </a:r>
              <a:r>
                <a:rPr lang="pl-PL" sz="3600" dirty="0" smtClean="0">
                  <a:gradFill>
                    <a:gsLst>
                      <a:gs pos="0">
                        <a:srgbClr val="FFFFFF"/>
                      </a:gs>
                      <a:gs pos="99000">
                        <a:srgbClr val="FFFFFF"/>
                      </a:gs>
                    </a:gsLst>
                    <a:lin ang="5400000" scaled="1"/>
                  </a:gradFill>
                </a:rPr>
                <a:t> </a:t>
              </a:r>
              <a:r>
                <a:rPr lang="pl-PL" sz="3600" dirty="0" err="1" smtClean="0">
                  <a:gradFill>
                    <a:gsLst>
                      <a:gs pos="0">
                        <a:srgbClr val="FFFFFF"/>
                      </a:gs>
                      <a:gs pos="99000">
                        <a:srgbClr val="FFFFFF"/>
                      </a:gs>
                    </a:gsLst>
                    <a:lin ang="5400000" scaled="1"/>
                  </a:gradFill>
                </a:rPr>
                <a:t>just</a:t>
              </a:r>
              <a:r>
                <a:rPr lang="pl-PL" sz="3600" dirty="0" smtClean="0">
                  <a:gradFill>
                    <a:gsLst>
                      <a:gs pos="0">
                        <a:srgbClr val="FFFFFF"/>
                      </a:gs>
                      <a:gs pos="99000">
                        <a:srgbClr val="FFFFFF"/>
                      </a:gs>
                    </a:gsLst>
                    <a:lin ang="5400000" scaled="1"/>
                  </a:gradFill>
                </a:rPr>
                <a:t> a piece of </a:t>
              </a:r>
              <a:r>
                <a:rPr lang="pl-PL" sz="3600" dirty="0" err="1" smtClean="0">
                  <a:gradFill>
                    <a:gsLst>
                      <a:gs pos="0">
                        <a:srgbClr val="FFFFFF"/>
                      </a:gs>
                      <a:gs pos="99000">
                        <a:srgbClr val="FFFFFF"/>
                      </a:gs>
                    </a:gsLst>
                    <a:lin ang="5400000" scaled="1"/>
                  </a:gradFill>
                </a:rPr>
                <a:t>code</a:t>
              </a:r>
              <a:r>
                <a:rPr lang="pl-PL" sz="3600" dirty="0" smtClean="0">
                  <a:gradFill>
                    <a:gsLst>
                      <a:gs pos="0">
                        <a:srgbClr val="FFFFFF"/>
                      </a:gs>
                      <a:gs pos="99000">
                        <a:srgbClr val="FFFFFF"/>
                      </a:gs>
                    </a:gsLst>
                    <a:lin ang="5400000" scaled="1"/>
                  </a:gradFill>
                </a:rPr>
                <a:t>, </a:t>
              </a:r>
              <a:r>
                <a:rPr lang="pl-PL" sz="3600" dirty="0" err="1" smtClean="0">
                  <a:gradFill>
                    <a:gsLst>
                      <a:gs pos="0">
                        <a:srgbClr val="FFFFFF"/>
                      </a:gs>
                      <a:gs pos="99000">
                        <a:srgbClr val="FFFFFF"/>
                      </a:gs>
                    </a:gsLst>
                    <a:lin ang="5400000" scaled="1"/>
                  </a:gradFill>
                </a:rPr>
                <a:t>number</a:t>
              </a:r>
              <a:r>
                <a:rPr lang="pl-PL" sz="3600" dirty="0" smtClean="0">
                  <a:gradFill>
                    <a:gsLst>
                      <a:gs pos="0">
                        <a:srgbClr val="FFFFFF"/>
                      </a:gs>
                      <a:gs pos="99000">
                        <a:srgbClr val="FFFFFF"/>
                      </a:gs>
                    </a:gsLst>
                    <a:lin ang="5400000" scaled="1"/>
                  </a:gradFill>
                </a:rPr>
                <a:t> of </a:t>
              </a:r>
              <a:r>
                <a:rPr lang="pl-PL" sz="3600" dirty="0" err="1" smtClean="0">
                  <a:gradFill>
                    <a:gsLst>
                      <a:gs pos="0">
                        <a:srgbClr val="FFFFFF"/>
                      </a:gs>
                      <a:gs pos="99000">
                        <a:srgbClr val="FFFFFF"/>
                      </a:gs>
                    </a:gsLst>
                    <a:lin ang="5400000" scaled="1"/>
                  </a:gradFill>
                </a:rPr>
                <a:t>possible</a:t>
              </a:r>
              <a:r>
                <a:rPr lang="pl-PL" sz="3600" dirty="0" smtClean="0">
                  <a:gradFill>
                    <a:gsLst>
                      <a:gs pos="0">
                        <a:srgbClr val="FFFFFF"/>
                      </a:gs>
                      <a:gs pos="99000">
                        <a:srgbClr val="FFFFFF"/>
                      </a:gs>
                    </a:gsLst>
                    <a:lin ang="5400000" scaled="1"/>
                  </a:gradFill>
                </a:rPr>
                <a:t> </a:t>
              </a:r>
              <a:r>
                <a:rPr lang="pl-PL" sz="3600" dirty="0" err="1" smtClean="0">
                  <a:gradFill>
                    <a:gsLst>
                      <a:gs pos="0">
                        <a:srgbClr val="FFFFFF"/>
                      </a:gs>
                      <a:gs pos="99000">
                        <a:srgbClr val="FFFFFF"/>
                      </a:gs>
                    </a:gsLst>
                    <a:lin ang="5400000" scaled="1"/>
                  </a:gradFill>
                </a:rPr>
                <a:t>targets</a:t>
              </a:r>
              <a:r>
                <a:rPr lang="pl-PL" sz="3600" dirty="0" smtClean="0">
                  <a:gradFill>
                    <a:gsLst>
                      <a:gs pos="0">
                        <a:srgbClr val="FFFFFF"/>
                      </a:gs>
                      <a:gs pos="99000">
                        <a:srgbClr val="FFFFFF"/>
                      </a:gs>
                    </a:gsLst>
                    <a:lin ang="5400000" scaled="1"/>
                  </a:gradFill>
                </a:rPr>
                <a:t> </a:t>
              </a:r>
              <a:r>
                <a:rPr lang="pl-PL" sz="3600" dirty="0" err="1" smtClean="0">
                  <a:gradFill>
                    <a:gsLst>
                      <a:gs pos="0">
                        <a:srgbClr val="FFFFFF"/>
                      </a:gs>
                      <a:gs pos="99000">
                        <a:srgbClr val="FFFFFF"/>
                      </a:gs>
                    </a:gsLst>
                    <a:lin ang="5400000" scaled="1"/>
                  </a:gradFill>
                </a:rPr>
                <a:t>is</a:t>
              </a:r>
              <a:r>
                <a:rPr lang="pl-PL" sz="3600" dirty="0" smtClean="0">
                  <a:gradFill>
                    <a:gsLst>
                      <a:gs pos="0">
                        <a:srgbClr val="FFFFFF"/>
                      </a:gs>
                      <a:gs pos="99000">
                        <a:srgbClr val="FFFFFF"/>
                      </a:gs>
                    </a:gsLst>
                    <a:lin ang="5400000" scaled="1"/>
                  </a:gradFill>
                </a:rPr>
                <a:t> </a:t>
              </a:r>
              <a:r>
                <a:rPr lang="pl-PL" sz="3600" u="sng" dirty="0" err="1" smtClean="0">
                  <a:gradFill>
                    <a:gsLst>
                      <a:gs pos="0">
                        <a:srgbClr val="FFFFFF"/>
                      </a:gs>
                      <a:gs pos="99000">
                        <a:srgbClr val="FFFFFF"/>
                      </a:gs>
                    </a:gsLst>
                    <a:lin ang="5400000" scaled="1"/>
                  </a:gradFill>
                </a:rPr>
                <a:t>almost</a:t>
              </a:r>
              <a:r>
                <a:rPr lang="pl-PL" sz="3600" dirty="0" smtClean="0">
                  <a:gradFill>
                    <a:gsLst>
                      <a:gs pos="0">
                        <a:srgbClr val="FFFFFF"/>
                      </a:gs>
                      <a:gs pos="99000">
                        <a:srgbClr val="FFFFFF"/>
                      </a:gs>
                    </a:gsLst>
                    <a:lin ang="5400000" scaled="1"/>
                  </a:gradFill>
                </a:rPr>
                <a:t> </a:t>
              </a:r>
              <a:r>
                <a:rPr lang="pl-PL" sz="3600" dirty="0" err="1" smtClean="0">
                  <a:gradFill>
                    <a:gsLst>
                      <a:gs pos="0">
                        <a:srgbClr val="FFFFFF"/>
                      </a:gs>
                      <a:gs pos="99000">
                        <a:srgbClr val="FFFFFF"/>
                      </a:gs>
                    </a:gsLst>
                    <a:lin ang="5400000" scaled="1"/>
                  </a:gradFill>
                </a:rPr>
                <a:t>over</a:t>
              </a:r>
              <a:r>
                <a:rPr lang="pl-PL" sz="3600" dirty="0" smtClean="0">
                  <a:gradFill>
                    <a:gsLst>
                      <a:gs pos="0">
                        <a:srgbClr val="FFFFFF"/>
                      </a:gs>
                      <a:gs pos="99000">
                        <a:srgbClr val="FFFFFF"/>
                      </a:gs>
                    </a:gsLst>
                    <a:lin ang="5400000" scaled="1"/>
                  </a:gradFill>
                </a:rPr>
                <a:t> </a:t>
              </a:r>
              <a:endParaRPr lang="en-US" sz="3600" dirty="0">
                <a:gradFill>
                  <a:gsLst>
                    <a:gs pos="0">
                      <a:srgbClr val="FFFFFF"/>
                    </a:gs>
                    <a:gs pos="99000">
                      <a:srgbClr val="FFFFFF"/>
                    </a:gs>
                  </a:gsLst>
                  <a:lin ang="5400000" scaled="1"/>
                </a:gradFill>
              </a:endParaRPr>
            </a:p>
          </p:txBody>
        </p:sp>
      </p:grpSp>
      <p:sp useBgFill="1">
        <p:nvSpPr>
          <p:cNvPr id="21" name="Rectangle 20"/>
          <p:cNvSpPr/>
          <p:nvPr/>
        </p:nvSpPr>
        <p:spPr bwMode="auto">
          <a:xfrm>
            <a:off x="0" y="1214472"/>
            <a:ext cx="529659" cy="5780053"/>
          </a:xfrm>
          <a:prstGeom prst="rect">
            <a:avLst/>
          </a:pr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57865066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0-#ppt_w/2"/>
                                          </p:val>
                                        </p:tav>
                                        <p:tav tm="100000">
                                          <p:val>
                                            <p:strVal val="#ppt_x"/>
                                          </p:val>
                                        </p:tav>
                                      </p:tavLst>
                                    </p:anim>
                                    <p:anim calcmode="lin" valueType="num">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75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750"/>
                                        <p:tgtEl>
                                          <p:spTgt spid="13"/>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8" decel="100000" fill="hold" nodeType="click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1000" fill="hold"/>
                                        <p:tgtEl>
                                          <p:spTgt spid="14"/>
                                        </p:tgtEl>
                                        <p:attrNameLst>
                                          <p:attrName>ppt_x</p:attrName>
                                        </p:attrNameLst>
                                      </p:cBhvr>
                                      <p:tavLst>
                                        <p:tav tm="0">
                                          <p:val>
                                            <p:strVal val="0-#ppt_w/2"/>
                                          </p:val>
                                        </p:tav>
                                        <p:tav tm="100000">
                                          <p:val>
                                            <p:strVal val="#ppt_x"/>
                                          </p:val>
                                        </p:tav>
                                      </p:tavLst>
                                    </p:anim>
                                    <p:anim calcmode="lin" valueType="num">
                                      <p:cBhvr additive="base">
                                        <p:cTn id="17" dur="1000" fill="hold"/>
                                        <p:tgtEl>
                                          <p:spTgt spid="14"/>
                                        </p:tgtEl>
                                        <p:attrNameLst>
                                          <p:attrName>ppt_y</p:attrName>
                                        </p:attrNameLst>
                                      </p:cBhvr>
                                      <p:tavLst>
                                        <p:tav tm="0">
                                          <p:val>
                                            <p:strVal val="#ppt_y"/>
                                          </p:val>
                                        </p:tav>
                                        <p:tav tm="100000">
                                          <p:val>
                                            <p:strVal val="#ppt_y"/>
                                          </p:val>
                                        </p:tav>
                                      </p:tavLst>
                                    </p:anim>
                                  </p:childTnLst>
                                </p:cTn>
                              </p:par>
                              <p:par>
                                <p:cTn id="18" presetID="10" presetClass="entr" presetSubtype="0" fill="hold" grpId="0" nodeType="withEffect">
                                  <p:stCondLst>
                                    <p:cond delay="75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750"/>
                                        <p:tgtEl>
                                          <p:spTgt spid="17"/>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8" decel="100000" fill="hold" nodeType="click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1000" fill="hold"/>
                                        <p:tgtEl>
                                          <p:spTgt spid="18"/>
                                        </p:tgtEl>
                                        <p:attrNameLst>
                                          <p:attrName>ppt_x</p:attrName>
                                        </p:attrNameLst>
                                      </p:cBhvr>
                                      <p:tavLst>
                                        <p:tav tm="0">
                                          <p:val>
                                            <p:strVal val="0-#ppt_w/2"/>
                                          </p:val>
                                        </p:tav>
                                        <p:tav tm="100000">
                                          <p:val>
                                            <p:strVal val="#ppt_x"/>
                                          </p:val>
                                        </p:tav>
                                      </p:tavLst>
                                    </p:anim>
                                    <p:anim calcmode="lin" valueType="num">
                                      <p:cBhvr additive="base">
                                        <p:cTn id="26" dur="10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p:custDataLst>
              <p:tags r:id="rId2"/>
            </p:custDataLst>
            <p:extLst>
              <p:ext uri="{D42A27DB-BD31-4B8C-83A1-F6EECF244321}">
                <p14:modId xmlns:p14="http://schemas.microsoft.com/office/powerpoint/2010/main" val="143738753"/>
              </p:ext>
            </p:extLst>
          </p:nvPr>
        </p:nvGraphicFramePr>
        <p:xfrm>
          <a:off x="1621" y="1620"/>
          <a:ext cx="1619" cy="1619"/>
        </p:xfrm>
        <a:graphic>
          <a:graphicData uri="http://schemas.openxmlformats.org/presentationml/2006/ole">
            <mc:AlternateContent xmlns:mc="http://schemas.openxmlformats.org/markup-compatibility/2006">
              <mc:Choice xmlns:v="urn:schemas-microsoft-com:vml" Requires="v">
                <p:oleObj spid="_x0000_s34835" name="think-cell Slide" r:id="rId26" imgW="270" imgH="270" progId="TCLayout.ActiveDocument.1">
                  <p:embed/>
                </p:oleObj>
              </mc:Choice>
              <mc:Fallback>
                <p:oleObj name="think-cell Slide" r:id="rId26" imgW="270" imgH="270" progId="TCLayout.ActiveDocument.1">
                  <p:embed/>
                  <p:pic>
                    <p:nvPicPr>
                      <p:cNvPr id="0" name=""/>
                      <p:cNvPicPr/>
                      <p:nvPr/>
                    </p:nvPicPr>
                    <p:blipFill>
                      <a:blip r:embed="rId27"/>
                      <a:stretch>
                        <a:fillRect/>
                      </a:stretch>
                    </p:blipFill>
                    <p:spPr>
                      <a:xfrm>
                        <a:off x="1621" y="1620"/>
                        <a:ext cx="1619" cy="1619"/>
                      </a:xfrm>
                      <a:prstGeom prst="rect">
                        <a:avLst/>
                      </a:prstGeom>
                    </p:spPr>
                  </p:pic>
                </p:oleObj>
              </mc:Fallback>
            </mc:AlternateContent>
          </a:graphicData>
        </a:graphic>
      </p:graphicFrame>
      <p:sp>
        <p:nvSpPr>
          <p:cNvPr id="2" name="Title 1"/>
          <p:cNvSpPr>
            <a:spLocks noGrp="1"/>
          </p:cNvSpPr>
          <p:nvPr>
            <p:ph type="title"/>
            <p:custDataLst>
              <p:tags r:id="rId3"/>
            </p:custDataLst>
          </p:nvPr>
        </p:nvSpPr>
        <p:spPr>
          <a:prstGeom prst="rect">
            <a:avLst/>
          </a:prstGeom>
        </p:spPr>
        <p:txBody>
          <a:bodyPr/>
          <a:lstStyle/>
          <a:p>
            <a:r>
              <a:rPr lang="en-GB" dirty="0" smtClean="0"/>
              <a:t>Agenda</a:t>
            </a:r>
            <a:endParaRPr lang="en-GB" dirty="0"/>
          </a:p>
        </p:txBody>
      </p:sp>
      <p:grpSp>
        <p:nvGrpSpPr>
          <p:cNvPr id="4" name="Group 3"/>
          <p:cNvGrpSpPr/>
          <p:nvPr/>
        </p:nvGrpSpPr>
        <p:grpSpPr>
          <a:xfrm>
            <a:off x="1079467" y="2005576"/>
            <a:ext cx="4609821" cy="2432300"/>
            <a:chOff x="1079467" y="2005576"/>
            <a:chExt cx="4609821" cy="2432300"/>
          </a:xfrm>
        </p:grpSpPr>
        <p:sp>
          <p:nvSpPr>
            <p:cNvPr id="31" name="TextBox 30"/>
            <p:cNvSpPr txBox="1"/>
            <p:nvPr>
              <p:custDataLst>
                <p:tags r:id="rId19"/>
              </p:custDataLst>
            </p:nvPr>
          </p:nvSpPr>
          <p:spPr>
            <a:xfrm>
              <a:off x="1079467" y="2005576"/>
              <a:ext cx="4609821" cy="619372"/>
            </a:xfrm>
            <a:prstGeom prst="rect">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defPPr>
                <a:defRPr lang="en-US"/>
              </a:defPPr>
              <a:lvl1pPr algn="ctr" defTabSz="914099">
                <a:defRPr sz="2200">
                  <a:solidFill>
                    <a:schemeClr val="tx1">
                      <a:lumMod val="20000"/>
                      <a:lumOff val="80000"/>
                      <a:alpha val="99000"/>
                    </a:schemeClr>
                  </a:solidFill>
                  <a:latin typeface="Segoe UI" pitchFamily="34" charset="0"/>
                  <a:ea typeface="Segoe UI" pitchFamily="34" charset="0"/>
                  <a:cs typeface="Segoe UI" pitchFamily="34" charset="0"/>
                </a:defRPr>
              </a:lvl1pPr>
            </a:lstStyle>
            <a:p>
              <a:endParaRPr lang="en-US" sz="1800" dirty="0">
                <a:ln>
                  <a:solidFill>
                    <a:schemeClr val="tx1">
                      <a:alpha val="99000"/>
                    </a:schemeClr>
                  </a:solidFill>
                </a:ln>
                <a:gradFill>
                  <a:gsLst>
                    <a:gs pos="0">
                      <a:srgbClr val="FFFFFF"/>
                    </a:gs>
                    <a:gs pos="100000">
                      <a:srgbClr val="FFFFFF"/>
                    </a:gs>
                  </a:gsLst>
                  <a:lin ang="5400000" scaled="0"/>
                </a:gradFill>
              </a:endParaRPr>
            </a:p>
          </p:txBody>
        </p:sp>
        <p:sp>
          <p:nvSpPr>
            <p:cNvPr id="33" name="TextBox 32"/>
            <p:cNvSpPr txBox="1"/>
            <p:nvPr>
              <p:custDataLst>
                <p:tags r:id="rId20"/>
              </p:custDataLst>
            </p:nvPr>
          </p:nvSpPr>
          <p:spPr>
            <a:xfrm>
              <a:off x="1396328" y="2052724"/>
              <a:ext cx="3976097" cy="525076"/>
            </a:xfrm>
            <a:prstGeom prst="rect">
              <a:avLst/>
            </a:prstGeom>
            <a:noFill/>
          </p:spPr>
          <p:txBody>
            <a:bodyPr wrap="square" lIns="93278" tIns="46639" rIns="93278" bIns="46639" rtlCol="0">
              <a:spAutoFit/>
            </a:bodyPr>
            <a:lstStyle/>
            <a:p>
              <a:pPr algn="ctr">
                <a:buSzPct val="90000"/>
              </a:pPr>
              <a:r>
                <a:rPr lang="pl-PL" sz="2800" dirty="0" smtClean="0">
                  <a:gradFill>
                    <a:gsLst>
                      <a:gs pos="0">
                        <a:srgbClr val="FFFFFF"/>
                      </a:gs>
                      <a:gs pos="100000">
                        <a:srgbClr val="FFFFFF"/>
                      </a:gs>
                    </a:gsLst>
                    <a:lin ang="5400000" scaled="0"/>
                  </a:gradFill>
                </a:rPr>
                <a:t>Idea of (NOT)</a:t>
              </a:r>
              <a:endParaRPr lang="en-US" sz="2800" dirty="0">
                <a:gradFill>
                  <a:gsLst>
                    <a:gs pos="0">
                      <a:srgbClr val="FFFFFF"/>
                    </a:gs>
                    <a:gs pos="100000">
                      <a:srgbClr val="FFFFFF"/>
                    </a:gs>
                  </a:gsLst>
                  <a:lin ang="5400000" scaled="0"/>
                </a:gradFill>
              </a:endParaRPr>
            </a:p>
          </p:txBody>
        </p:sp>
        <p:sp>
          <p:nvSpPr>
            <p:cNvPr id="41" name="Right Triangle 40"/>
            <p:cNvSpPr/>
            <p:nvPr>
              <p:custDataLst>
                <p:tags r:id="rId21"/>
              </p:custDataLst>
            </p:nvPr>
          </p:nvSpPr>
          <p:spPr bwMode="auto">
            <a:xfrm rot="10800000" flipV="1">
              <a:off x="2046692" y="2743672"/>
              <a:ext cx="451948" cy="649688"/>
            </a:xfrm>
            <a:prstGeom prst="rtTriangle">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a:endParaRPr lang="en-US" dirty="0">
                <a:ln>
                  <a:solidFill>
                    <a:schemeClr val="tx1">
                      <a:alpha val="99000"/>
                    </a:schemeClr>
                  </a:solidFill>
                </a:ln>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8" name="Rectangle 47"/>
            <p:cNvSpPr/>
            <p:nvPr>
              <p:custDataLst>
                <p:tags r:id="rId22"/>
              </p:custDataLst>
            </p:nvPr>
          </p:nvSpPr>
          <p:spPr bwMode="auto">
            <a:xfrm>
              <a:off x="1457971" y="3393360"/>
              <a:ext cx="1494841" cy="1044516"/>
            </a:xfrm>
            <a:prstGeom prst="rect">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a:endParaRPr lang="en-US" sz="2200" dirty="0">
                <a:ln>
                  <a:solidFill>
                    <a:schemeClr val="tx1">
                      <a:alpha val="99000"/>
                    </a:schemeClr>
                  </a:solidFill>
                </a:ln>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0" name="TextBox 49"/>
            <p:cNvSpPr txBox="1"/>
            <p:nvPr>
              <p:custDataLst>
                <p:tags r:id="rId23"/>
              </p:custDataLst>
            </p:nvPr>
          </p:nvSpPr>
          <p:spPr>
            <a:xfrm>
              <a:off x="1912143" y="3542397"/>
              <a:ext cx="586498" cy="742376"/>
            </a:xfrm>
            <a:prstGeom prst="rect">
              <a:avLst/>
            </a:prstGeom>
            <a:noFill/>
          </p:spPr>
          <p:txBody>
            <a:bodyPr wrap="square" lIns="93278" tIns="93278" rIns="93278" bIns="93278" rtlCol="0">
              <a:spAutoFit/>
            </a:bodyPr>
            <a:lstStyle/>
            <a:p>
              <a:pPr algn="ctr">
                <a:buSzPct val="90000"/>
              </a:pPr>
              <a:r>
                <a:rPr lang="en-US" sz="3600" dirty="0">
                  <a:gradFill>
                    <a:gsLst>
                      <a:gs pos="0">
                        <a:srgbClr val="FFFFFF"/>
                      </a:gs>
                      <a:gs pos="100000">
                        <a:srgbClr val="FFFFFF"/>
                      </a:gs>
                    </a:gsLst>
                    <a:lin ang="5400000" scaled="0"/>
                  </a:gradFill>
                </a:rPr>
                <a:t>1</a:t>
              </a:r>
            </a:p>
          </p:txBody>
        </p:sp>
      </p:grpSp>
      <p:grpSp>
        <p:nvGrpSpPr>
          <p:cNvPr id="6" name="Group 5"/>
          <p:cNvGrpSpPr/>
          <p:nvPr/>
        </p:nvGrpSpPr>
        <p:grpSpPr>
          <a:xfrm>
            <a:off x="5608612" y="2005576"/>
            <a:ext cx="5690887" cy="2432300"/>
            <a:chOff x="5608612" y="2005576"/>
            <a:chExt cx="5690887" cy="2432300"/>
          </a:xfrm>
        </p:grpSpPr>
        <p:sp>
          <p:nvSpPr>
            <p:cNvPr id="46" name="TextBox 45"/>
            <p:cNvSpPr txBox="1"/>
            <p:nvPr>
              <p:custDataLst>
                <p:tags r:id="rId14"/>
              </p:custDataLst>
            </p:nvPr>
          </p:nvSpPr>
          <p:spPr>
            <a:xfrm>
              <a:off x="6689678" y="2005576"/>
              <a:ext cx="4609821" cy="619372"/>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defPPr>
                <a:defRPr lang="en-US"/>
              </a:defPPr>
              <a:lvl1pPr algn="ctr" defTabSz="914099">
                <a:defRPr sz="2200">
                  <a:solidFill>
                    <a:srgbClr val="FFFFFF">
                      <a:alpha val="98824"/>
                    </a:srgbClr>
                  </a:solidFill>
                  <a:latin typeface="Segoe UI" pitchFamily="34" charset="0"/>
                  <a:ea typeface="Segoe UI" pitchFamily="34" charset="0"/>
                  <a:cs typeface="Segoe UI" pitchFamily="34" charset="0"/>
                </a:defRPr>
              </a:lvl1pPr>
            </a:lstStyle>
            <a:p>
              <a:endParaRPr lang="en-US" dirty="0">
                <a:ln>
                  <a:solidFill>
                    <a:schemeClr val="tx1">
                      <a:alpha val="99000"/>
                    </a:schemeClr>
                  </a:solidFill>
                </a:ln>
                <a:gradFill>
                  <a:gsLst>
                    <a:gs pos="0">
                      <a:srgbClr val="FFFFFF"/>
                    </a:gs>
                    <a:gs pos="100000">
                      <a:srgbClr val="FFFFFF"/>
                    </a:gs>
                  </a:gsLst>
                  <a:lin ang="5400000" scaled="0"/>
                </a:gradFill>
              </a:endParaRPr>
            </a:p>
          </p:txBody>
        </p:sp>
        <p:sp>
          <p:nvSpPr>
            <p:cNvPr id="47" name="TextBox 46"/>
            <p:cNvSpPr txBox="1"/>
            <p:nvPr>
              <p:custDataLst>
                <p:tags r:id="rId15"/>
              </p:custDataLst>
            </p:nvPr>
          </p:nvSpPr>
          <p:spPr>
            <a:xfrm>
              <a:off x="7006539" y="2052724"/>
              <a:ext cx="3976097" cy="525076"/>
            </a:xfrm>
            <a:prstGeom prst="rect">
              <a:avLst/>
            </a:prstGeom>
            <a:noFill/>
          </p:spPr>
          <p:txBody>
            <a:bodyPr wrap="square" lIns="93278" tIns="46639" rIns="93278" bIns="46639" rtlCol="0">
              <a:spAutoFit/>
            </a:bodyPr>
            <a:lstStyle/>
            <a:p>
              <a:pPr algn="ctr">
                <a:buSzPct val="90000"/>
              </a:pPr>
              <a:r>
                <a:rPr lang="pl-PL" sz="2800" dirty="0" smtClean="0">
                  <a:gradFill>
                    <a:gsLst>
                      <a:gs pos="0">
                        <a:srgbClr val="FFFFFF"/>
                      </a:gs>
                      <a:gs pos="100000">
                        <a:srgbClr val="FFFFFF"/>
                      </a:gs>
                    </a:gsLst>
                    <a:lin ang="5400000" scaled="0"/>
                  </a:gradFill>
                </a:rPr>
                <a:t>Online</a:t>
              </a:r>
              <a:endParaRPr lang="en-US" sz="2800" dirty="0">
                <a:gradFill>
                  <a:gsLst>
                    <a:gs pos="0">
                      <a:srgbClr val="FFFFFF"/>
                    </a:gs>
                    <a:gs pos="100000">
                      <a:srgbClr val="FFFFFF"/>
                    </a:gs>
                  </a:gsLst>
                  <a:lin ang="5400000" scaled="0"/>
                </a:gradFill>
              </a:endParaRPr>
            </a:p>
          </p:txBody>
        </p:sp>
        <p:sp>
          <p:nvSpPr>
            <p:cNvPr id="49" name="Rectangle 48"/>
            <p:cNvSpPr/>
            <p:nvPr>
              <p:custDataLst>
                <p:tags r:id="rId16"/>
              </p:custDataLst>
            </p:nvPr>
          </p:nvSpPr>
          <p:spPr bwMode="auto">
            <a:xfrm>
              <a:off x="5608612" y="3393360"/>
              <a:ext cx="3647480" cy="1044516"/>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a:endParaRPr lang="en-US" sz="2200" dirty="0">
                <a:ln>
                  <a:solidFill>
                    <a:schemeClr val="tx1">
                      <a:alpha val="99000"/>
                    </a:schemeClr>
                  </a:solidFill>
                </a:ln>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4" name="TextBox 53"/>
            <p:cNvSpPr txBox="1"/>
            <p:nvPr>
              <p:custDataLst>
                <p:tags r:id="rId17"/>
              </p:custDataLst>
            </p:nvPr>
          </p:nvSpPr>
          <p:spPr>
            <a:xfrm>
              <a:off x="7139103" y="3542397"/>
              <a:ext cx="586498" cy="742376"/>
            </a:xfrm>
            <a:prstGeom prst="rect">
              <a:avLst/>
            </a:prstGeom>
            <a:noFill/>
          </p:spPr>
          <p:txBody>
            <a:bodyPr wrap="square" lIns="93278" tIns="93278" rIns="93278" bIns="93278" rtlCol="0">
              <a:spAutoFit/>
            </a:bodyPr>
            <a:lstStyle/>
            <a:p>
              <a:pPr algn="ctr">
                <a:buSzPct val="90000"/>
              </a:pPr>
              <a:r>
                <a:rPr lang="en-US" sz="3600" dirty="0">
                  <a:gradFill>
                    <a:gsLst>
                      <a:gs pos="0">
                        <a:srgbClr val="FFFFFF"/>
                      </a:gs>
                      <a:gs pos="100000">
                        <a:srgbClr val="FFFFFF"/>
                      </a:gs>
                    </a:gsLst>
                    <a:lin ang="5400000" scaled="0"/>
                  </a:gradFill>
                </a:rPr>
                <a:t>3</a:t>
              </a:r>
            </a:p>
          </p:txBody>
        </p:sp>
        <p:sp>
          <p:nvSpPr>
            <p:cNvPr id="60" name="Right Triangle 59"/>
            <p:cNvSpPr/>
            <p:nvPr>
              <p:custDataLst>
                <p:tags r:id="rId18"/>
              </p:custDataLst>
            </p:nvPr>
          </p:nvSpPr>
          <p:spPr bwMode="auto">
            <a:xfrm rot="10800000" flipV="1">
              <a:off x="7499625" y="2743672"/>
              <a:ext cx="451948" cy="649688"/>
            </a:xfrm>
            <a:prstGeom prst="rtTriangle">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a:endParaRPr lang="en-US" dirty="0">
                <a:ln>
                  <a:solidFill>
                    <a:schemeClr val="tx1">
                      <a:alpha val="99000"/>
                    </a:schemeClr>
                  </a:solidFill>
                </a:ln>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grpSp>
        <p:nvGrpSpPr>
          <p:cNvPr id="5" name="Group 4"/>
          <p:cNvGrpSpPr/>
          <p:nvPr/>
        </p:nvGrpSpPr>
        <p:grpSpPr>
          <a:xfrm>
            <a:off x="1079467" y="3393360"/>
            <a:ext cx="4609821" cy="2428234"/>
            <a:chOff x="1079467" y="3393360"/>
            <a:chExt cx="4609821" cy="2428234"/>
          </a:xfrm>
        </p:grpSpPr>
        <p:sp>
          <p:nvSpPr>
            <p:cNvPr id="51" name="Rectangle 50"/>
            <p:cNvSpPr/>
            <p:nvPr>
              <p:custDataLst>
                <p:tags r:id="rId9"/>
              </p:custDataLst>
            </p:nvPr>
          </p:nvSpPr>
          <p:spPr bwMode="auto">
            <a:xfrm>
              <a:off x="3024887" y="3393360"/>
              <a:ext cx="2511649" cy="1044516"/>
            </a:xfrm>
            <a:prstGeom prst="rect">
              <a:avLst/>
            </a:prstGeom>
            <a:solidFill>
              <a:srgbClr val="0072C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a:endParaRPr lang="en-US" sz="2200" dirty="0">
                <a:ln>
                  <a:solidFill>
                    <a:schemeClr val="tx1">
                      <a:alpha val="99000"/>
                    </a:schemeClr>
                  </a:solidFill>
                </a:ln>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3" name="TextBox 52"/>
            <p:cNvSpPr txBox="1"/>
            <p:nvPr>
              <p:custDataLst>
                <p:tags r:id="rId10"/>
              </p:custDataLst>
            </p:nvPr>
          </p:nvSpPr>
          <p:spPr>
            <a:xfrm>
              <a:off x="3987464" y="3542397"/>
              <a:ext cx="586498" cy="742376"/>
            </a:xfrm>
            <a:prstGeom prst="rect">
              <a:avLst/>
            </a:prstGeom>
            <a:noFill/>
          </p:spPr>
          <p:txBody>
            <a:bodyPr wrap="square" lIns="93278" tIns="93278" rIns="93278" bIns="93278" rtlCol="0">
              <a:spAutoFit/>
            </a:bodyPr>
            <a:lstStyle/>
            <a:p>
              <a:pPr algn="ctr">
                <a:buSzPct val="90000"/>
              </a:pPr>
              <a:r>
                <a:rPr lang="en-US" sz="3600" dirty="0">
                  <a:gradFill>
                    <a:gsLst>
                      <a:gs pos="0">
                        <a:srgbClr val="FFFFFF"/>
                      </a:gs>
                      <a:gs pos="100000">
                        <a:srgbClr val="FFFFFF"/>
                      </a:gs>
                    </a:gsLst>
                    <a:lin ang="5400000" scaled="0"/>
                  </a:gradFill>
                </a:rPr>
                <a:t>2</a:t>
              </a:r>
            </a:p>
          </p:txBody>
        </p:sp>
        <p:sp>
          <p:nvSpPr>
            <p:cNvPr id="56" name="TextBox 55"/>
            <p:cNvSpPr txBox="1"/>
            <p:nvPr>
              <p:custDataLst>
                <p:tags r:id="rId11"/>
              </p:custDataLst>
            </p:nvPr>
          </p:nvSpPr>
          <p:spPr>
            <a:xfrm>
              <a:off x="1079467" y="5202222"/>
              <a:ext cx="4609821" cy="619372"/>
            </a:xfrm>
            <a:prstGeom prst="rect">
              <a:avLst/>
            </a:prstGeom>
            <a:solidFill>
              <a:srgbClr val="0072C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defPPr>
                <a:defRPr lang="en-US"/>
              </a:defPPr>
              <a:lvl1pPr algn="ctr" defTabSz="914099">
                <a:defRPr sz="2200">
                  <a:solidFill>
                    <a:schemeClr val="tx1">
                      <a:lumMod val="20000"/>
                      <a:lumOff val="80000"/>
                      <a:alpha val="99000"/>
                    </a:schemeClr>
                  </a:solidFill>
                  <a:latin typeface="Segoe UI" pitchFamily="34" charset="0"/>
                  <a:ea typeface="Segoe UI" pitchFamily="34" charset="0"/>
                  <a:cs typeface="Segoe UI" pitchFamily="34" charset="0"/>
                </a:defRPr>
              </a:lvl1pPr>
            </a:lstStyle>
            <a:p>
              <a:endParaRPr lang="en-US" sz="1800" dirty="0">
                <a:ln>
                  <a:solidFill>
                    <a:schemeClr val="tx1">
                      <a:alpha val="99000"/>
                    </a:schemeClr>
                  </a:solidFill>
                </a:ln>
                <a:gradFill>
                  <a:gsLst>
                    <a:gs pos="0">
                      <a:srgbClr val="FFFFFF"/>
                    </a:gs>
                    <a:gs pos="100000">
                      <a:srgbClr val="FFFFFF"/>
                    </a:gs>
                  </a:gsLst>
                  <a:lin ang="5400000" scaled="0"/>
                </a:gradFill>
              </a:endParaRPr>
            </a:p>
          </p:txBody>
        </p:sp>
        <p:sp>
          <p:nvSpPr>
            <p:cNvPr id="57" name="TextBox 56"/>
            <p:cNvSpPr txBox="1"/>
            <p:nvPr>
              <p:custDataLst>
                <p:tags r:id="rId12"/>
              </p:custDataLst>
            </p:nvPr>
          </p:nvSpPr>
          <p:spPr>
            <a:xfrm>
              <a:off x="1396328" y="5240667"/>
              <a:ext cx="3976097" cy="525076"/>
            </a:xfrm>
            <a:prstGeom prst="rect">
              <a:avLst/>
            </a:prstGeom>
            <a:noFill/>
          </p:spPr>
          <p:txBody>
            <a:bodyPr wrap="square" lIns="93278" tIns="46639" rIns="93278" bIns="46639" rtlCol="0">
              <a:spAutoFit/>
            </a:bodyPr>
            <a:lstStyle/>
            <a:p>
              <a:pPr algn="ctr">
                <a:buSzPct val="90000"/>
              </a:pPr>
              <a:r>
                <a:rPr lang="pl-PL" sz="2800" dirty="0" err="1" smtClean="0">
                  <a:gradFill>
                    <a:gsLst>
                      <a:gs pos="0">
                        <a:srgbClr val="FFFFFF"/>
                      </a:gs>
                      <a:gs pos="100000">
                        <a:srgbClr val="FFFFFF"/>
                      </a:gs>
                    </a:gsLst>
                    <a:lin ang="5400000" scaled="0"/>
                  </a:gradFill>
                </a:rPr>
                <a:t>Offline</a:t>
              </a:r>
              <a:endParaRPr lang="en-US" sz="2800" dirty="0">
                <a:gradFill>
                  <a:gsLst>
                    <a:gs pos="0">
                      <a:srgbClr val="FFFFFF"/>
                    </a:gs>
                    <a:gs pos="100000">
                      <a:srgbClr val="FFFFFF"/>
                    </a:gs>
                  </a:gsLst>
                  <a:lin ang="5400000" scaled="0"/>
                </a:gradFill>
              </a:endParaRPr>
            </a:p>
          </p:txBody>
        </p:sp>
        <p:sp>
          <p:nvSpPr>
            <p:cNvPr id="61" name="Right Triangle 60"/>
            <p:cNvSpPr/>
            <p:nvPr>
              <p:custDataLst>
                <p:tags r:id="rId13"/>
              </p:custDataLst>
            </p:nvPr>
          </p:nvSpPr>
          <p:spPr bwMode="auto">
            <a:xfrm flipV="1">
              <a:off x="3987462" y="4437876"/>
              <a:ext cx="451948" cy="649688"/>
            </a:xfrm>
            <a:prstGeom prst="rtTriangle">
              <a:avLst/>
            </a:prstGeom>
            <a:solidFill>
              <a:srgbClr val="0072C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a:endParaRPr lang="en-US" dirty="0">
                <a:ln>
                  <a:solidFill>
                    <a:schemeClr val="tx1">
                      <a:alpha val="99000"/>
                    </a:schemeClr>
                  </a:solidFill>
                </a:ln>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grpSp>
        <p:nvGrpSpPr>
          <p:cNvPr id="7" name="Group 6"/>
          <p:cNvGrpSpPr/>
          <p:nvPr/>
        </p:nvGrpSpPr>
        <p:grpSpPr>
          <a:xfrm>
            <a:off x="6753911" y="3393360"/>
            <a:ext cx="4609821" cy="2428234"/>
            <a:chOff x="6753911" y="3393360"/>
            <a:chExt cx="4609821" cy="2428234"/>
          </a:xfrm>
        </p:grpSpPr>
        <p:sp>
          <p:nvSpPr>
            <p:cNvPr id="52" name="Rectangle 51"/>
            <p:cNvSpPr/>
            <p:nvPr>
              <p:custDataLst>
                <p:tags r:id="rId4"/>
              </p:custDataLst>
            </p:nvPr>
          </p:nvSpPr>
          <p:spPr bwMode="auto">
            <a:xfrm>
              <a:off x="9328166" y="3393360"/>
              <a:ext cx="1494841" cy="1044516"/>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a:endParaRPr lang="en-US" sz="2200" dirty="0">
                <a:ln>
                  <a:solidFill>
                    <a:schemeClr val="tx1">
                      <a:alpha val="99000"/>
                    </a:schemeClr>
                  </a:solidFill>
                </a:ln>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55" name="TextBox 54"/>
            <p:cNvSpPr txBox="1"/>
            <p:nvPr>
              <p:custDataLst>
                <p:tags r:id="rId5"/>
              </p:custDataLst>
            </p:nvPr>
          </p:nvSpPr>
          <p:spPr>
            <a:xfrm>
              <a:off x="9782338" y="3542397"/>
              <a:ext cx="586498" cy="742376"/>
            </a:xfrm>
            <a:prstGeom prst="rect">
              <a:avLst/>
            </a:prstGeom>
            <a:noFill/>
          </p:spPr>
          <p:txBody>
            <a:bodyPr wrap="square" lIns="93278" tIns="93278" rIns="93278" bIns="93278" rtlCol="0">
              <a:spAutoFit/>
            </a:bodyPr>
            <a:lstStyle/>
            <a:p>
              <a:pPr algn="ctr">
                <a:buSzPct val="90000"/>
              </a:pPr>
              <a:r>
                <a:rPr lang="en-US" sz="3600" dirty="0">
                  <a:gradFill>
                    <a:gsLst>
                      <a:gs pos="0">
                        <a:srgbClr val="FFFFFF"/>
                      </a:gs>
                      <a:gs pos="100000">
                        <a:srgbClr val="FFFFFF"/>
                      </a:gs>
                    </a:gsLst>
                    <a:lin ang="5400000" scaled="0"/>
                  </a:gradFill>
                </a:rPr>
                <a:t>4</a:t>
              </a:r>
            </a:p>
          </p:txBody>
        </p:sp>
        <p:sp>
          <p:nvSpPr>
            <p:cNvPr id="58" name="TextBox 57"/>
            <p:cNvSpPr txBox="1"/>
            <p:nvPr>
              <p:custDataLst>
                <p:tags r:id="rId6"/>
              </p:custDataLst>
            </p:nvPr>
          </p:nvSpPr>
          <p:spPr>
            <a:xfrm>
              <a:off x="6753911" y="5202222"/>
              <a:ext cx="4609821" cy="619372"/>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defPPr>
                <a:defRPr lang="en-US"/>
              </a:defPPr>
              <a:lvl1pPr algn="ctr" defTabSz="914099">
                <a:defRPr sz="2200">
                  <a:solidFill>
                    <a:schemeClr val="tx1">
                      <a:lumMod val="20000"/>
                      <a:lumOff val="80000"/>
                      <a:alpha val="99000"/>
                    </a:schemeClr>
                  </a:solidFill>
                  <a:latin typeface="Segoe UI" pitchFamily="34" charset="0"/>
                  <a:ea typeface="Segoe UI" pitchFamily="34" charset="0"/>
                  <a:cs typeface="Segoe UI" pitchFamily="34" charset="0"/>
                </a:defRPr>
              </a:lvl1pPr>
            </a:lstStyle>
            <a:p>
              <a:endParaRPr lang="en-US" sz="1800" dirty="0">
                <a:ln>
                  <a:solidFill>
                    <a:schemeClr val="tx1">
                      <a:alpha val="99000"/>
                    </a:schemeClr>
                  </a:solidFill>
                </a:ln>
                <a:gradFill>
                  <a:gsLst>
                    <a:gs pos="0">
                      <a:srgbClr val="FFFFFF"/>
                    </a:gs>
                    <a:gs pos="100000">
                      <a:srgbClr val="FFFFFF"/>
                    </a:gs>
                  </a:gsLst>
                  <a:lin ang="5400000" scaled="0"/>
                </a:gradFill>
              </a:endParaRPr>
            </a:p>
          </p:txBody>
        </p:sp>
        <p:sp>
          <p:nvSpPr>
            <p:cNvPr id="59" name="TextBox 58"/>
            <p:cNvSpPr txBox="1"/>
            <p:nvPr>
              <p:custDataLst>
                <p:tags r:id="rId7"/>
              </p:custDataLst>
            </p:nvPr>
          </p:nvSpPr>
          <p:spPr>
            <a:xfrm>
              <a:off x="7070772" y="5247182"/>
              <a:ext cx="3976097" cy="525076"/>
            </a:xfrm>
            <a:prstGeom prst="rect">
              <a:avLst/>
            </a:prstGeom>
            <a:noFill/>
          </p:spPr>
          <p:txBody>
            <a:bodyPr wrap="square" lIns="93278" tIns="46639" rIns="93278" bIns="46639" rtlCol="0">
              <a:spAutoFit/>
            </a:bodyPr>
            <a:lstStyle/>
            <a:p>
              <a:pPr algn="ctr">
                <a:buSzPct val="90000"/>
              </a:pPr>
              <a:r>
                <a:rPr lang="en-US" sz="2800" dirty="0">
                  <a:gradFill>
                    <a:gsLst>
                      <a:gs pos="0">
                        <a:srgbClr val="FFFFFF"/>
                      </a:gs>
                      <a:gs pos="100000">
                        <a:srgbClr val="FFFFFF"/>
                      </a:gs>
                    </a:gsLst>
                    <a:lin ang="5400000" scaled="0"/>
                  </a:gradFill>
                </a:rPr>
                <a:t>Summary </a:t>
              </a:r>
            </a:p>
          </p:txBody>
        </p:sp>
        <p:sp>
          <p:nvSpPr>
            <p:cNvPr id="62" name="Right Triangle 61"/>
            <p:cNvSpPr/>
            <p:nvPr>
              <p:custDataLst>
                <p:tags r:id="rId8"/>
              </p:custDataLst>
            </p:nvPr>
          </p:nvSpPr>
          <p:spPr bwMode="auto">
            <a:xfrm flipV="1">
              <a:off x="9924515" y="4437876"/>
              <a:ext cx="451948" cy="649688"/>
            </a:xfrm>
            <a:prstGeom prst="rtTriangle">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a:endParaRPr lang="en-US" dirty="0">
                <a:ln>
                  <a:solidFill>
                    <a:schemeClr val="tx1">
                      <a:alpha val="99000"/>
                    </a:schemeClr>
                  </a:solidFill>
                </a:ln>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grpSp>
    </p:spTree>
    <p:extLst>
      <p:ext uri="{BB962C8B-B14F-4D97-AF65-F5344CB8AC3E}">
        <p14:creationId xmlns:p14="http://schemas.microsoft.com/office/powerpoint/2010/main" val="4143729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dirty="0" err="1" smtClean="0"/>
              <a:t>Offline</a:t>
            </a:r>
            <a:r>
              <a:rPr lang="pl-PL" dirty="0" smtClean="0"/>
              <a:t> </a:t>
            </a:r>
            <a:r>
              <a:rPr lang="pl-PL" dirty="0" err="1" smtClean="0"/>
              <a:t>access</a:t>
            </a:r>
            <a:endParaRPr lang="en-US" dirty="0"/>
          </a:p>
        </p:txBody>
      </p:sp>
      <p:grpSp>
        <p:nvGrpSpPr>
          <p:cNvPr id="5" name="Group 4"/>
          <p:cNvGrpSpPr/>
          <p:nvPr>
            <p:custDataLst>
              <p:tags r:id="rId1"/>
            </p:custDataLst>
          </p:nvPr>
        </p:nvGrpSpPr>
        <p:grpSpPr>
          <a:xfrm>
            <a:off x="529661" y="1475865"/>
            <a:ext cx="11105290" cy="791847"/>
            <a:chOff x="519114" y="1447058"/>
            <a:chExt cx="10884147" cy="776391"/>
          </a:xfrm>
        </p:grpSpPr>
        <p:sp>
          <p:nvSpPr>
            <p:cNvPr id="6" name="Rectangle 5"/>
            <p:cNvSpPr/>
            <p:nvPr/>
          </p:nvSpPr>
          <p:spPr bwMode="auto">
            <a:xfrm>
              <a:off x="519114" y="1447058"/>
              <a:ext cx="10884147" cy="776391"/>
            </a:xfrm>
            <a:prstGeom prst="rect">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32472"/>
              <a:endParaRPr lang="en-US" sz="2200">
                <a:solidFill>
                  <a:srgbClr val="FFFFFF">
                    <a:alpha val="98824"/>
                  </a:srgbClr>
                </a:solidFill>
                <a:latin typeface="Segoe UI" pitchFamily="34" charset="0"/>
                <a:ea typeface="Segoe UI" pitchFamily="34" charset="0"/>
                <a:cs typeface="Segoe UI" pitchFamily="34" charset="0"/>
              </a:endParaRPr>
            </a:p>
          </p:txBody>
        </p:sp>
        <p:sp>
          <p:nvSpPr>
            <p:cNvPr id="8" name="TextBox 7"/>
            <p:cNvSpPr txBox="1"/>
            <p:nvPr>
              <p:custDataLst>
                <p:tags r:id="rId8"/>
              </p:custDataLst>
            </p:nvPr>
          </p:nvSpPr>
          <p:spPr>
            <a:xfrm>
              <a:off x="584143" y="1518395"/>
              <a:ext cx="10718568" cy="573361"/>
            </a:xfrm>
            <a:prstGeom prst="rect">
              <a:avLst/>
            </a:prstGeom>
            <a:noFill/>
          </p:spPr>
          <p:txBody>
            <a:bodyPr wrap="square" lIns="182880" tIns="45720" rIns="91440" bIns="45720" rtlCol="0">
              <a:spAutoFit/>
            </a:bodyPr>
            <a:lstStyle/>
            <a:p>
              <a:pPr marL="568325" lvl="1" indent="-552450">
                <a:spcBef>
                  <a:spcPts val="612"/>
                </a:spcBef>
                <a:buSzPct val="90000"/>
                <a:buBlip>
                  <a:blip r:embed="rId11"/>
                </a:buBlip>
              </a:pPr>
              <a:r>
                <a:rPr lang="en-US" sz="3200" smtClean="0">
                  <a:gradFill>
                    <a:gsLst>
                      <a:gs pos="0">
                        <a:srgbClr val="FFFFFF"/>
                      </a:gs>
                      <a:gs pos="99000">
                        <a:srgbClr val="FFFFFF"/>
                      </a:gs>
                    </a:gsLst>
                    <a:lin ang="5400000" scaled="1"/>
                  </a:gradFill>
                </a:rPr>
                <a:t>Can be used to solve problems </a:t>
              </a:r>
              <a:endParaRPr lang="en-US" sz="3200">
                <a:gradFill>
                  <a:gsLst>
                    <a:gs pos="0">
                      <a:srgbClr val="FFFFFF"/>
                    </a:gs>
                    <a:gs pos="99000">
                      <a:srgbClr val="FFFFFF"/>
                    </a:gs>
                  </a:gsLst>
                  <a:lin ang="5400000" scaled="1"/>
                </a:gradFill>
              </a:endParaRPr>
            </a:p>
          </p:txBody>
        </p:sp>
      </p:grpSp>
      <p:sp>
        <p:nvSpPr>
          <p:cNvPr id="9" name="Rectangle 8"/>
          <p:cNvSpPr/>
          <p:nvPr/>
        </p:nvSpPr>
        <p:spPr>
          <a:xfrm>
            <a:off x="1236050" y="2361765"/>
            <a:ext cx="10398901" cy="523220"/>
          </a:xfrm>
          <a:prstGeom prst="rect">
            <a:avLst/>
          </a:prstGeom>
        </p:spPr>
        <p:txBody>
          <a:bodyPr wrap="square">
            <a:spAutoFit/>
          </a:bodyPr>
          <a:lstStyle/>
          <a:p>
            <a:pPr marL="16194" lvl="1">
              <a:spcBef>
                <a:spcPts val="612"/>
              </a:spcBef>
              <a:buSzPct val="90000"/>
            </a:pPr>
            <a:r>
              <a:rPr lang="en-US" sz="2800" smtClean="0">
                <a:gradFill>
                  <a:gsLst>
                    <a:gs pos="0">
                      <a:srgbClr val="FFFFFF"/>
                    </a:gs>
                    <a:gs pos="99000">
                      <a:srgbClr val="FFFFFF"/>
                    </a:gs>
                  </a:gsLst>
                  <a:lin ang="5400000" scaled="1"/>
                </a:gradFill>
              </a:rPr>
              <a:t>… but it should be never treated as the problem solving method</a:t>
            </a:r>
            <a:endParaRPr lang="en-US" sz="2800">
              <a:gradFill>
                <a:gsLst>
                  <a:gs pos="0">
                    <a:srgbClr val="FFFFFF"/>
                  </a:gs>
                  <a:gs pos="99000">
                    <a:srgbClr val="FFFFFF"/>
                  </a:gs>
                </a:gsLst>
                <a:lin ang="5400000" scaled="1"/>
              </a:gradFill>
            </a:endParaRPr>
          </a:p>
        </p:txBody>
      </p:sp>
      <p:grpSp>
        <p:nvGrpSpPr>
          <p:cNvPr id="15" name="Group 14"/>
          <p:cNvGrpSpPr/>
          <p:nvPr>
            <p:custDataLst>
              <p:tags r:id="rId2"/>
            </p:custDataLst>
          </p:nvPr>
        </p:nvGrpSpPr>
        <p:grpSpPr>
          <a:xfrm>
            <a:off x="529660" y="3072640"/>
            <a:ext cx="11234710" cy="791847"/>
            <a:chOff x="519113" y="1447058"/>
            <a:chExt cx="11010990" cy="776391"/>
          </a:xfrm>
        </p:grpSpPr>
        <p:sp>
          <p:nvSpPr>
            <p:cNvPr id="16" name="Rectangle 15"/>
            <p:cNvSpPr/>
            <p:nvPr/>
          </p:nvSpPr>
          <p:spPr bwMode="auto">
            <a:xfrm>
              <a:off x="519113" y="1447058"/>
              <a:ext cx="10884148" cy="776391"/>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32472"/>
              <a:endParaRPr lang="en-US" sz="2200">
                <a:solidFill>
                  <a:srgbClr val="FFFFFF">
                    <a:alpha val="98824"/>
                  </a:srgbClr>
                </a:solidFill>
                <a:latin typeface="Segoe UI" pitchFamily="34" charset="0"/>
                <a:ea typeface="Segoe UI" pitchFamily="34" charset="0"/>
                <a:cs typeface="Segoe UI" pitchFamily="34" charset="0"/>
              </a:endParaRPr>
            </a:p>
          </p:txBody>
        </p:sp>
        <p:sp>
          <p:nvSpPr>
            <p:cNvPr id="17" name="TextBox 16"/>
            <p:cNvSpPr txBox="1"/>
            <p:nvPr>
              <p:custDataLst>
                <p:tags r:id="rId7"/>
              </p:custDataLst>
            </p:nvPr>
          </p:nvSpPr>
          <p:spPr>
            <a:xfrm>
              <a:off x="584143" y="1518395"/>
              <a:ext cx="10945960" cy="573361"/>
            </a:xfrm>
            <a:prstGeom prst="rect">
              <a:avLst/>
            </a:prstGeom>
            <a:noFill/>
          </p:spPr>
          <p:txBody>
            <a:bodyPr wrap="square" lIns="182880" tIns="45720" rIns="91440" bIns="45720" rtlCol="0">
              <a:spAutoFit/>
            </a:bodyPr>
            <a:lstStyle/>
            <a:p>
              <a:pPr marL="568325" lvl="1" indent="-552450">
                <a:spcBef>
                  <a:spcPts val="612"/>
                </a:spcBef>
                <a:buSzPct val="90000"/>
                <a:buBlip>
                  <a:blip r:embed="rId11"/>
                </a:buBlip>
              </a:pPr>
              <a:r>
                <a:rPr lang="en-US" sz="3200" smtClean="0">
                  <a:gradFill>
                    <a:gsLst>
                      <a:gs pos="0">
                        <a:srgbClr val="FFFFFF"/>
                      </a:gs>
                      <a:gs pos="99000">
                        <a:srgbClr val="FFFFFF"/>
                      </a:gs>
                    </a:gsLst>
                    <a:lin ang="5400000" scaled="1"/>
                  </a:gradFill>
                </a:rPr>
                <a:t>Is a perfect starting point for the attack</a:t>
              </a:r>
              <a:endParaRPr lang="en-US" sz="3200">
                <a:gradFill>
                  <a:gsLst>
                    <a:gs pos="0">
                      <a:srgbClr val="FFFFFF"/>
                    </a:gs>
                    <a:gs pos="99000">
                      <a:srgbClr val="FFFFFF"/>
                    </a:gs>
                  </a:gsLst>
                  <a:lin ang="5400000" scaled="1"/>
                </a:gradFill>
              </a:endParaRPr>
            </a:p>
          </p:txBody>
        </p:sp>
      </p:grpSp>
      <p:grpSp>
        <p:nvGrpSpPr>
          <p:cNvPr id="18" name="Group 17"/>
          <p:cNvGrpSpPr/>
          <p:nvPr>
            <p:custDataLst>
              <p:tags r:id="rId3"/>
            </p:custDataLst>
          </p:nvPr>
        </p:nvGrpSpPr>
        <p:grpSpPr>
          <a:xfrm>
            <a:off x="529659" y="4150365"/>
            <a:ext cx="11105292" cy="791847"/>
            <a:chOff x="519113" y="1447058"/>
            <a:chExt cx="10884149" cy="776391"/>
          </a:xfrm>
        </p:grpSpPr>
        <p:sp>
          <p:nvSpPr>
            <p:cNvPr id="19" name="Rectangle 18"/>
            <p:cNvSpPr/>
            <p:nvPr/>
          </p:nvSpPr>
          <p:spPr bwMode="auto">
            <a:xfrm>
              <a:off x="519113" y="1447058"/>
              <a:ext cx="10884149" cy="776391"/>
            </a:xfrm>
            <a:prstGeom prst="rect">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32472"/>
              <a:endParaRPr lang="en-US" sz="2200">
                <a:solidFill>
                  <a:srgbClr val="FFFFFF">
                    <a:alpha val="98824"/>
                  </a:srgbClr>
                </a:solidFill>
                <a:latin typeface="Segoe UI" pitchFamily="34" charset="0"/>
                <a:ea typeface="Segoe UI" pitchFamily="34" charset="0"/>
                <a:cs typeface="Segoe UI" pitchFamily="34" charset="0"/>
              </a:endParaRPr>
            </a:p>
          </p:txBody>
        </p:sp>
        <p:sp>
          <p:nvSpPr>
            <p:cNvPr id="20" name="TextBox 19"/>
            <p:cNvSpPr txBox="1"/>
            <p:nvPr>
              <p:custDataLst>
                <p:tags r:id="rId6"/>
              </p:custDataLst>
            </p:nvPr>
          </p:nvSpPr>
          <p:spPr>
            <a:xfrm>
              <a:off x="584143" y="1518395"/>
              <a:ext cx="10718569" cy="573361"/>
            </a:xfrm>
            <a:prstGeom prst="rect">
              <a:avLst/>
            </a:prstGeom>
            <a:noFill/>
          </p:spPr>
          <p:txBody>
            <a:bodyPr wrap="square" lIns="182880" tIns="45720" rIns="91440" bIns="45720" rtlCol="0">
              <a:spAutoFit/>
            </a:bodyPr>
            <a:lstStyle/>
            <a:p>
              <a:pPr marL="568325" lvl="1" indent="-552450">
                <a:spcBef>
                  <a:spcPts val="612"/>
                </a:spcBef>
                <a:buSzPct val="90000"/>
                <a:buBlip>
                  <a:blip r:embed="rId11"/>
                </a:buBlip>
              </a:pPr>
              <a:r>
                <a:rPr lang="en-US" sz="3200" smtClean="0">
                  <a:gradFill>
                    <a:gsLst>
                      <a:gs pos="0">
                        <a:srgbClr val="FFFFFF"/>
                      </a:gs>
                      <a:gs pos="99000">
                        <a:srgbClr val="FFFFFF"/>
                      </a:gs>
                    </a:gsLst>
                    <a:lin ang="5400000" scaled="1"/>
                  </a:gradFill>
                </a:rPr>
                <a:t>Deserves to be in the security planning process</a:t>
              </a:r>
              <a:endParaRPr lang="en-US" sz="3200">
                <a:gradFill>
                  <a:gsLst>
                    <a:gs pos="0">
                      <a:srgbClr val="FFFFFF"/>
                    </a:gs>
                    <a:gs pos="99000">
                      <a:srgbClr val="FFFFFF"/>
                    </a:gs>
                  </a:gsLst>
                  <a:lin ang="5400000" scaled="1"/>
                </a:gradFill>
              </a:endParaRPr>
            </a:p>
          </p:txBody>
        </p:sp>
      </p:grpSp>
      <p:grpSp>
        <p:nvGrpSpPr>
          <p:cNvPr id="21" name="Group 20"/>
          <p:cNvGrpSpPr/>
          <p:nvPr>
            <p:custDataLst>
              <p:tags r:id="rId4"/>
            </p:custDataLst>
          </p:nvPr>
        </p:nvGrpSpPr>
        <p:grpSpPr>
          <a:xfrm>
            <a:off x="529658" y="5228090"/>
            <a:ext cx="11105293" cy="791847"/>
            <a:chOff x="519113" y="1447058"/>
            <a:chExt cx="10884150" cy="776391"/>
          </a:xfrm>
        </p:grpSpPr>
        <p:sp>
          <p:nvSpPr>
            <p:cNvPr id="22" name="Rectangle 21"/>
            <p:cNvSpPr/>
            <p:nvPr/>
          </p:nvSpPr>
          <p:spPr bwMode="auto">
            <a:xfrm>
              <a:off x="519113" y="1447058"/>
              <a:ext cx="10884150" cy="776391"/>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32472"/>
              <a:endParaRPr lang="en-US" sz="2200">
                <a:solidFill>
                  <a:srgbClr val="FFFFFF">
                    <a:alpha val="98824"/>
                  </a:srgbClr>
                </a:solidFill>
                <a:latin typeface="Segoe UI" pitchFamily="34" charset="0"/>
                <a:ea typeface="Segoe UI" pitchFamily="34" charset="0"/>
                <a:cs typeface="Segoe UI" pitchFamily="34" charset="0"/>
              </a:endParaRPr>
            </a:p>
          </p:txBody>
        </p:sp>
        <p:sp>
          <p:nvSpPr>
            <p:cNvPr id="23" name="TextBox 22"/>
            <p:cNvSpPr txBox="1"/>
            <p:nvPr>
              <p:custDataLst>
                <p:tags r:id="rId5"/>
              </p:custDataLst>
            </p:nvPr>
          </p:nvSpPr>
          <p:spPr>
            <a:xfrm>
              <a:off x="584143" y="1518395"/>
              <a:ext cx="7759707" cy="573361"/>
            </a:xfrm>
            <a:prstGeom prst="rect">
              <a:avLst/>
            </a:prstGeom>
            <a:noFill/>
          </p:spPr>
          <p:txBody>
            <a:bodyPr wrap="square" lIns="182880" tIns="45720" rIns="91440" bIns="45720" rtlCol="0">
              <a:spAutoFit/>
            </a:bodyPr>
            <a:lstStyle/>
            <a:p>
              <a:pPr marL="568325" lvl="1" indent="-552450">
                <a:spcBef>
                  <a:spcPts val="612"/>
                </a:spcBef>
                <a:buSzPct val="90000"/>
                <a:buBlip>
                  <a:blip r:embed="rId11"/>
                </a:buBlip>
              </a:pPr>
              <a:r>
                <a:rPr lang="en-US" sz="3200" smtClean="0">
                  <a:gradFill>
                    <a:gsLst>
                      <a:gs pos="0">
                        <a:srgbClr val="FFFFFF"/>
                      </a:gs>
                      <a:gs pos="99000">
                        <a:srgbClr val="FFFFFF"/>
                      </a:gs>
                    </a:gsLst>
                    <a:lin ang="5400000" scaled="1"/>
                  </a:gradFill>
                </a:rPr>
                <a:t>Is very often overlooked</a:t>
              </a:r>
              <a:endParaRPr lang="en-US" sz="3200">
                <a:gradFill>
                  <a:gsLst>
                    <a:gs pos="0">
                      <a:srgbClr val="FFFFFF"/>
                    </a:gs>
                    <a:gs pos="99000">
                      <a:srgbClr val="FFFFFF"/>
                    </a:gs>
                  </a:gsLst>
                  <a:lin ang="5400000" scaled="1"/>
                </a:gradFill>
              </a:endParaRPr>
            </a:p>
          </p:txBody>
        </p:sp>
      </p:grpSp>
      <p:sp>
        <p:nvSpPr>
          <p:cNvPr id="24" name="Rectangle 23"/>
          <p:cNvSpPr/>
          <p:nvPr/>
        </p:nvSpPr>
        <p:spPr>
          <a:xfrm>
            <a:off x="1236048" y="6113990"/>
            <a:ext cx="10840338" cy="461665"/>
          </a:xfrm>
          <a:prstGeom prst="rect">
            <a:avLst/>
          </a:prstGeom>
        </p:spPr>
        <p:txBody>
          <a:bodyPr wrap="square">
            <a:spAutoFit/>
          </a:bodyPr>
          <a:lstStyle/>
          <a:p>
            <a:pPr marL="16194" lvl="1">
              <a:spcBef>
                <a:spcPts val="612"/>
              </a:spcBef>
              <a:buSzPct val="90000"/>
            </a:pPr>
            <a:r>
              <a:rPr lang="en-US" sz="2400" smtClean="0">
                <a:gradFill>
                  <a:gsLst>
                    <a:gs pos="0">
                      <a:srgbClr val="FFFFFF"/>
                    </a:gs>
                    <a:gs pos="99000">
                      <a:srgbClr val="FFFFFF"/>
                    </a:gs>
                  </a:gsLst>
                  <a:lin ang="5400000" scaled="1"/>
                </a:gradFill>
              </a:rPr>
              <a:t>While offline injection, even on the client machine can be dangerous</a:t>
            </a:r>
          </a:p>
        </p:txBody>
      </p:sp>
      <p:sp useBgFill="1">
        <p:nvSpPr>
          <p:cNvPr id="10" name="Rectangle 9"/>
          <p:cNvSpPr/>
          <p:nvPr/>
        </p:nvSpPr>
        <p:spPr bwMode="auto">
          <a:xfrm>
            <a:off x="0" y="1214472"/>
            <a:ext cx="529659" cy="5780053"/>
          </a:xfrm>
          <a:prstGeom prst="rect">
            <a:avLst/>
          </a:pr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422135960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75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50"/>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8" decel="100000" fill="hold" nodeType="click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1000" fill="hold"/>
                                        <p:tgtEl>
                                          <p:spTgt spid="15"/>
                                        </p:tgtEl>
                                        <p:attrNameLst>
                                          <p:attrName>ppt_x</p:attrName>
                                        </p:attrNameLst>
                                      </p:cBhvr>
                                      <p:tavLst>
                                        <p:tav tm="0">
                                          <p:val>
                                            <p:strVal val="0-#ppt_w/2"/>
                                          </p:val>
                                        </p:tav>
                                        <p:tav tm="100000">
                                          <p:val>
                                            <p:strVal val="#ppt_x"/>
                                          </p:val>
                                        </p:tav>
                                      </p:tavLst>
                                    </p:anim>
                                    <p:anim calcmode="lin" valueType="num">
                                      <p:cBhvr additive="base">
                                        <p:cTn id="17" dur="10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8" decel="100000" fill="hold" nodeType="click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1000" fill="hold"/>
                                        <p:tgtEl>
                                          <p:spTgt spid="18"/>
                                        </p:tgtEl>
                                        <p:attrNameLst>
                                          <p:attrName>ppt_x</p:attrName>
                                        </p:attrNameLst>
                                      </p:cBhvr>
                                      <p:tavLst>
                                        <p:tav tm="0">
                                          <p:val>
                                            <p:strVal val="0-#ppt_w/2"/>
                                          </p:val>
                                        </p:tav>
                                        <p:tav tm="100000">
                                          <p:val>
                                            <p:strVal val="#ppt_x"/>
                                          </p:val>
                                        </p:tav>
                                      </p:tavLst>
                                    </p:anim>
                                    <p:anim calcmode="lin" valueType="num">
                                      <p:cBhvr additive="base">
                                        <p:cTn id="23" dur="10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8" decel="100000" fill="hold" nodeType="click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1000" fill="hold"/>
                                        <p:tgtEl>
                                          <p:spTgt spid="21"/>
                                        </p:tgtEl>
                                        <p:attrNameLst>
                                          <p:attrName>ppt_x</p:attrName>
                                        </p:attrNameLst>
                                      </p:cBhvr>
                                      <p:tavLst>
                                        <p:tav tm="0">
                                          <p:val>
                                            <p:strVal val="0-#ppt_w/2"/>
                                          </p:val>
                                        </p:tav>
                                        <p:tav tm="100000">
                                          <p:val>
                                            <p:strVal val="#ppt_x"/>
                                          </p:val>
                                        </p:tav>
                                      </p:tavLst>
                                    </p:anim>
                                    <p:anim calcmode="lin" valueType="num">
                                      <p:cBhvr additive="base">
                                        <p:cTn id="29" dur="1000" fill="hold"/>
                                        <p:tgtEl>
                                          <p:spTgt spid="21"/>
                                        </p:tgtEl>
                                        <p:attrNameLst>
                                          <p:attrName>ppt_y</p:attrName>
                                        </p:attrNameLst>
                                      </p:cBhvr>
                                      <p:tavLst>
                                        <p:tav tm="0">
                                          <p:val>
                                            <p:strVal val="#ppt_y"/>
                                          </p:val>
                                        </p:tav>
                                        <p:tav tm="100000">
                                          <p:val>
                                            <p:strVal val="#ppt_y"/>
                                          </p:val>
                                        </p:tav>
                                      </p:tavLst>
                                    </p:anim>
                                  </p:childTnLst>
                                </p:cTn>
                              </p:par>
                              <p:par>
                                <p:cTn id="30" presetID="10" presetClass="entr" presetSubtype="0" fill="hold" grpId="0" nodeType="withEffect">
                                  <p:stCondLst>
                                    <p:cond delay="75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75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pl-PL" dirty="0" smtClean="0"/>
              <a:t>Demo: </a:t>
            </a:r>
            <a:r>
              <a:rPr lang="pl-PL" dirty="0" err="1" smtClean="0"/>
              <a:t>Offline</a:t>
            </a:r>
            <a:r>
              <a:rPr lang="pl-PL" dirty="0" smtClean="0"/>
              <a:t> Access</a:t>
            </a:r>
            <a:endParaRPr lang="en-US" dirty="0"/>
          </a:p>
        </p:txBody>
      </p:sp>
      <p:sp>
        <p:nvSpPr>
          <p:cNvPr id="4" name="Text Placeholder 3"/>
          <p:cNvSpPr>
            <a:spLocks noGrp="1"/>
          </p:cNvSpPr>
          <p:nvPr>
            <p:ph type="body" sz="quarter" idx="12"/>
          </p:nvPr>
        </p:nvSpPr>
        <p:spPr/>
        <p:txBody>
          <a:bodyPr/>
          <a:lstStyle/>
          <a:p>
            <a:r>
              <a:rPr lang="pl-PL" dirty="0" smtClean="0"/>
              <a:t>Service and </a:t>
            </a:r>
            <a:r>
              <a:rPr lang="pl-PL" dirty="0" err="1" smtClean="0"/>
              <a:t>remote</a:t>
            </a:r>
            <a:r>
              <a:rPr lang="pl-PL" dirty="0" smtClean="0"/>
              <a:t> </a:t>
            </a:r>
            <a:r>
              <a:rPr lang="pl-PL" dirty="0" err="1" smtClean="0"/>
              <a:t>control</a:t>
            </a:r>
            <a:endParaRPr lang="en-US" dirty="0"/>
          </a:p>
        </p:txBody>
      </p:sp>
    </p:spTree>
    <p:extLst>
      <p:ext uri="{BB962C8B-B14F-4D97-AF65-F5344CB8AC3E}">
        <p14:creationId xmlns:p14="http://schemas.microsoft.com/office/powerpoint/2010/main" val="3415955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2"/>
            </p:custDataLst>
            <p:extLst>
              <p:ext uri="{D42A27DB-BD31-4B8C-83A1-F6EECF244321}">
                <p14:modId xmlns:p14="http://schemas.microsoft.com/office/powerpoint/2010/main" val="1261238084"/>
              </p:ext>
            </p:extLst>
          </p:nvPr>
        </p:nvGraphicFramePr>
        <p:xfrm>
          <a:off x="1621" y="1620"/>
          <a:ext cx="1619" cy="1619"/>
        </p:xfrm>
        <a:graphic>
          <a:graphicData uri="http://schemas.openxmlformats.org/presentationml/2006/ole">
            <mc:AlternateContent xmlns:mc="http://schemas.openxmlformats.org/markup-compatibility/2006">
              <mc:Choice xmlns:v="urn:schemas-microsoft-com:vml" Requires="v">
                <p:oleObj spid="_x0000_s5180" name="think-cell Slide" r:id="rId9" imgW="270" imgH="270" progId="TCLayout.ActiveDocument.1">
                  <p:embed/>
                </p:oleObj>
              </mc:Choice>
              <mc:Fallback>
                <p:oleObj name="think-cell Slide" r:id="rId9" imgW="270" imgH="270" progId="TCLayout.ActiveDocument.1">
                  <p:embed/>
                  <p:pic>
                    <p:nvPicPr>
                      <p:cNvPr id="0" name=""/>
                      <p:cNvPicPr/>
                      <p:nvPr/>
                    </p:nvPicPr>
                    <p:blipFill>
                      <a:blip r:embed="rId10"/>
                      <a:stretch>
                        <a:fillRect/>
                      </a:stretch>
                    </p:blipFill>
                    <p:spPr>
                      <a:xfrm>
                        <a:off x="1621" y="1620"/>
                        <a:ext cx="1619" cy="1619"/>
                      </a:xfrm>
                      <a:prstGeom prst="rect">
                        <a:avLst/>
                      </a:prstGeom>
                    </p:spPr>
                  </p:pic>
                </p:oleObj>
              </mc:Fallback>
            </mc:AlternateContent>
          </a:graphicData>
        </a:graphic>
      </p:graphicFrame>
      <p:sp>
        <p:nvSpPr>
          <p:cNvPr id="16" name="Rectangle 15"/>
          <p:cNvSpPr/>
          <p:nvPr>
            <p:custDataLst>
              <p:tags r:id="rId3"/>
            </p:custDataLst>
          </p:nvPr>
        </p:nvSpPr>
        <p:spPr bwMode="auto">
          <a:xfrm>
            <a:off x="529661" y="1476621"/>
            <a:ext cx="11906814" cy="3394923"/>
          </a:xfrm>
          <a:prstGeom prst="rect">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a:endParaRPr lang="en-US" sz="2200" dirty="0">
              <a:solidFill>
                <a:srgbClr val="FFFFFF">
                  <a:alpha val="98824"/>
                </a:srgbClr>
              </a:solidFill>
              <a:latin typeface="Segoe UI" pitchFamily="34" charset="0"/>
              <a:ea typeface="Segoe UI" pitchFamily="34" charset="0"/>
              <a:cs typeface="Segoe UI" pitchFamily="34" charset="0"/>
            </a:endParaRPr>
          </a:p>
        </p:txBody>
      </p:sp>
      <p:sp>
        <p:nvSpPr>
          <p:cNvPr id="2" name="Title 1"/>
          <p:cNvSpPr>
            <a:spLocks noGrp="1"/>
          </p:cNvSpPr>
          <p:nvPr>
            <p:ph type="title"/>
            <p:custDataLst>
              <p:tags r:id="rId4"/>
            </p:custDataLst>
          </p:nvPr>
        </p:nvSpPr>
        <p:spPr/>
        <p:txBody>
          <a:bodyPr/>
          <a:lstStyle/>
          <a:p>
            <a:r>
              <a:rPr lang="pl-PL" dirty="0" err="1" smtClean="0"/>
              <a:t>Why</a:t>
            </a:r>
            <a:r>
              <a:rPr lang="pl-PL" dirty="0" smtClean="0"/>
              <a:t> </a:t>
            </a:r>
            <a:r>
              <a:rPr lang="pl-PL" dirty="0" err="1" smtClean="0"/>
              <a:t>this</a:t>
            </a:r>
            <a:r>
              <a:rPr lang="pl-PL" dirty="0" smtClean="0"/>
              <a:t> was </a:t>
            </a:r>
            <a:r>
              <a:rPr lang="pl-PL" dirty="0" err="1" smtClean="0"/>
              <a:t>possible</a:t>
            </a:r>
            <a:r>
              <a:rPr lang="pl-PL" dirty="0" smtClean="0"/>
              <a:t>?</a:t>
            </a:r>
            <a:endParaRPr lang="en-US" dirty="0"/>
          </a:p>
        </p:txBody>
      </p:sp>
      <p:sp>
        <p:nvSpPr>
          <p:cNvPr id="15" name="TextBox 14"/>
          <p:cNvSpPr txBox="1"/>
          <p:nvPr>
            <p:custDataLst>
              <p:tags r:id="rId5"/>
            </p:custDataLst>
          </p:nvPr>
        </p:nvSpPr>
        <p:spPr>
          <a:xfrm>
            <a:off x="596011" y="5393761"/>
            <a:ext cx="11242833" cy="602020"/>
          </a:xfrm>
          <a:prstGeom prst="rect">
            <a:avLst/>
          </a:prstGeom>
          <a:noFill/>
        </p:spPr>
        <p:txBody>
          <a:bodyPr wrap="square" lIns="186556" tIns="46639" rIns="93278" bIns="46639" rtlCol="0">
            <a:spAutoFit/>
          </a:bodyPr>
          <a:lstStyle/>
          <a:p>
            <a:pPr>
              <a:buSzPct val="90000"/>
            </a:pPr>
            <a:r>
              <a:rPr lang="en-US" sz="3300" spc="-153" dirty="0">
                <a:gradFill>
                  <a:gsLst>
                    <a:gs pos="0">
                      <a:srgbClr val="FFFFFF"/>
                    </a:gs>
                    <a:gs pos="100000">
                      <a:srgbClr val="FFFFFF"/>
                    </a:gs>
                  </a:gsLst>
                  <a:lin ang="5400000" scaled="0"/>
                </a:gradFill>
                <a:ea typeface="Segoe UI" pitchFamily="34" charset="0"/>
                <a:cs typeface="Segoe UI" pitchFamily="34" charset="0"/>
              </a:rPr>
              <a:t>The </a:t>
            </a:r>
            <a:r>
              <a:rPr lang="pl-PL" sz="3300" spc="-153" dirty="0" err="1" smtClean="0">
                <a:gradFill>
                  <a:gsLst>
                    <a:gs pos="0">
                      <a:srgbClr val="FFFFFF"/>
                    </a:gs>
                    <a:gs pos="100000">
                      <a:srgbClr val="FFFFFF"/>
                    </a:gs>
                  </a:gsLst>
                  <a:lin ang="5400000" scaled="0"/>
                </a:gradFill>
                <a:ea typeface="Segoe UI" pitchFamily="34" charset="0"/>
                <a:cs typeface="Segoe UI" pitchFamily="34" charset="0"/>
              </a:rPr>
              <a:t>mitigation</a:t>
            </a:r>
            <a:r>
              <a:rPr lang="pl-PL" sz="3300" spc="-153" dirty="0" smtClean="0">
                <a:gradFill>
                  <a:gsLst>
                    <a:gs pos="0">
                      <a:srgbClr val="FFFFFF"/>
                    </a:gs>
                    <a:gs pos="100000">
                      <a:srgbClr val="FFFFFF"/>
                    </a:gs>
                  </a:gsLst>
                  <a:lin ang="5400000" scaled="0"/>
                </a:gradFill>
                <a:ea typeface="Segoe UI" pitchFamily="34" charset="0"/>
                <a:cs typeface="Segoe UI" pitchFamily="34" charset="0"/>
              </a:rPr>
              <a:t> plan:</a:t>
            </a:r>
            <a:r>
              <a:rPr lang="en-US" sz="3300" spc="-153" dirty="0" smtClean="0">
                <a:gradFill>
                  <a:gsLst>
                    <a:gs pos="0">
                      <a:srgbClr val="FFFFFF"/>
                    </a:gs>
                    <a:gs pos="100000">
                      <a:srgbClr val="FFFFFF"/>
                    </a:gs>
                  </a:gsLst>
                  <a:lin ang="5400000" scaled="0"/>
                </a:gradFill>
                <a:ea typeface="Segoe UI" pitchFamily="34" charset="0"/>
                <a:cs typeface="Segoe UI" pitchFamily="34" charset="0"/>
              </a:rPr>
              <a:t> </a:t>
            </a:r>
            <a:r>
              <a:rPr lang="pl-PL" sz="3300" spc="-153" dirty="0">
                <a:gradFill>
                  <a:gsLst>
                    <a:gs pos="0">
                      <a:srgbClr val="FFFFFF"/>
                    </a:gs>
                    <a:gs pos="100000">
                      <a:srgbClr val="FFFFFF"/>
                    </a:gs>
                  </a:gsLst>
                  <a:lin ang="5400000" scaled="0"/>
                </a:gradFill>
                <a:ea typeface="Segoe UI" pitchFamily="34" charset="0"/>
                <a:cs typeface="Segoe UI" pitchFamily="34" charset="0"/>
              </a:rPr>
              <a:t> </a:t>
            </a:r>
            <a:r>
              <a:rPr lang="pl-PL" sz="3300" b="1" spc="-153" dirty="0" err="1" smtClean="0">
                <a:gradFill>
                  <a:gsLst>
                    <a:gs pos="0">
                      <a:srgbClr val="FFFFFF"/>
                    </a:gs>
                    <a:gs pos="100000">
                      <a:srgbClr val="FFFFFF"/>
                    </a:gs>
                  </a:gsLst>
                  <a:lin ang="5400000" scaled="0"/>
                </a:gradFill>
                <a:ea typeface="Segoe UI" pitchFamily="34" charset="0"/>
                <a:cs typeface="Segoe UI" pitchFamily="34" charset="0"/>
              </a:rPr>
              <a:t>BitLocker</a:t>
            </a:r>
            <a:r>
              <a:rPr lang="pl-PL" sz="3300" b="1" spc="-153" dirty="0" smtClean="0">
                <a:gradFill>
                  <a:gsLst>
                    <a:gs pos="0">
                      <a:srgbClr val="FFFFFF"/>
                    </a:gs>
                    <a:gs pos="100000">
                      <a:srgbClr val="FFFFFF"/>
                    </a:gs>
                  </a:gsLst>
                  <a:lin ang="5400000" scaled="0"/>
                </a:gradFill>
                <a:ea typeface="Segoe UI" pitchFamily="34" charset="0"/>
                <a:cs typeface="Segoe UI" pitchFamily="34" charset="0"/>
              </a:rPr>
              <a:t> / </a:t>
            </a:r>
            <a:r>
              <a:rPr lang="pl-PL" sz="3300" b="1" spc="-153" dirty="0" err="1" smtClean="0">
                <a:gradFill>
                  <a:gsLst>
                    <a:gs pos="0">
                      <a:srgbClr val="FFFFFF"/>
                    </a:gs>
                    <a:gs pos="100000">
                      <a:srgbClr val="FFFFFF"/>
                    </a:gs>
                  </a:gsLst>
                  <a:lin ang="5400000" scaled="0"/>
                </a:gradFill>
                <a:ea typeface="Segoe UI" pitchFamily="34" charset="0"/>
                <a:cs typeface="Segoe UI" pitchFamily="34" charset="0"/>
              </a:rPr>
              <a:t>TrueCrypt</a:t>
            </a:r>
            <a:r>
              <a:rPr lang="pl-PL" sz="3300" b="1" spc="-153" dirty="0" smtClean="0">
                <a:gradFill>
                  <a:gsLst>
                    <a:gs pos="0">
                      <a:srgbClr val="FFFFFF"/>
                    </a:gs>
                    <a:gs pos="100000">
                      <a:srgbClr val="FFFFFF"/>
                    </a:gs>
                  </a:gsLst>
                  <a:lin ang="5400000" scaled="0"/>
                </a:gradFill>
                <a:ea typeface="Segoe UI" pitchFamily="34" charset="0"/>
                <a:cs typeface="Segoe UI" pitchFamily="34" charset="0"/>
              </a:rPr>
              <a:t> etc</a:t>
            </a:r>
            <a:r>
              <a:rPr lang="pl-PL" sz="3300" b="1" spc="-153" dirty="0">
                <a:gradFill>
                  <a:gsLst>
                    <a:gs pos="0">
                      <a:srgbClr val="FFFFFF"/>
                    </a:gs>
                    <a:gs pos="100000">
                      <a:srgbClr val="FFFFFF"/>
                    </a:gs>
                  </a:gsLst>
                  <a:lin ang="5400000" scaled="0"/>
                </a:gradFill>
                <a:ea typeface="Segoe UI" pitchFamily="34" charset="0"/>
                <a:cs typeface="Segoe UI" pitchFamily="34" charset="0"/>
              </a:rPr>
              <a:t>.</a:t>
            </a:r>
            <a:endParaRPr lang="en-US" sz="3300" b="1" spc="-153" dirty="0">
              <a:gradFill>
                <a:gsLst>
                  <a:gs pos="0">
                    <a:srgbClr val="FFFFFF"/>
                  </a:gs>
                  <a:gs pos="100000">
                    <a:srgbClr val="FFFFFF"/>
                  </a:gs>
                </a:gsLst>
                <a:lin ang="5400000" scaled="0"/>
              </a:gradFill>
              <a:ea typeface="Segoe UI" pitchFamily="34" charset="0"/>
              <a:cs typeface="Segoe UI" pitchFamily="34" charset="0"/>
            </a:endParaRPr>
          </a:p>
        </p:txBody>
      </p:sp>
      <p:sp>
        <p:nvSpPr>
          <p:cNvPr id="17" name="Content Placeholder 4"/>
          <p:cNvSpPr txBox="1">
            <a:spLocks/>
          </p:cNvSpPr>
          <p:nvPr>
            <p:custDataLst>
              <p:tags r:id="rId6"/>
            </p:custDataLst>
          </p:nvPr>
        </p:nvSpPr>
        <p:spPr>
          <a:xfrm>
            <a:off x="529660" y="1476623"/>
            <a:ext cx="11375536" cy="3016550"/>
          </a:xfrm>
          <a:prstGeom prst="rect">
            <a:avLst/>
          </a:prstGeom>
        </p:spPr>
        <p:txBody>
          <a:bodyPr lIns="186556" tIns="93278" rIns="93278" bIns="93278"/>
          <a:lstStyle>
            <a:lvl1pPr marL="460375" indent="-460375" algn="l" defTabSz="914363" rtl="0" eaLnBrk="1" latinLnBrk="0" hangingPunct="1">
              <a:lnSpc>
                <a:spcPct val="90000"/>
              </a:lnSpc>
              <a:spcBef>
                <a:spcPct val="20000"/>
              </a:spcBef>
              <a:buSzPct val="90000"/>
              <a:buFontTx/>
              <a:buBlip>
                <a:blip r:embed="rId11"/>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11"/>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11"/>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1"/>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1"/>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03233" lvl="1">
              <a:lnSpc>
                <a:spcPct val="100000"/>
              </a:lnSpc>
              <a:spcBef>
                <a:spcPts val="612"/>
              </a:spcBef>
            </a:pPr>
            <a:r>
              <a:rPr lang="pl-PL" sz="3600" dirty="0" err="1" smtClean="0">
                <a:gradFill>
                  <a:gsLst>
                    <a:gs pos="0">
                      <a:srgbClr val="FFFFFF"/>
                    </a:gs>
                    <a:gs pos="100000">
                      <a:srgbClr val="FFFFFF"/>
                    </a:gs>
                  </a:gsLst>
                  <a:lin ang="5400000" scaled="0"/>
                </a:gradFill>
              </a:rPr>
              <a:t>Booting</a:t>
            </a:r>
            <a:r>
              <a:rPr lang="pl-PL" sz="3600" dirty="0" smtClean="0">
                <a:gradFill>
                  <a:gsLst>
                    <a:gs pos="0">
                      <a:srgbClr val="FFFFFF"/>
                    </a:gs>
                    <a:gs pos="100000">
                      <a:srgbClr val="FFFFFF"/>
                    </a:gs>
                  </a:gsLst>
                  <a:lin ang="5400000" scaled="0"/>
                </a:gradFill>
              </a:rPr>
              <a:t> </a:t>
            </a:r>
            <a:r>
              <a:rPr lang="pl-PL" sz="3600" dirty="0">
                <a:gradFill>
                  <a:gsLst>
                    <a:gs pos="0">
                      <a:srgbClr val="FFFFFF"/>
                    </a:gs>
                    <a:gs pos="100000">
                      <a:srgbClr val="FFFFFF"/>
                    </a:gs>
                  </a:gsLst>
                  <a:lin ang="5400000" scaled="0"/>
                </a:gradFill>
              </a:rPr>
              <a:t>from USB / CD / DVD was </a:t>
            </a:r>
            <a:r>
              <a:rPr lang="pl-PL" sz="3600" dirty="0" err="1">
                <a:gradFill>
                  <a:gsLst>
                    <a:gs pos="0">
                      <a:srgbClr val="FFFFFF"/>
                    </a:gs>
                    <a:gs pos="100000">
                      <a:srgbClr val="FFFFFF"/>
                    </a:gs>
                  </a:gsLst>
                  <a:lin ang="5400000" scaled="0"/>
                </a:gradFill>
              </a:rPr>
              <a:t>allowed</a:t>
            </a:r>
            <a:r>
              <a:rPr lang="pl-PL" sz="3600" dirty="0">
                <a:gradFill>
                  <a:gsLst>
                    <a:gs pos="0">
                      <a:srgbClr val="FFFFFF"/>
                    </a:gs>
                    <a:gs pos="100000">
                      <a:srgbClr val="FFFFFF"/>
                    </a:gs>
                  </a:gsLst>
                  <a:lin ang="5400000" scaled="0"/>
                </a:gradFill>
              </a:rPr>
              <a:t> </a:t>
            </a:r>
            <a:endParaRPr lang="pl-PL" sz="3600" dirty="0" smtClean="0">
              <a:gradFill>
                <a:gsLst>
                  <a:gs pos="0">
                    <a:srgbClr val="FFFFFF"/>
                  </a:gs>
                  <a:gs pos="100000">
                    <a:srgbClr val="FFFFFF"/>
                  </a:gs>
                </a:gsLst>
                <a:lin ang="5400000" scaled="0"/>
              </a:gradFill>
            </a:endParaRPr>
          </a:p>
          <a:p>
            <a:pPr marL="403233" lvl="1">
              <a:lnSpc>
                <a:spcPct val="100000"/>
              </a:lnSpc>
              <a:spcBef>
                <a:spcPts val="612"/>
              </a:spcBef>
            </a:pPr>
            <a:r>
              <a:rPr lang="pl-PL" sz="3600" dirty="0" smtClean="0">
                <a:gradFill>
                  <a:gsLst>
                    <a:gs pos="0">
                      <a:srgbClr val="FFFFFF"/>
                    </a:gs>
                    <a:gs pos="100000">
                      <a:srgbClr val="FFFFFF"/>
                    </a:gs>
                  </a:gsLst>
                  <a:lin ang="5400000" scaled="0"/>
                </a:gradFill>
              </a:rPr>
              <a:t>User </a:t>
            </a:r>
            <a:r>
              <a:rPr lang="pl-PL" sz="3600" dirty="0" err="1" smtClean="0">
                <a:gradFill>
                  <a:gsLst>
                    <a:gs pos="0">
                      <a:srgbClr val="FFFFFF"/>
                    </a:gs>
                    <a:gs pos="100000">
                      <a:srgbClr val="FFFFFF"/>
                    </a:gs>
                  </a:gsLst>
                  <a:lin ang="5400000" scaled="0"/>
                </a:gradFill>
              </a:rPr>
              <a:t>took</a:t>
            </a:r>
            <a:r>
              <a:rPr lang="pl-PL" sz="3600" dirty="0" smtClean="0">
                <a:gradFill>
                  <a:gsLst>
                    <a:gs pos="0">
                      <a:srgbClr val="FFFFFF"/>
                    </a:gs>
                    <a:gs pos="100000">
                      <a:srgbClr val="FFFFFF"/>
                    </a:gs>
                  </a:gsLst>
                  <a:lin ang="5400000" scaled="0"/>
                </a:gradFill>
              </a:rPr>
              <a:t> laptop </a:t>
            </a:r>
            <a:r>
              <a:rPr lang="pl-PL" sz="3600" dirty="0" err="1" smtClean="0">
                <a:gradFill>
                  <a:gsLst>
                    <a:gs pos="0">
                      <a:srgbClr val="FFFFFF"/>
                    </a:gs>
                    <a:gs pos="100000">
                      <a:srgbClr val="FFFFFF"/>
                    </a:gs>
                  </a:gsLst>
                  <a:lin ang="5400000" scaled="0"/>
                </a:gradFill>
              </a:rPr>
              <a:t>home</a:t>
            </a:r>
            <a:endParaRPr lang="pl-PL" sz="3600" dirty="0">
              <a:gradFill>
                <a:gsLst>
                  <a:gs pos="0">
                    <a:srgbClr val="FFFFFF"/>
                  </a:gs>
                  <a:gs pos="100000">
                    <a:srgbClr val="FFFFFF"/>
                  </a:gs>
                </a:gsLst>
                <a:lin ang="5400000" scaled="0"/>
              </a:gradFill>
            </a:endParaRPr>
          </a:p>
          <a:p>
            <a:pPr marL="403233" lvl="1">
              <a:lnSpc>
                <a:spcPct val="100000"/>
              </a:lnSpc>
              <a:spcBef>
                <a:spcPts val="612"/>
              </a:spcBef>
            </a:pPr>
            <a:r>
              <a:rPr lang="pl-PL" sz="3600" dirty="0" err="1" smtClean="0">
                <a:gradFill>
                  <a:gsLst>
                    <a:gs pos="0">
                      <a:srgbClr val="FFFFFF"/>
                    </a:gs>
                    <a:gs pos="100000">
                      <a:srgbClr val="FFFFFF"/>
                    </a:gs>
                  </a:gsLst>
                  <a:lin ang="5400000" scaled="0"/>
                </a:gradFill>
              </a:rPr>
              <a:t>Offline</a:t>
            </a:r>
            <a:r>
              <a:rPr lang="pl-PL" sz="3600" dirty="0" smtClean="0">
                <a:gradFill>
                  <a:gsLst>
                    <a:gs pos="0">
                      <a:srgbClr val="FFFFFF"/>
                    </a:gs>
                    <a:gs pos="100000">
                      <a:srgbClr val="FFFFFF"/>
                    </a:gs>
                  </a:gsLst>
                  <a:lin ang="5400000" scaled="0"/>
                </a:gradFill>
              </a:rPr>
              <a:t> </a:t>
            </a:r>
            <a:r>
              <a:rPr lang="pl-PL" sz="3600" dirty="0" err="1" smtClean="0">
                <a:gradFill>
                  <a:gsLst>
                    <a:gs pos="0">
                      <a:srgbClr val="FFFFFF"/>
                    </a:gs>
                    <a:gs pos="100000">
                      <a:srgbClr val="FFFFFF"/>
                    </a:gs>
                  </a:gsLst>
                  <a:lin ang="5400000" scaled="0"/>
                </a:gradFill>
              </a:rPr>
              <a:t>encryption</a:t>
            </a:r>
            <a:r>
              <a:rPr lang="pl-PL" sz="3600" dirty="0" smtClean="0">
                <a:gradFill>
                  <a:gsLst>
                    <a:gs pos="0">
                      <a:srgbClr val="FFFFFF"/>
                    </a:gs>
                    <a:gs pos="100000">
                      <a:srgbClr val="FFFFFF"/>
                    </a:gs>
                  </a:gsLst>
                  <a:lin ang="5400000" scaled="0"/>
                </a:gradFill>
              </a:rPr>
              <a:t> was not </a:t>
            </a:r>
            <a:r>
              <a:rPr lang="pl-PL" sz="3600" dirty="0" err="1" smtClean="0">
                <a:gradFill>
                  <a:gsLst>
                    <a:gs pos="0">
                      <a:srgbClr val="FFFFFF"/>
                    </a:gs>
                    <a:gs pos="100000">
                      <a:srgbClr val="FFFFFF"/>
                    </a:gs>
                  </a:gsLst>
                  <a:lin ang="5400000" scaled="0"/>
                </a:gradFill>
              </a:rPr>
              <a:t>implemented</a:t>
            </a:r>
            <a:endParaRPr lang="pl-PL" sz="3600" dirty="0" smtClean="0">
              <a:gradFill>
                <a:gsLst>
                  <a:gs pos="0">
                    <a:srgbClr val="FFFFFF"/>
                  </a:gs>
                  <a:gs pos="100000">
                    <a:srgbClr val="FFFFFF"/>
                  </a:gs>
                </a:gsLst>
                <a:lin ang="5400000" scaled="0"/>
              </a:gradFill>
            </a:endParaRPr>
          </a:p>
          <a:p>
            <a:pPr marL="403233" lvl="1">
              <a:lnSpc>
                <a:spcPct val="100000"/>
              </a:lnSpc>
              <a:spcBef>
                <a:spcPts val="612"/>
              </a:spcBef>
            </a:pPr>
            <a:r>
              <a:rPr lang="pl-PL" sz="3600" dirty="0" smtClean="0">
                <a:gradFill>
                  <a:gsLst>
                    <a:gs pos="0">
                      <a:srgbClr val="FFFFFF"/>
                    </a:gs>
                    <a:gs pos="100000">
                      <a:srgbClr val="FFFFFF"/>
                    </a:gs>
                  </a:gsLst>
                  <a:lin ang="5400000" scaled="0"/>
                </a:gradFill>
              </a:rPr>
              <a:t>HTTP monitoring was not in place (hard)</a:t>
            </a:r>
          </a:p>
          <a:p>
            <a:pPr marL="403233" lvl="1">
              <a:lnSpc>
                <a:spcPct val="100000"/>
              </a:lnSpc>
              <a:spcBef>
                <a:spcPts val="612"/>
              </a:spcBef>
            </a:pPr>
            <a:r>
              <a:rPr lang="pl-PL" sz="3600" dirty="0" err="1" smtClean="0">
                <a:gradFill>
                  <a:gsLst>
                    <a:gs pos="0">
                      <a:srgbClr val="FFFFFF"/>
                    </a:gs>
                    <a:gs pos="100000">
                      <a:srgbClr val="FFFFFF"/>
                    </a:gs>
                  </a:gsLst>
                  <a:lin ang="5400000" scaled="0"/>
                </a:gradFill>
              </a:rPr>
              <a:t>Antimalware</a:t>
            </a:r>
            <a:r>
              <a:rPr lang="pl-PL" sz="3600" dirty="0" smtClean="0">
                <a:gradFill>
                  <a:gsLst>
                    <a:gs pos="0">
                      <a:srgbClr val="FFFFFF"/>
                    </a:gs>
                    <a:gs pos="100000">
                      <a:srgbClr val="FFFFFF"/>
                    </a:gs>
                  </a:gsLst>
                  <a:lin ang="5400000" scaled="0"/>
                </a:gradFill>
              </a:rPr>
              <a:t> </a:t>
            </a:r>
            <a:r>
              <a:rPr lang="pl-PL" sz="3600" dirty="0" err="1" smtClean="0">
                <a:gradFill>
                  <a:gsLst>
                    <a:gs pos="0">
                      <a:srgbClr val="FFFFFF"/>
                    </a:gs>
                    <a:gs pos="100000">
                      <a:srgbClr val="FFFFFF"/>
                    </a:gs>
                  </a:gsLst>
                  <a:lin ang="5400000" scaled="0"/>
                </a:gradFill>
              </a:rPr>
              <a:t>signatures</a:t>
            </a:r>
            <a:r>
              <a:rPr lang="pl-PL" sz="3600" dirty="0" smtClean="0">
                <a:gradFill>
                  <a:gsLst>
                    <a:gs pos="0">
                      <a:srgbClr val="FFFFFF"/>
                    </a:gs>
                    <a:gs pos="100000">
                      <a:srgbClr val="FFFFFF"/>
                    </a:gs>
                  </a:gsLst>
                  <a:lin ang="5400000" scaled="0"/>
                </a:gradFill>
              </a:rPr>
              <a:t> </a:t>
            </a:r>
            <a:r>
              <a:rPr lang="pl-PL" sz="3600" dirty="0" err="1" smtClean="0">
                <a:gradFill>
                  <a:gsLst>
                    <a:gs pos="0">
                      <a:srgbClr val="FFFFFF"/>
                    </a:gs>
                    <a:gs pos="100000">
                      <a:srgbClr val="FFFFFF"/>
                    </a:gs>
                  </a:gsLst>
                  <a:lin ang="5400000" scaled="0"/>
                </a:gradFill>
              </a:rPr>
              <a:t>were</a:t>
            </a:r>
            <a:r>
              <a:rPr lang="pl-PL" sz="3600" dirty="0" smtClean="0">
                <a:gradFill>
                  <a:gsLst>
                    <a:gs pos="0">
                      <a:srgbClr val="FFFFFF"/>
                    </a:gs>
                    <a:gs pos="100000">
                      <a:srgbClr val="FFFFFF"/>
                    </a:gs>
                  </a:gsLst>
                  <a:lin ang="5400000" scaled="0"/>
                </a:gradFill>
              </a:rPr>
              <a:t> not </a:t>
            </a:r>
            <a:r>
              <a:rPr lang="pl-PL" sz="3600" dirty="0" err="1" smtClean="0">
                <a:gradFill>
                  <a:gsLst>
                    <a:gs pos="0">
                      <a:srgbClr val="FFFFFF"/>
                    </a:gs>
                    <a:gs pos="100000">
                      <a:srgbClr val="FFFFFF"/>
                    </a:gs>
                  </a:gsLst>
                  <a:lin ang="5400000" scaled="0"/>
                </a:gradFill>
              </a:rPr>
              <a:t>installed</a:t>
            </a:r>
            <a:r>
              <a:rPr lang="pl-PL" sz="3600" dirty="0" smtClean="0">
                <a:gradFill>
                  <a:gsLst>
                    <a:gs pos="0">
                      <a:srgbClr val="FFFFFF"/>
                    </a:gs>
                    <a:gs pos="100000">
                      <a:srgbClr val="FFFFFF"/>
                    </a:gs>
                  </a:gsLst>
                  <a:lin ang="5400000" scaled="0"/>
                </a:gradFill>
              </a:rPr>
              <a:t> (</a:t>
            </a:r>
            <a:r>
              <a:rPr lang="pl-PL" sz="3600" dirty="0" err="1" smtClean="0">
                <a:gradFill>
                  <a:gsLst>
                    <a:gs pos="0">
                      <a:srgbClr val="FFFFFF"/>
                    </a:gs>
                    <a:gs pos="100000">
                      <a:srgbClr val="FFFFFF"/>
                    </a:gs>
                  </a:gsLst>
                  <a:lin ang="5400000" scaled="0"/>
                </a:gradFill>
              </a:rPr>
              <a:t>so</a:t>
            </a:r>
            <a:r>
              <a:rPr lang="pl-PL" sz="3600" dirty="0" smtClean="0">
                <a:gradFill>
                  <a:gsLst>
                    <a:gs pos="0">
                      <a:srgbClr val="FFFFFF"/>
                    </a:gs>
                    <a:gs pos="100000">
                      <a:srgbClr val="FFFFFF"/>
                    </a:gs>
                  </a:gsLst>
                  <a:lin ang="5400000" scaled="0"/>
                </a:gradFill>
              </a:rPr>
              <a:t>?!)</a:t>
            </a:r>
            <a:endParaRPr lang="en-US" sz="3600" dirty="0" smtClean="0">
              <a:gradFill>
                <a:gsLst>
                  <a:gs pos="0">
                    <a:srgbClr val="FFFFFF"/>
                  </a:gs>
                  <a:gs pos="100000">
                    <a:srgbClr val="FFFFFF"/>
                  </a:gs>
                </a:gsLst>
                <a:lin ang="5400000" scaled="0"/>
              </a:gradFill>
            </a:endParaRPr>
          </a:p>
        </p:txBody>
      </p:sp>
      <p:sp useBgFill="1">
        <p:nvSpPr>
          <p:cNvPr id="6" name="Rectangle 5"/>
          <p:cNvSpPr/>
          <p:nvPr/>
        </p:nvSpPr>
        <p:spPr bwMode="auto">
          <a:xfrm>
            <a:off x="0" y="5249917"/>
            <a:ext cx="756745" cy="1744608"/>
          </a:xfrm>
          <a:prstGeom prst="rect">
            <a:avLst/>
          </a:pr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3758956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a1op3NQH50uuDgmzRYEQ6A"/>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pXqCU6BnzzEaxHyR2P7sRfA"/>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pmvhPMlS9IkmDLlZJ4IdkYA"/>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pzdoKvR_s20S_sEfbKhL.0g"/>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pYy2.9NDdq0awgENrsag0xg"/>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prN3Jeptlc0O9S89k6gpm4A"/>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pebH9hOHWukmtvzoioE0cUQ"/>
</p:tagLst>
</file>

<file path=ppt/tags/tag107.xml><?xml version="1.0" encoding="utf-8"?>
<p:tagLst xmlns:a="http://schemas.openxmlformats.org/drawingml/2006/main" xmlns:r="http://schemas.openxmlformats.org/officeDocument/2006/relationships" xmlns:p="http://schemas.openxmlformats.org/presentationml/2006/main">
  <p:tag name="THINKCELLSHAPEDONOTDELETE" val="pOOtxd0CpaEmEIlAnkrRwAg"/>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pOOtxd0CpaEmEIlAnkrRwAg"/>
</p:tagLst>
</file>

<file path=ppt/tags/tag109.xml><?xml version="1.0" encoding="utf-8"?>
<p:tagLst xmlns:a="http://schemas.openxmlformats.org/drawingml/2006/main" xmlns:r="http://schemas.openxmlformats.org/officeDocument/2006/relationships" xmlns:p="http://schemas.openxmlformats.org/presentationml/2006/main">
  <p:tag name="THINKCELLSHAPEDONOTDELETE" val="pOOtxd0CpaEmEIlAnkrRwAg"/>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hBK2Bpy5HEOLkOGrK63hug"/>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przcW3ZCJkkC_YBJxyfTMdw"/>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przcW3ZCJkkC_YBJxyfTMdw"/>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przcW3ZCJkkC_YBJxyfTMdw"/>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pB4zrwiPqZE6ja3old0BYeg"/>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pZq8a17j8LkaZhidCgmz47w"/>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pVUZxh6xR3kK966M.Tgfa.A"/>
</p:tagLst>
</file>

<file path=ppt/tags/tag117.xml><?xml version="1.0" encoding="utf-8"?>
<p:tagLst xmlns:a="http://schemas.openxmlformats.org/drawingml/2006/main" xmlns:r="http://schemas.openxmlformats.org/officeDocument/2006/relationships" xmlns:p="http://schemas.openxmlformats.org/presentationml/2006/main">
  <p:tag name="THINKCELLSHAPEDONOTDELETE" val="pQbMz.w3lvk.y6G9f025tPQ"/>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pebH9hOHWukmtvzoioE0cUQ"/>
</p:tagLst>
</file>

<file path=ppt/tags/tag119.xml><?xml version="1.0" encoding="utf-8"?>
<p:tagLst xmlns:a="http://schemas.openxmlformats.org/drawingml/2006/main" xmlns:r="http://schemas.openxmlformats.org/officeDocument/2006/relationships" xmlns:p="http://schemas.openxmlformats.org/presentationml/2006/main">
  <p:tag name="THINKCELLSHAPEDONOTDELETE" val="p81Dk6V8yBEmpOLfqtV.EWQ"/>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WTuh1Ov1JkGoiFAKm3dl6Q"/>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pdR4MJLBJcEmpTQzLMW7Geg"/>
</p:tagLst>
</file>

<file path=ppt/tags/tag121.xml><?xml version="1.0" encoding="utf-8"?>
<p:tagLst xmlns:a="http://schemas.openxmlformats.org/drawingml/2006/main" xmlns:r="http://schemas.openxmlformats.org/officeDocument/2006/relationships" xmlns:p="http://schemas.openxmlformats.org/presentationml/2006/main">
  <p:tag name="THINKCELLSHAPEDONOTDELETE" val="pczhUYvxeHEmY.tZqrwxzGw"/>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przcW3ZCJkkC_YBJxyfTMdw"/>
</p:tagLst>
</file>

<file path=ppt/tags/tag123.xml><?xml version="1.0" encoding="utf-8"?>
<p:tagLst xmlns:a="http://schemas.openxmlformats.org/drawingml/2006/main" xmlns:r="http://schemas.openxmlformats.org/officeDocument/2006/relationships" xmlns:p="http://schemas.openxmlformats.org/presentationml/2006/main">
  <p:tag name="THINKCELLSHAPEDONOTDELETE" val="przcW3ZCJkkC_YBJxyfTMdw"/>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przcW3ZCJkkC_YBJxyfTMdw"/>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pB4zrwiPqZE6ja3old0BYeg"/>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pZq8a17j8LkaZhidCgmz47w"/>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pVUZxh6xR3kK966M.Tgfa.A"/>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pQbMz.w3lvk.y6G9f025tPQ"/>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F.0EoqWKAUiRp6bwLw4mWA"/>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pebH9hOHWukmtvzoioE0cUQ"/>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p81Dk6V8yBEmpOLfqtV.EWQ"/>
</p:tagLst>
</file>

<file path=ppt/tags/tag132.xml><?xml version="1.0" encoding="utf-8"?>
<p:tagLst xmlns:a="http://schemas.openxmlformats.org/drawingml/2006/main" xmlns:r="http://schemas.openxmlformats.org/officeDocument/2006/relationships" xmlns:p="http://schemas.openxmlformats.org/presentationml/2006/main">
  <p:tag name="THINKCELLSHAPEDONOTDELETE" val="pdR4MJLBJcEmpTQzLMW7Geg"/>
</p:tagLst>
</file>

<file path=ppt/tags/tag133.xml><?xml version="1.0" encoding="utf-8"?>
<p:tagLst xmlns:a="http://schemas.openxmlformats.org/drawingml/2006/main" xmlns:r="http://schemas.openxmlformats.org/officeDocument/2006/relationships" xmlns:p="http://schemas.openxmlformats.org/presentationml/2006/main">
  <p:tag name="THINKCELLSHAPEDONOTDELETE" val="pczhUYvxeHEmY.tZqrwxzGw"/>
</p:tagLst>
</file>

<file path=ppt/tags/tag134.xml><?xml version="1.0" encoding="utf-8"?>
<p:tagLst xmlns:a="http://schemas.openxmlformats.org/drawingml/2006/main" xmlns:r="http://schemas.openxmlformats.org/officeDocument/2006/relationships" xmlns:p="http://schemas.openxmlformats.org/presentationml/2006/main">
  <p:tag name="THINKCELLSHAPEDONOTDELETE" val="pU2aQCVmr50e9LYemgMn9ew"/>
</p:tagLst>
</file>

<file path=ppt/tags/tag135.xml><?xml version="1.0" encoding="utf-8"?>
<p:tagLst xmlns:a="http://schemas.openxmlformats.org/drawingml/2006/main" xmlns:r="http://schemas.openxmlformats.org/officeDocument/2006/relationships" xmlns:p="http://schemas.openxmlformats.org/presentationml/2006/main">
  <p:tag name="THINKCELLSHAPEDONOTDELETE" val="przcW3ZCJkkC_YBJxyfTMdw"/>
</p:tagLst>
</file>

<file path=ppt/tags/tag136.xml><?xml version="1.0" encoding="utf-8"?>
<p:tagLst xmlns:a="http://schemas.openxmlformats.org/drawingml/2006/main" xmlns:r="http://schemas.openxmlformats.org/officeDocument/2006/relationships" xmlns:p="http://schemas.openxmlformats.org/presentationml/2006/main">
  <p:tag name="THINKCELLSHAPEDONOTDELETE" val="przcW3ZCJkkC_YBJxyfTMdw"/>
</p:tagLst>
</file>

<file path=ppt/tags/tag137.xml><?xml version="1.0" encoding="utf-8"?>
<p:tagLst xmlns:a="http://schemas.openxmlformats.org/drawingml/2006/main" xmlns:r="http://schemas.openxmlformats.org/officeDocument/2006/relationships" xmlns:p="http://schemas.openxmlformats.org/presentationml/2006/main">
  <p:tag name="THINKCELLSHAPEDONOTDELETE" val="przcW3ZCJkkC_YBJxyfTMdw"/>
</p:tagLst>
</file>

<file path=ppt/tags/tag1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9.xml><?xml version="1.0" encoding="utf-8"?>
<p:tagLst xmlns:a="http://schemas.openxmlformats.org/drawingml/2006/main" xmlns:r="http://schemas.openxmlformats.org/officeDocument/2006/relationships" xmlns:p="http://schemas.openxmlformats.org/presentationml/2006/main">
  <p:tag name="THINKCELLSHAPEDONOTDELETE" val="pt6rvPEJhkkiU9aCQ5.PpvA"/>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OU5hr3Ip00.fAzN5jTThDQ"/>
</p:tagLst>
</file>

<file path=ppt/tags/tag140.xml><?xml version="1.0" encoding="utf-8"?>
<p:tagLst xmlns:a="http://schemas.openxmlformats.org/drawingml/2006/main" xmlns:r="http://schemas.openxmlformats.org/officeDocument/2006/relationships" xmlns:p="http://schemas.openxmlformats.org/presentationml/2006/main">
  <p:tag name="THINKCELLSHAPEDONOTDELETE" val="p0mmTYgZfoEeREJ7SzWlpkg"/>
</p:tagLst>
</file>

<file path=ppt/tags/tag141.xml><?xml version="1.0" encoding="utf-8"?>
<p:tagLst xmlns:a="http://schemas.openxmlformats.org/drawingml/2006/main" xmlns:r="http://schemas.openxmlformats.org/officeDocument/2006/relationships" xmlns:p="http://schemas.openxmlformats.org/presentationml/2006/main">
  <p:tag name="THINKCELLSHAPEDONOTDELETE" val="pWgLyPsgjVEi2TSbCO3u1YQ"/>
</p:tagLst>
</file>

<file path=ppt/tags/tag142.xml><?xml version="1.0" encoding="utf-8"?>
<p:tagLst xmlns:a="http://schemas.openxmlformats.org/drawingml/2006/main" xmlns:r="http://schemas.openxmlformats.org/officeDocument/2006/relationships" xmlns:p="http://schemas.openxmlformats.org/presentationml/2006/main">
  <p:tag name="THINKCELLSHAPEDONOTDELETE" val="pVdDWp4IluEmyF2WAC0hUHQ"/>
</p:tagLst>
</file>

<file path=ppt/tags/tag143.xml><?xml version="1.0" encoding="utf-8"?>
<p:tagLst xmlns:a="http://schemas.openxmlformats.org/drawingml/2006/main" xmlns:r="http://schemas.openxmlformats.org/officeDocument/2006/relationships" xmlns:p="http://schemas.openxmlformats.org/presentationml/2006/main">
  <p:tag name="THINKCELLSHAPEDONOTDELETE" val="pBzXdAeC0e0yZM9FqXyqiUw"/>
</p:tagLst>
</file>

<file path=ppt/tags/tag144.xml><?xml version="1.0" encoding="utf-8"?>
<p:tagLst xmlns:a="http://schemas.openxmlformats.org/drawingml/2006/main" xmlns:r="http://schemas.openxmlformats.org/officeDocument/2006/relationships" xmlns:p="http://schemas.openxmlformats.org/presentationml/2006/main">
  <p:tag name="THINKCELLSHAPEDONOTDELETE" val="pa1op3NQH50uuDgmzRYEQ6A"/>
</p:tagLst>
</file>

<file path=ppt/tags/tag145.xml><?xml version="1.0" encoding="utf-8"?>
<p:tagLst xmlns:a="http://schemas.openxmlformats.org/drawingml/2006/main" xmlns:r="http://schemas.openxmlformats.org/officeDocument/2006/relationships" xmlns:p="http://schemas.openxmlformats.org/presentationml/2006/main">
  <p:tag name="THINKCELLSHAPEDONOTDELETE" val="phBK2Bpy5HEOLkOGrK63hug"/>
</p:tagLst>
</file>

<file path=ppt/tags/tag146.xml><?xml version="1.0" encoding="utf-8"?>
<p:tagLst xmlns:a="http://schemas.openxmlformats.org/drawingml/2006/main" xmlns:r="http://schemas.openxmlformats.org/officeDocument/2006/relationships" xmlns:p="http://schemas.openxmlformats.org/presentationml/2006/main">
  <p:tag name="THINKCELLSHAPEDONOTDELETE" val="pWTuh1Ov1JkGoiFAKm3dl6Q"/>
</p:tagLst>
</file>

<file path=ppt/tags/tag147.xml><?xml version="1.0" encoding="utf-8"?>
<p:tagLst xmlns:a="http://schemas.openxmlformats.org/drawingml/2006/main" xmlns:r="http://schemas.openxmlformats.org/officeDocument/2006/relationships" xmlns:p="http://schemas.openxmlformats.org/presentationml/2006/main">
  <p:tag name="THINKCELLSHAPEDONOTDELETE" val="pF.0EoqWKAUiRp6bwLw4mWA"/>
</p:tagLst>
</file>

<file path=ppt/tags/tag148.xml><?xml version="1.0" encoding="utf-8"?>
<p:tagLst xmlns:a="http://schemas.openxmlformats.org/drawingml/2006/main" xmlns:r="http://schemas.openxmlformats.org/officeDocument/2006/relationships" xmlns:p="http://schemas.openxmlformats.org/presentationml/2006/main">
  <p:tag name="THINKCELLSHAPEDONOTDELETE" val="pOU5hr3Ip00.fAzN5jTThDQ"/>
</p:tagLst>
</file>

<file path=ppt/tags/tag149.xml><?xml version="1.0" encoding="utf-8"?>
<p:tagLst xmlns:a="http://schemas.openxmlformats.org/drawingml/2006/main" xmlns:r="http://schemas.openxmlformats.org/officeDocument/2006/relationships" xmlns:p="http://schemas.openxmlformats.org/presentationml/2006/main">
  <p:tag name="THINKCELLSHAPEDONOTDELETE" val="pzoOPfAs1fkegZ1XWEMJB4w"/>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zoOPfAs1fkegZ1XWEMJB4w"/>
</p:tagLst>
</file>

<file path=ppt/tags/tag150.xml><?xml version="1.0" encoding="utf-8"?>
<p:tagLst xmlns:a="http://schemas.openxmlformats.org/drawingml/2006/main" xmlns:r="http://schemas.openxmlformats.org/officeDocument/2006/relationships" xmlns:p="http://schemas.openxmlformats.org/presentationml/2006/main">
  <p:tag name="THINKCELLSHAPEDONOTDELETE" val="pg.lR_RjMrUqDgo9cq777uA"/>
</p:tagLst>
</file>

<file path=ppt/tags/tag151.xml><?xml version="1.0" encoding="utf-8"?>
<p:tagLst xmlns:a="http://schemas.openxmlformats.org/drawingml/2006/main" xmlns:r="http://schemas.openxmlformats.org/officeDocument/2006/relationships" xmlns:p="http://schemas.openxmlformats.org/presentationml/2006/main">
  <p:tag name="THINKCELLSHAPEDONOTDELETE" val="pBQxP19Tlx0q.RzOS9NSJPQ"/>
</p:tagLst>
</file>

<file path=ppt/tags/tag152.xml><?xml version="1.0" encoding="utf-8"?>
<p:tagLst xmlns:a="http://schemas.openxmlformats.org/drawingml/2006/main" xmlns:r="http://schemas.openxmlformats.org/officeDocument/2006/relationships" xmlns:p="http://schemas.openxmlformats.org/presentationml/2006/main">
  <p:tag name="THINKCELLSHAPEDONOTDELETE" val="p3lQHV04eYUWkkGoaBq9lPA"/>
</p:tagLst>
</file>

<file path=ppt/tags/tag153.xml><?xml version="1.0" encoding="utf-8"?>
<p:tagLst xmlns:a="http://schemas.openxmlformats.org/drawingml/2006/main" xmlns:r="http://schemas.openxmlformats.org/officeDocument/2006/relationships" xmlns:p="http://schemas.openxmlformats.org/presentationml/2006/main">
  <p:tag name="THINKCELLSHAPEDONOTDELETE" val="pI.LabUtT20Sy8MitHJcPbQ"/>
</p:tagLst>
</file>

<file path=ppt/tags/tag154.xml><?xml version="1.0" encoding="utf-8"?>
<p:tagLst xmlns:a="http://schemas.openxmlformats.org/drawingml/2006/main" xmlns:r="http://schemas.openxmlformats.org/officeDocument/2006/relationships" xmlns:p="http://schemas.openxmlformats.org/presentationml/2006/main">
  <p:tag name="THINKCELLSHAPEDONOTDELETE" val="pFgxB5GzJDk6_cIrl8hTq4g"/>
</p:tagLst>
</file>

<file path=ppt/tags/tag155.xml><?xml version="1.0" encoding="utf-8"?>
<p:tagLst xmlns:a="http://schemas.openxmlformats.org/drawingml/2006/main" xmlns:r="http://schemas.openxmlformats.org/officeDocument/2006/relationships" xmlns:p="http://schemas.openxmlformats.org/presentationml/2006/main">
  <p:tag name="THINKCELLSHAPEDONOTDELETE" val="pXqCU6BnzzEaxHyR2P7sRfA"/>
</p:tagLst>
</file>

<file path=ppt/tags/tag156.xml><?xml version="1.0" encoding="utf-8"?>
<p:tagLst xmlns:a="http://schemas.openxmlformats.org/drawingml/2006/main" xmlns:r="http://schemas.openxmlformats.org/officeDocument/2006/relationships" xmlns:p="http://schemas.openxmlformats.org/presentationml/2006/main">
  <p:tag name="THINKCELLSHAPEDONOTDELETE" val="pmvhPMlS9IkmDLlZJ4IdkYA"/>
</p:tagLst>
</file>

<file path=ppt/tags/tag157.xml><?xml version="1.0" encoding="utf-8"?>
<p:tagLst xmlns:a="http://schemas.openxmlformats.org/drawingml/2006/main" xmlns:r="http://schemas.openxmlformats.org/officeDocument/2006/relationships" xmlns:p="http://schemas.openxmlformats.org/presentationml/2006/main">
  <p:tag name="THINKCELLSHAPEDONOTDELETE" val="pzdoKvR_s20S_sEfbKhL.0g"/>
</p:tagLst>
</file>

<file path=ppt/tags/tag158.xml><?xml version="1.0" encoding="utf-8"?>
<p:tagLst xmlns:a="http://schemas.openxmlformats.org/drawingml/2006/main" xmlns:r="http://schemas.openxmlformats.org/officeDocument/2006/relationships" xmlns:p="http://schemas.openxmlformats.org/presentationml/2006/main">
  <p:tag name="THINKCELLSHAPEDONOTDELETE" val="pYy2.9NDdq0awgENrsag0xg"/>
</p:tagLst>
</file>

<file path=ppt/tags/tag159.xml><?xml version="1.0" encoding="utf-8"?>
<p:tagLst xmlns:a="http://schemas.openxmlformats.org/drawingml/2006/main" xmlns:r="http://schemas.openxmlformats.org/officeDocument/2006/relationships" xmlns:p="http://schemas.openxmlformats.org/presentationml/2006/main">
  <p:tag name="THINKCELLSHAPEDONOTDELETE" val="prN3Jeptlc0O9S89k6gpm4A"/>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g.lR_RjMrUqDgo9cq777uA"/>
</p:tagLst>
</file>

<file path=ppt/tags/tag160.xml><?xml version="1.0" encoding="utf-8"?>
<p:tagLst xmlns:a="http://schemas.openxmlformats.org/drawingml/2006/main" xmlns:r="http://schemas.openxmlformats.org/officeDocument/2006/relationships" xmlns:p="http://schemas.openxmlformats.org/presentationml/2006/main">
  <p:tag name="THINKCELLSHAPEDONOTDELETE" val="p8cCZfLqg10uJh8IQOkDHdA"/>
</p:tagLst>
</file>

<file path=ppt/tags/tag161.xml><?xml version="1.0" encoding="utf-8"?>
<p:tagLst xmlns:a="http://schemas.openxmlformats.org/drawingml/2006/main" xmlns:r="http://schemas.openxmlformats.org/officeDocument/2006/relationships" xmlns:p="http://schemas.openxmlformats.org/presentationml/2006/main">
  <p:tag name="THINKCELLSHAPEDONOTDELETE" val="plHr3aY.kl0qcuZEZMQjHyg"/>
</p:tagLst>
</file>

<file path=ppt/tags/tag162.xml><?xml version="1.0" encoding="utf-8"?>
<p:tagLst xmlns:a="http://schemas.openxmlformats.org/drawingml/2006/main" xmlns:r="http://schemas.openxmlformats.org/officeDocument/2006/relationships" xmlns:p="http://schemas.openxmlformats.org/presentationml/2006/main">
  <p:tag name="THINKCELLSHAPEDONOTDELETE" val="pLyWaB43YwUyXdB3ajNlXvQ"/>
</p:tagLst>
</file>

<file path=ppt/tags/tag163.xml><?xml version="1.0" encoding="utf-8"?>
<p:tagLst xmlns:a="http://schemas.openxmlformats.org/drawingml/2006/main" xmlns:r="http://schemas.openxmlformats.org/officeDocument/2006/relationships" xmlns:p="http://schemas.openxmlformats.org/presentationml/2006/main">
  <p:tag name="THINKCELLSHAPEDONOTDELETE" val="pMHikipfBw0m3MUMqGjmx9A"/>
</p:tagLst>
</file>

<file path=ppt/tags/tag164.xml><?xml version="1.0" encoding="utf-8"?>
<p:tagLst xmlns:a="http://schemas.openxmlformats.org/drawingml/2006/main" xmlns:r="http://schemas.openxmlformats.org/officeDocument/2006/relationships" xmlns:p="http://schemas.openxmlformats.org/presentationml/2006/main">
  <p:tag name="THINKCELLSHAPEDONOTDELETE" val="pgTgzQEFyBEOGPUcHC3FIrA"/>
</p:tagLst>
</file>

<file path=ppt/tags/tag165.xml><?xml version="1.0" encoding="utf-8"?>
<p:tagLst xmlns:a="http://schemas.openxmlformats.org/drawingml/2006/main" xmlns:r="http://schemas.openxmlformats.org/officeDocument/2006/relationships" xmlns:p="http://schemas.openxmlformats.org/presentationml/2006/main">
  <p:tag name="THINKCELLSHAPEDONOTDELETE" val="pY0UFq_oEkkq.DMAGlv.zDg"/>
</p:tagLst>
</file>

<file path=ppt/tags/tag166.xml><?xml version="1.0" encoding="utf-8"?>
<p:tagLst xmlns:a="http://schemas.openxmlformats.org/drawingml/2006/main" xmlns:r="http://schemas.openxmlformats.org/officeDocument/2006/relationships" xmlns:p="http://schemas.openxmlformats.org/presentationml/2006/main">
  <p:tag name="THINKCELLSHAPEDONOTDELETE" val="ptMRtWVJRx0SIHmphtIKgeA"/>
</p:tagLst>
</file>

<file path=ppt/tags/tag167.xml><?xml version="1.0" encoding="utf-8"?>
<p:tagLst xmlns:a="http://schemas.openxmlformats.org/drawingml/2006/main" xmlns:r="http://schemas.openxmlformats.org/officeDocument/2006/relationships" xmlns:p="http://schemas.openxmlformats.org/presentationml/2006/main">
  <p:tag name="THINKCELLSHAPEDONOTDELETE" val="p1_d5ddZ.oU6hNrLxefKx0Q"/>
</p:tagLst>
</file>

<file path=ppt/tags/tag168.xml><?xml version="1.0" encoding="utf-8"?>
<p:tagLst xmlns:a="http://schemas.openxmlformats.org/drawingml/2006/main" xmlns:r="http://schemas.openxmlformats.org/officeDocument/2006/relationships" xmlns:p="http://schemas.openxmlformats.org/presentationml/2006/main">
  <p:tag name="THINKCELLSHAPEDONOTDELETE" val="p9eEYE2mSZkeUoSUJrGuQkw"/>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BQxP19Tlx0q.RzOS9NSJPQ"/>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3lQHV04eYUWkkGoaBq9lPA"/>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I.LabUtT20Sy8MitHJcPb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Q7cz2sUYl063FwExDptsZA"/>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FgxB5GzJDk6_cIrl8hTq4g"/>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XqCU6BnzzEaxHyR2P7sRfA"/>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mvhPMlS9IkmDLlZJ4IdkYA"/>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zdoKvR_s20S_sEfbKhL.0g"/>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Yy2.9NDdq0awgENrsag0xg"/>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rN3Jeptlc0O9S89k6gpm4A"/>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VGxxlf2HwEKeorpe9yUmPw"/>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pOOtxd0CpaEmEIlAnkrRwAg"/>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pOOtxd0CpaEmEIlAnkrRwA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kokYrgWb0Ui5LjmOTgxLwg"/>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pOOtxd0CpaEmEIlAnkrRwAg"/>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przcW3ZCJkkC_YBJxyfTMdw"/>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rzcW3ZCJkkC_YBJxyfTMdw"/>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przcW3ZCJkkC_YBJxyfTMdw"/>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pt6rvPEJhkkiU9aCQ5.PpvA"/>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p0mmTYgZfoEeREJ7SzWlpkg"/>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pWgLyPsgjVEi2TSbCO3u1YQ"/>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pVdDWp4IluEmyF2WAC0hUHQ"/>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pBzXdAeC0e0yZM9FqXyqiUw"/>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pa1op3NQH50uuDgmzRYEQ6A"/>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phBK2Bpy5HEOLkOGrK63hug"/>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pWTuh1Ov1JkGoiFAKm3dl6Q"/>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pF.0EoqWKAUiRp6bwLw4mWA"/>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pOU5hr3Ip00.fAzN5jTThDQ"/>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pzoOPfAs1fkegZ1XWEMJB4w"/>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pg.lR_RjMrUqDgo9cq777uA"/>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pBQxP19Tlx0q.RzOS9NSJPQ"/>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p3lQHV04eYUWkkGoaBq9lPA"/>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pI.LabUtT20Sy8MitHJcPb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t6rvPEJhkkiU9aCQ5.PpvA"/>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pFgxB5GzJDk6_cIrl8hTq4g"/>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pXqCU6BnzzEaxHyR2P7sRfA"/>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pmvhPMlS9IkmDLlZJ4IdkYA"/>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pzdoKvR_s20S_sEfbKhL.0g"/>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pYy2.9NDdq0awgENrsag0xg"/>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prN3Jeptlc0O9S89k6gpm4A"/>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pOOtxd0CpaEmEIlAnkrRwAg"/>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pOOtxd0CpaEmEIlAnkrRwAg"/>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pOOtxd0CpaEmEIlAnkrRwAg"/>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pOOtxd0CpaEmEIlAnkrRwAg"/>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0mmTYgZfoEeREJ7SzWlpkg"/>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przcW3ZCJkkC_YBJxyfTMdw"/>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przcW3ZCJkkC_YBJxyfTMdw"/>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przcW3ZCJkkC_YBJxyfTMdw"/>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przcW3ZCJkkC_YBJxyfTMdw"/>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pB4zrwiPqZE6ja3old0BYeg"/>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pZq8a17j8LkaZhidCgmz47w"/>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pVUZxh6xR3kK966M.Tgfa.A"/>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pQbMz.w3lvk.y6G9f025tPQ"/>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pOOtxd0CpaEmEIlAnkrRwA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WgLyPsgjVEi2TSbCO3u1YQ"/>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pOOtxd0CpaEmEIlAnkrRwAg"/>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pOOtxd0CpaEmEIlAnkrRwAg"/>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pOOtxd0CpaEmEIlAnkrRwAg"/>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przcW3ZCJkkC_YBJxyfTMdw"/>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przcW3ZCJkkC_YBJxyfTMdw"/>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przcW3ZCJkkC_YBJxyfTMdw"/>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przcW3ZCJkkC_YBJxyfTMdw"/>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pB4zrwiPqZE6ja3old0BYeg"/>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pB4zrwiPqZE6ja3old0BYeg"/>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VdDWp4IluEmyF2WAC0hUHQ"/>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pZq8a17j8LkaZhidCgmz47w"/>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pVUZxh6xR3kK966M.Tgfa.A"/>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pQbMz.w3lvk.y6G9f025tPQ"/>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pt6rvPEJhkkiU9aCQ5.PpvA"/>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p0mmTYgZfoEeREJ7SzWlpkg"/>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pWgLyPsgjVEi2TSbCO3u1YQ"/>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pVdDWp4IluEmyF2WAC0hUHQ"/>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pBzXdAeC0e0yZM9FqXyqiUw"/>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pa1op3NQH50uuDgmzRYEQ6A"/>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BzXdAeC0e0yZM9FqXyqiUw"/>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phBK2Bpy5HEOLkOGrK63hug"/>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pWTuh1Ov1JkGoiFAKm3dl6Q"/>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pF.0EoqWKAUiRp6bwLw4mWA"/>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pOU5hr3Ip00.fAzN5jTThDQ"/>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pzoOPfAs1fkegZ1XWEMJB4w"/>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pg.lR_RjMrUqDgo9cq777uA"/>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pBQxP19Tlx0q.RzOS9NSJPQ"/>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p3lQHV04eYUWkkGoaBq9lPA"/>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pI.LabUtT20Sy8MitHJcPbQ"/>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pFgxB5GzJDk6_cIrl8hTq4g"/>
</p:tagLst>
</file>

<file path=ppt/theme/theme1.xml><?xml version="1.0" encoding="utf-8"?>
<a:theme xmlns:a="http://schemas.openxmlformats.org/drawingml/2006/main" name="TechEd 2013 Speaker PPT Template">
  <a:themeElements>
    <a:clrScheme name="TechEd 2013 Template">
      <a:dk1>
        <a:srgbClr val="000000"/>
      </a:dk1>
      <a:lt1>
        <a:srgbClr val="FFFFFF"/>
      </a:lt1>
      <a:dk2>
        <a:srgbClr val="002050"/>
      </a:dk2>
      <a:lt2>
        <a:srgbClr val="FFFFFF"/>
      </a:lt2>
      <a:accent1>
        <a:srgbClr val="0072C6"/>
      </a:accent1>
      <a:accent2>
        <a:srgbClr val="DC3C00"/>
      </a:accent2>
      <a:accent3>
        <a:srgbClr val="505050"/>
      </a:accent3>
      <a:accent4>
        <a:srgbClr val="D2D2D2"/>
      </a:accent4>
      <a:accent5>
        <a:srgbClr val="7FBA00"/>
      </a:accent5>
      <a:accent6>
        <a:srgbClr val="007233"/>
      </a:accent6>
      <a:hlink>
        <a:srgbClr val="0072C6"/>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TechEd_2013_Template_r05" id="{52CF7746-2BCC-4712-8D0A-4EFD2BD35E94}" vid="{95027F19-C175-4D31-A201-08949528A904}"/>
    </a:ext>
  </a:extLst>
</a:theme>
</file>

<file path=ppt/theme/theme2.xml><?xml version="1.0" encoding="utf-8"?>
<a:theme xmlns:a="http://schemas.openxmlformats.org/drawingml/2006/main" name="1_TechEd_2013_Template_16x9">
  <a:themeElements>
    <a:clrScheme name="TechEd 2013 Template">
      <a:dk1>
        <a:srgbClr val="000000"/>
      </a:dk1>
      <a:lt1>
        <a:srgbClr val="FFFFFF"/>
      </a:lt1>
      <a:dk2>
        <a:srgbClr val="002050"/>
      </a:dk2>
      <a:lt2>
        <a:srgbClr val="FFFFFF"/>
      </a:lt2>
      <a:accent1>
        <a:srgbClr val="0072C6"/>
      </a:accent1>
      <a:accent2>
        <a:srgbClr val="DC3C00"/>
      </a:accent2>
      <a:accent3>
        <a:srgbClr val="505050"/>
      </a:accent3>
      <a:accent4>
        <a:srgbClr val="D2D2D2"/>
      </a:accent4>
      <a:accent5>
        <a:srgbClr val="7FBA00"/>
      </a:accent5>
      <a:accent6>
        <a:srgbClr val="007233"/>
      </a:accent6>
      <a:hlink>
        <a:srgbClr val="0072C6"/>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TechEd_Europe_2013_Speaker_PPT_Template.potx" id="{AF8D925A-DB13-4D66-BFED-96786326D843}" vid="{785F7DAE-011A-4F0A-BDEB-E162962B4AB7}"/>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2B0BB5962AB3C45A9A1CE1EC4C4F647" ma:contentTypeVersion="0" ma:contentTypeDescription="Create a new document." ma:contentTypeScope="" ma:versionID="16b75628e77f02951c453071cf8a016e">
  <xsd:schema xmlns:xsd="http://www.w3.org/2001/XMLSchema" xmlns:xs="http://www.w3.org/2001/XMLSchema" xmlns:p="http://schemas.microsoft.com/office/2006/metadata/properties" targetNamespace="http://schemas.microsoft.com/office/2006/metadata/properties" ma:root="true" ma:fieldsID="3bf1d1d65b83a35312c7df0375d09d6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3A54C81-9AB5-446A-878C-797D859B38C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F990F116-B58F-4255-B05B-DA3808E0E5C6}">
  <ds:schemaRefs>
    <ds:schemaRef ds:uri="http://purl.org/dc/dcmitype/"/>
    <ds:schemaRef ds:uri="http://schemas.microsoft.com/office/infopath/2007/PartnerControl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TechEd 2013 Speaker PPT Template</Template>
  <TotalTime>5922</TotalTime>
  <Words>2256</Words>
  <Application>Microsoft Office PowerPoint</Application>
  <PresentationFormat>Custom</PresentationFormat>
  <Paragraphs>212</Paragraphs>
  <Slides>27</Slides>
  <Notes>25</Notes>
  <HiddenSlides>0</HiddenSlides>
  <MMClips>0</MMClips>
  <ScaleCrop>false</ScaleCrop>
  <HeadingPairs>
    <vt:vector size="8" baseType="variant">
      <vt:variant>
        <vt:lpstr>Fonts Used</vt:lpstr>
      </vt:variant>
      <vt:variant>
        <vt:i4>6</vt:i4>
      </vt:variant>
      <vt:variant>
        <vt:lpstr>Theme</vt:lpstr>
      </vt:variant>
      <vt:variant>
        <vt:i4>2</vt:i4>
      </vt:variant>
      <vt:variant>
        <vt:lpstr>Embedded OLE Servers</vt:lpstr>
      </vt:variant>
      <vt:variant>
        <vt:i4>1</vt:i4>
      </vt:variant>
      <vt:variant>
        <vt:lpstr>Slide Titles</vt:lpstr>
      </vt:variant>
      <vt:variant>
        <vt:i4>27</vt:i4>
      </vt:variant>
    </vt:vector>
  </HeadingPairs>
  <TitlesOfParts>
    <vt:vector size="36" baseType="lpstr">
      <vt:lpstr>Consolas</vt:lpstr>
      <vt:lpstr>Wingdings</vt:lpstr>
      <vt:lpstr>Arial</vt:lpstr>
      <vt:lpstr>Segoe UI Semibold</vt:lpstr>
      <vt:lpstr>Segoe UI Light</vt:lpstr>
      <vt:lpstr>Segoe UI</vt:lpstr>
      <vt:lpstr>TechEd 2013 Speaker PPT Template</vt:lpstr>
      <vt:lpstr>1_TechEd_2013_Template_16x9</vt:lpstr>
      <vt:lpstr>think-cell Slide</vt:lpstr>
      <vt:lpstr>PowerPoint Presentation</vt:lpstr>
      <vt:lpstr>Hackers (Not) Halted:  About issues that are (not) obvious to manage</vt:lpstr>
      <vt:lpstr>Agenda</vt:lpstr>
      <vt:lpstr>PowerPoint Presentation</vt:lpstr>
      <vt:lpstr>Session goal</vt:lpstr>
      <vt:lpstr>Agenda</vt:lpstr>
      <vt:lpstr>Offline access</vt:lpstr>
      <vt:lpstr>Demo: Offline Access</vt:lpstr>
      <vt:lpstr>Why this was possible?</vt:lpstr>
      <vt:lpstr>BitLocker</vt:lpstr>
      <vt:lpstr>PowerPoint Presentation</vt:lpstr>
      <vt:lpstr>Why this was possible?</vt:lpstr>
      <vt:lpstr>Agenda</vt:lpstr>
      <vt:lpstr>Denial of Service: Kind of oldschool</vt:lpstr>
      <vt:lpstr>Demo: DoS Concepts</vt:lpstr>
      <vt:lpstr>Why this was possible?</vt:lpstr>
      <vt:lpstr>Unpatched System and Applications</vt:lpstr>
      <vt:lpstr>Demo: Holly Grail</vt:lpstr>
      <vt:lpstr>Why this was possible?</vt:lpstr>
      <vt:lpstr>Unproperly Managed Access Control</vt:lpstr>
      <vt:lpstr>Demo: Infecting Repositories</vt:lpstr>
      <vt:lpstr>Agenda</vt:lpstr>
      <vt:lpstr>Summary: Hackers (Not) Halted</vt:lpstr>
      <vt:lpstr>Trustworthy Computing Resources</vt:lpstr>
      <vt:lpstr>Resources</vt:lpstr>
      <vt:lpstr>Evaluate this session</vt:lpstr>
      <vt:lpstr>PowerPoint Presentation</vt:lpstr>
    </vt:vector>
  </TitlesOfParts>
  <Manager>&lt;Comms manager/speech writer&gt;</Manager>
  <Company>CQURE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ATC-B307-R: Hackers (Not) Halted: About issues that are (not) obvious to manage</dc:title>
  <dc:subject>TechEd 2013</dc:subject>
  <dc:creator>Paula Januszkiewicz</dc:creator>
  <cp:keywords>TechEd 2013</cp:keywords>
  <dc:description>Template by: Jordan Cayabyab, Artitudes Design, Inc.
ATC-B307-R: Hackers (Not) Halted: About issues that are (not) obvious to manage
Formatting by: Priscila Mandryk, Silver Fox Productions, Inc. 
Audience Type: Internal/External</dc:description>
  <cp:lastModifiedBy>Shows</cp:lastModifiedBy>
  <cp:revision>93</cp:revision>
  <dcterms:created xsi:type="dcterms:W3CDTF">2013-05-13T13:49:17Z</dcterms:created>
  <dcterms:modified xsi:type="dcterms:W3CDTF">2013-06-23T08:27:29Z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0x010100A2B0BB5962AB3C45A9A1CE1EC4C4F647</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ies>
</file>