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4082" r:id="rId4"/>
    <p:sldMasterId id="2147484214" r:id="rId5"/>
  </p:sldMasterIdLst>
  <p:notesMasterIdLst>
    <p:notesMasterId r:id="rId16"/>
  </p:notesMasterIdLst>
  <p:handoutMasterIdLst>
    <p:handoutMasterId r:id="rId17"/>
  </p:handoutMasterIdLst>
  <p:sldIdLst>
    <p:sldId id="1135" r:id="rId6"/>
    <p:sldId id="1054" r:id="rId7"/>
    <p:sldId id="1173" r:id="rId8"/>
    <p:sldId id="1154" r:id="rId9"/>
    <p:sldId id="1163" r:id="rId10"/>
    <p:sldId id="1164" r:id="rId11"/>
    <p:sldId id="1170" r:id="rId12"/>
    <p:sldId id="1172" r:id="rId13"/>
    <p:sldId id="1150" r:id="rId14"/>
    <p:sldId id="1076" r:id="rId15"/>
  </p:sldIdLst>
  <p:sldSz cx="12436475" cy="6994525"/>
  <p:notesSz cx="6858000" cy="9144000"/>
  <p:embeddedFontLst>
    <p:embeddedFont>
      <p:font typeface="Segoe UI Semibold" panose="020B0702040204020203" pitchFamily="34" charset="0"/>
      <p:bold r:id="rId18"/>
      <p:boldItalic r:id="rId19"/>
    </p:embeddedFont>
    <p:embeddedFont>
      <p:font typeface="Segoe Light" panose="020B0302040504020203" pitchFamily="34" charset="0"/>
      <p:regular r:id="rId20"/>
      <p:italic r:id="rId21"/>
    </p:embeddedFont>
    <p:embeddedFont>
      <p:font typeface="Segoe UI Light" panose="020B0502040204020203" pitchFamily="34" charset="0"/>
      <p:regular r:id="rId22"/>
      <p:italic r:id="rId23"/>
    </p:embeddedFont>
    <p:embeddedFont>
      <p:font typeface="Segoe UI" panose="020B0502040204020203" pitchFamily="34" charset="0"/>
      <p:regular r:id="rId24"/>
      <p:bold r:id="rId25"/>
      <p:italic r:id="rId26"/>
      <p:boldItalic r:id="rId27"/>
    </p:embeddedFont>
    <p:embeddedFont>
      <p:font typeface="Consolas" panose="020B0609020204030204" pitchFamily="49" charset="0"/>
      <p:regular r:id="rId28"/>
      <p:bold r:id="rId29"/>
      <p:italic r:id="rId30"/>
      <p:boldItalic r:id="rId31"/>
    </p:embeddedFont>
  </p:embeddedFontLst>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3 Template layouts" id="{6DD5C800-9A2C-4823-B056-4AFFC9A97500}">
          <p14:sldIdLst>
            <p14:sldId id="1135"/>
            <p14:sldId id="1054"/>
            <p14:sldId id="1173"/>
            <p14:sldId id="1154"/>
            <p14:sldId id="1163"/>
            <p14:sldId id="1164"/>
            <p14:sldId id="1170"/>
          </p14:sldIdLst>
        </p14:section>
        <p14:section name="Special content" id="{6925D2A1-AD53-4951-AB34-79DFA02CD676}">
          <p14:sldIdLst>
            <p14:sldId id="1172"/>
            <p14:sldId id="1150"/>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84520" autoAdjust="0"/>
  </p:normalViewPr>
  <p:slideViewPr>
    <p:cSldViewPr snapToGrid="0">
      <p:cViewPr varScale="1">
        <p:scale>
          <a:sx n="94" d="100"/>
          <a:sy n="94" d="100"/>
        </p:scale>
        <p:origin x="1128" y="78"/>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p:scale>
          <a:sx n="41" d="100"/>
          <a:sy n="41" d="100"/>
        </p:scale>
        <p:origin x="-2952" y="-53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7.fntdata"/><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6/27/2013 10:57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6/27/2013 10:57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6/27/2013 10:57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6/27/2013 10:57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694440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86988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4FDB-F761-46E0-B77D-41BA8385236A}" type="slidenum">
              <a:rPr lang="en-US">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705808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10:57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10</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6/27/2013 10:57 AM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8" y="482565"/>
            <a:ext cx="1646237" cy="351905"/>
          </a:xfrm>
          <a:prstGeom prst="rect">
            <a:avLst/>
          </a:prstGeom>
        </p:spPr>
      </p:pic>
    </p:spTree>
    <p:extLst>
      <p:ext uri="{BB962C8B-B14F-4D97-AF65-F5344CB8AC3E}">
        <p14:creationId xmlns:p14="http://schemas.microsoft.com/office/powerpoint/2010/main" val="143925990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3" y="2125678"/>
            <a:ext cx="9143936" cy="1828786"/>
          </a:xfrm>
          <a:noFill/>
        </p:spPr>
        <p:txBody>
          <a:bodyPr lIns="146304" tIns="91440" rIns="146304" bIns="91440" anchor="t" anchorCtr="0"/>
          <a:lstStyle>
            <a:lvl1pPr>
              <a:defRPr sz="5998"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598"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4" y="6208326"/>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5998"/>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grpSp>
      <p:grpSp>
        <p:nvGrpSpPr>
          <p:cNvPr id="98" name="Group 97"/>
          <p:cNvGrpSpPr/>
          <p:nvPr userDrawn="1"/>
        </p:nvGrpSpPr>
        <p:grpSpPr>
          <a:xfrm>
            <a:off x="18853151" y="1957389"/>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grpSp>
    </p:spTree>
    <p:extLst>
      <p:ext uri="{BB962C8B-B14F-4D97-AF65-F5344CB8AC3E}">
        <p14:creationId xmlns:p14="http://schemas.microsoft.com/office/powerpoint/2010/main" val="8806060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3" y="2125678"/>
            <a:ext cx="9143936" cy="1828786"/>
          </a:xfrm>
          <a:noFill/>
        </p:spPr>
        <p:txBody>
          <a:bodyPr lIns="146304" tIns="91440" rIns="146304" bIns="91440" anchor="t" anchorCtr="0"/>
          <a:lstStyle>
            <a:lvl1pPr>
              <a:defRPr sz="5998"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598"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4" y="6208326"/>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5998"/>
            </a:lvl1pPr>
          </a:lstStyle>
          <a:p>
            <a:pPr lvl="0"/>
            <a:r>
              <a:rPr lang="en-US" dirty="0" smtClean="0"/>
              <a:t>Session code</a:t>
            </a:r>
            <a:endParaRPr lang="en-US" dirty="0"/>
          </a:p>
        </p:txBody>
      </p:sp>
      <p:grpSp>
        <p:nvGrpSpPr>
          <p:cNvPr id="98" name="Group 97"/>
          <p:cNvGrpSpPr/>
          <p:nvPr userDrawn="1"/>
        </p:nvGrpSpPr>
        <p:grpSpPr>
          <a:xfrm>
            <a:off x="7136679" y="4110832"/>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grpSp>
    </p:spTree>
    <p:extLst>
      <p:ext uri="{BB962C8B-B14F-4D97-AF65-F5344CB8AC3E}">
        <p14:creationId xmlns:p14="http://schemas.microsoft.com/office/powerpoint/2010/main" val="34084339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46" tIns="109684" rIns="146246" bIns="109684"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3" y="1211287"/>
            <a:ext cx="10056812" cy="2751698"/>
          </a:xfrm>
          <a:noFill/>
        </p:spPr>
        <p:txBody>
          <a:bodyPr tIns="91440" bIns="91440" anchor="t" anchorCtr="0"/>
          <a:lstStyle>
            <a:lvl1pPr>
              <a:defRPr sz="7197"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8"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8052078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1209973"/>
            <a:ext cx="10056812" cy="2751698"/>
          </a:xfrm>
          <a:noFill/>
        </p:spPr>
        <p:txBody>
          <a:bodyPr tIns="91440" bIns="91440" anchor="t" anchorCtr="0"/>
          <a:lstStyle>
            <a:lvl1pPr>
              <a:defRPr sz="7197"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8"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6665235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3" y="1211287"/>
            <a:ext cx="10056812" cy="2751698"/>
          </a:xfrm>
          <a:noFill/>
        </p:spPr>
        <p:txBody>
          <a:bodyPr tIns="91440" bIns="91440" anchor="t" anchorCtr="0"/>
          <a:lstStyle>
            <a:lvl1pPr>
              <a:defRPr sz="7197"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8564370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1209973"/>
            <a:ext cx="10056812" cy="2751698"/>
          </a:xfrm>
          <a:noFill/>
        </p:spPr>
        <p:txBody>
          <a:bodyPr tIns="91440" bIns="91440" anchor="t" anchorCtr="0"/>
          <a:lstStyle>
            <a:lvl1pPr>
              <a:defRPr sz="7197"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2431396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3"/>
            <a:ext cx="11887200" cy="1831975"/>
          </a:xfrm>
          <a:noFill/>
        </p:spPr>
        <p:txBody>
          <a:bodyPr tIns="91440" bIns="91440" anchor="t" anchorCtr="0"/>
          <a:lstStyle>
            <a:lvl1pPr>
              <a:defRPr sz="8797"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79229843"/>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3"/>
            <a:ext cx="11887200" cy="1831975"/>
          </a:xfrm>
          <a:noFill/>
        </p:spPr>
        <p:txBody>
          <a:bodyPr tIns="91440" bIns="91440" anchor="t" anchorCtr="0"/>
          <a:lstStyle>
            <a:lvl1pPr>
              <a:defRPr sz="8797"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6112307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3"/>
            <a:ext cx="11887200" cy="1831975"/>
          </a:xfrm>
          <a:noFill/>
        </p:spPr>
        <p:txBody>
          <a:bodyPr tIns="91440" bIns="91440" anchor="t" anchorCtr="0"/>
          <a:lstStyle>
            <a:lvl1pPr>
              <a:defRPr sz="8797"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54991256"/>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1999"/>
            </a:lvl2pPr>
            <a:lvl3pPr marL="228510" indent="0">
              <a:buNone/>
              <a:defRPr sz="1999"/>
            </a:lvl3pPr>
            <a:lvl4pPr marL="457019" indent="0">
              <a:buNone/>
              <a:defRPr sz="1799"/>
            </a:lvl4pPr>
            <a:lvl5pPr marL="685529" indent="0">
              <a:buNone/>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7092450"/>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9"/>
            <a:ext cx="11887200" cy="22311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946918"/>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8"/>
            </a:lvl1pPr>
            <a:lvl2pPr marL="0" indent="0">
              <a:buNone/>
              <a:defRPr sz="1999"/>
            </a:lvl2pPr>
            <a:lvl3pPr marL="231684" indent="0">
              <a:buNone/>
              <a:tabLst/>
              <a:defRPr sz="1999"/>
            </a:lvl3pPr>
            <a:lvl4pPr marL="460193" indent="0">
              <a:buNone/>
              <a:defRPr sz="1799"/>
            </a:lvl4pPr>
            <a:lvl5pPr marL="685529" indent="0">
              <a:buNone/>
              <a:tabLst/>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468368"/>
          </a:xfrm>
        </p:spPr>
        <p:txBody>
          <a:bodyPr wrap="square">
            <a:spAutoFit/>
          </a:bodyPr>
          <a:lstStyle>
            <a:lvl1pPr marL="0" indent="0">
              <a:spcBef>
                <a:spcPts val="1224"/>
              </a:spcBef>
              <a:buClr>
                <a:schemeClr val="tx1"/>
              </a:buClr>
              <a:buFont typeface="Wingdings" pitchFamily="2" charset="2"/>
              <a:buNone/>
              <a:defRPr sz="3598"/>
            </a:lvl1pPr>
            <a:lvl2pPr marL="0" indent="0">
              <a:buNone/>
              <a:defRPr sz="1999"/>
            </a:lvl2pPr>
            <a:lvl3pPr marL="231684" indent="0">
              <a:buNone/>
              <a:tabLst/>
              <a:defRPr sz="1999"/>
            </a:lvl3pPr>
            <a:lvl4pPr marL="460193" indent="0">
              <a:buNone/>
              <a:defRPr sz="1799"/>
            </a:lvl4pPr>
            <a:lvl5pPr marL="685529" indent="0">
              <a:buNone/>
              <a:tabLst/>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4513396"/>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24" indent="-287224">
              <a:spcBef>
                <a:spcPts val="1224"/>
              </a:spcBef>
              <a:buClr>
                <a:schemeClr val="tx1"/>
              </a:buClr>
              <a:buFont typeface="Arial" pitchFamily="34" charset="0"/>
              <a:buChar char="•"/>
              <a:defRPr sz="3598"/>
            </a:lvl1pPr>
            <a:lvl2pPr marL="530956" indent="-233102">
              <a:defRPr sz="1999"/>
            </a:lvl2pPr>
            <a:lvl3pPr marL="699308" indent="-168352">
              <a:tabLst/>
              <a:defRPr sz="1999"/>
            </a:lvl3pPr>
            <a:lvl4pPr marL="880609" indent="-181303">
              <a:defRPr sz="1799"/>
            </a:lvl4pPr>
            <a:lvl5pPr marL="1048961" indent="-168352">
              <a:tabLst/>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50"/>
            <a:ext cx="5486399" cy="2536079"/>
          </a:xfrm>
        </p:spPr>
        <p:txBody>
          <a:bodyPr wrap="square">
            <a:spAutoFit/>
          </a:bodyPr>
          <a:lstStyle>
            <a:lvl1pPr marL="287224" indent="-287224">
              <a:spcBef>
                <a:spcPts val="1224"/>
              </a:spcBef>
              <a:buClr>
                <a:schemeClr val="tx1"/>
              </a:buClr>
              <a:buFont typeface="Arial" pitchFamily="34" charset="0"/>
              <a:buChar char="•"/>
              <a:defRPr sz="3598"/>
            </a:lvl1pPr>
            <a:lvl2pPr marL="530956" indent="-233102">
              <a:defRPr sz="1999"/>
            </a:lvl2pPr>
            <a:lvl3pPr marL="699308" indent="-168352">
              <a:tabLst/>
              <a:defRPr sz="1999"/>
            </a:lvl3pPr>
            <a:lvl4pPr marL="880609" indent="-181303">
              <a:defRPr sz="1799"/>
            </a:lvl4pPr>
            <a:lvl5pPr marL="1048961" indent="-168352">
              <a:tabLst/>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946198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24" indent="-287224">
              <a:spcBef>
                <a:spcPts val="1224"/>
              </a:spcBef>
              <a:buClr>
                <a:schemeClr val="tx2"/>
              </a:buClr>
              <a:buFont typeface="Arial" pitchFamily="34" charset="0"/>
              <a:buChar char="•"/>
              <a:defRPr sz="3598">
                <a:gradFill>
                  <a:gsLst>
                    <a:gs pos="1250">
                      <a:schemeClr val="tx2"/>
                    </a:gs>
                    <a:gs pos="99000">
                      <a:schemeClr val="tx2"/>
                    </a:gs>
                  </a:gsLst>
                  <a:lin ang="5400000" scaled="0"/>
                </a:gradFill>
              </a:defRPr>
            </a:lvl1pPr>
            <a:lvl2pPr marL="530956" indent="-233102">
              <a:defRPr sz="2399"/>
            </a:lvl2pPr>
            <a:lvl3pPr marL="699308" indent="-168352">
              <a:tabLst/>
              <a:defRPr sz="2399"/>
            </a:lvl3pPr>
            <a:lvl4pPr marL="880609" indent="-181303">
              <a:defRPr/>
            </a:lvl4pPr>
            <a:lvl5pPr marL="1048961" indent="-168352">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671501"/>
          </a:xfrm>
        </p:spPr>
        <p:txBody>
          <a:bodyPr wrap="square">
            <a:spAutoFit/>
          </a:bodyPr>
          <a:lstStyle>
            <a:lvl1pPr marL="287224" indent="-287224">
              <a:spcBef>
                <a:spcPts val="1224"/>
              </a:spcBef>
              <a:buClr>
                <a:schemeClr val="tx2"/>
              </a:buClr>
              <a:buFont typeface="Arial" pitchFamily="34" charset="0"/>
              <a:buChar char="•"/>
              <a:defRPr sz="3598">
                <a:gradFill>
                  <a:gsLst>
                    <a:gs pos="1250">
                      <a:schemeClr val="tx2"/>
                    </a:gs>
                    <a:gs pos="99000">
                      <a:schemeClr val="tx2"/>
                    </a:gs>
                  </a:gsLst>
                  <a:lin ang="5400000" scaled="0"/>
                </a:gradFill>
              </a:defRPr>
            </a:lvl1pPr>
            <a:lvl2pPr marL="530956" indent="-233102">
              <a:defRPr sz="2399"/>
            </a:lvl2pPr>
            <a:lvl3pPr marL="699308" indent="-168352">
              <a:tabLst/>
              <a:defRPr sz="2399"/>
            </a:lvl3pPr>
            <a:lvl4pPr marL="880609" indent="-181303">
              <a:defRPr/>
            </a:lvl4pPr>
            <a:lvl5pPr marL="1048961" indent="-168352">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721011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1588821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956421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752782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973420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8488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0" tIns="46620" rIns="46620" bIns="46620" numCol="1" spcCol="0" rtlCol="0" fromWordArt="0" anchor="ctr" anchorCtr="0" forceAA="0" compatLnSpc="1">
            <a:prstTxWarp prst="textNoShape">
              <a:avLst/>
            </a:prstTxWarp>
            <a:noAutofit/>
          </a:bodyPr>
          <a:lstStyle/>
          <a:p>
            <a:pPr algn="ctr" defTabSz="932103" fontAlgn="base">
              <a:spcBef>
                <a:spcPct val="0"/>
              </a:spcBef>
              <a:spcAft>
                <a:spcPct val="0"/>
              </a:spcAft>
            </a:pPr>
            <a:endParaRPr lang="en-US" sz="1836"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9" y="1216153"/>
            <a:ext cx="11887199" cy="2131353"/>
          </a:xfrm>
        </p:spPr>
        <p:txBody>
          <a:bodyPr/>
          <a:lstStyle>
            <a:lvl1pPr marL="0" indent="0">
              <a:buNone/>
              <a:defRPr sz="3298">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1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37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24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581"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83019309"/>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1"/>
            <a:ext cx="11887200" cy="2443746"/>
          </a:xfrm>
          <a:prstGeom prst="rect">
            <a:avLst/>
          </a:prstGeom>
        </p:spPr>
        <p:txBody>
          <a:bodyPr/>
          <a:lstStyle>
            <a:lvl1pPr marL="290398" indent="-290398">
              <a:buClr>
                <a:schemeClr val="tx1"/>
              </a:buClr>
              <a:buSzPct val="90000"/>
              <a:buFont typeface="Arial" pitchFamily="34" charset="0"/>
              <a:buChar char="•"/>
              <a:defRPr sz="3598">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274" indent="-280876">
              <a:buClr>
                <a:schemeClr val="tx1"/>
              </a:buClr>
              <a:buSzPct val="90000"/>
              <a:buFont typeface="Arial" pitchFamily="34" charset="0"/>
              <a:buChar char="•"/>
              <a:defRPr sz="3198">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672" indent="-290398">
              <a:buClr>
                <a:schemeClr val="tx1"/>
              </a:buClr>
              <a:buSzPct val="90000"/>
              <a:buFont typeface="Arial" pitchFamily="34" charset="0"/>
              <a:buChar char="•"/>
              <a:defRPr sz="27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181" indent="-228510">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691" indent="-228510">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8"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793672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1"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655675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1"/>
            <a:ext cx="11375536" cy="621530"/>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1289401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22480099"/>
      </p:ext>
    </p:extLst>
  </p:cSld>
  <p:clrMap bg1="dk1" tx1="lt1" bg2="dk2" tx2="lt2" accent1="accent1" accent2="accent2" accent3="accent3" accent4="accent4" accent5="accent5" accent6="accent6" hlink="hlink" folHlink="folHlink"/>
  <p:sldLayoutIdLst>
    <p:sldLayoutId id="2147484215" r:id="rId1"/>
    <p:sldLayoutId id="2147484216" r:id="rId2"/>
    <p:sldLayoutId id="2147484217" r:id="rId3"/>
    <p:sldLayoutId id="2147484218" r:id="rId4"/>
    <p:sldLayoutId id="2147484219" r:id="rId5"/>
    <p:sldLayoutId id="2147484220" r:id="rId6"/>
    <p:sldLayoutId id="2147484221" r:id="rId7"/>
    <p:sldLayoutId id="2147484222" r:id="rId8"/>
    <p:sldLayoutId id="2147484223" r:id="rId9"/>
    <p:sldLayoutId id="2147484224" r:id="rId10"/>
    <p:sldLayoutId id="2147484225" r:id="rId11"/>
    <p:sldLayoutId id="2147484226" r:id="rId12"/>
    <p:sldLayoutId id="2147484227" r:id="rId13"/>
    <p:sldLayoutId id="2147484228" r:id="rId14"/>
    <p:sldLayoutId id="2147484229" r:id="rId15"/>
    <p:sldLayoutId id="2147484230" r:id="rId16"/>
    <p:sldLayoutId id="2147484231" r:id="rId17"/>
    <p:sldLayoutId id="2147484232" r:id="rId18"/>
    <p:sldLayoutId id="2147484233" r:id="rId19"/>
    <p:sldLayoutId id="2147484234" r:id="rId20"/>
    <p:sldLayoutId id="2147484235" r:id="rId21"/>
    <p:sldLayoutId id="2147484236" r:id="rId22"/>
    <p:sldLayoutId id="2147484237" r:id="rId23"/>
    <p:sldLayoutId id="2147484238" r:id="rId24"/>
  </p:sldLayoutIdLst>
  <p:transition>
    <p:fade/>
  </p:transition>
  <p:timing>
    <p:tnLst>
      <p:par>
        <p:cTn id="1" dur="indefinite" restart="never" nodeType="tmRoot"/>
      </p:par>
    </p:tnLst>
  </p:timing>
  <p:txStyles>
    <p:titleStyle>
      <a:lvl1pPr algn="l" defTabSz="932372" rtl="0" eaLnBrk="1" latinLnBrk="0" hangingPunct="1">
        <a:lnSpc>
          <a:spcPct val="90000"/>
        </a:lnSpc>
        <a:spcBef>
          <a:spcPct val="0"/>
        </a:spcBef>
        <a:buNone/>
        <a:defRPr lang="en-US" sz="5398"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764" marR="0" indent="-342764" algn="l" defTabSz="932372" rtl="0" eaLnBrk="1" fontAlgn="auto" latinLnBrk="0" hangingPunct="1">
        <a:lnSpc>
          <a:spcPct val="90000"/>
        </a:lnSpc>
        <a:spcBef>
          <a:spcPct val="20000"/>
        </a:spcBef>
        <a:spcAft>
          <a:spcPts val="0"/>
        </a:spcAft>
        <a:buClrTx/>
        <a:buSzPct val="90000"/>
        <a:buFont typeface="Arial" pitchFamily="34" charset="0"/>
        <a:buChar char="•"/>
        <a:tabLst/>
        <a:defRPr sz="3998" kern="1200" spc="0" baseline="0">
          <a:gradFill>
            <a:gsLst>
              <a:gs pos="1250">
                <a:schemeClr val="tx1"/>
              </a:gs>
              <a:gs pos="100000">
                <a:schemeClr val="tx1"/>
              </a:gs>
            </a:gsLst>
            <a:lin ang="5400000" scaled="0"/>
          </a:gradFill>
          <a:latin typeface="+mj-lt"/>
          <a:ea typeface="+mn-ea"/>
          <a:cs typeface="+mn-cs"/>
        </a:defRPr>
      </a:lvl1pPr>
      <a:lvl2pPr marL="583968" marR="0" indent="-241204" algn="l" defTabSz="932372" rtl="0" eaLnBrk="1" fontAlgn="auto" latinLnBrk="0" hangingPunct="1">
        <a:lnSpc>
          <a:spcPct val="90000"/>
        </a:lnSpc>
        <a:spcBef>
          <a:spcPct val="20000"/>
        </a:spcBef>
        <a:spcAft>
          <a:spcPts val="0"/>
        </a:spcAft>
        <a:buClrTx/>
        <a:buSzPct val="90000"/>
        <a:buFont typeface="Arial" pitchFamily="34" charset="0"/>
        <a:buChar char="•"/>
        <a:tabLst/>
        <a:defRPr sz="2399" kern="1200" spc="0" baseline="0">
          <a:gradFill>
            <a:gsLst>
              <a:gs pos="1250">
                <a:schemeClr val="tx1"/>
              </a:gs>
              <a:gs pos="100000">
                <a:schemeClr val="tx1"/>
              </a:gs>
            </a:gsLst>
            <a:lin ang="5400000" scaled="0"/>
          </a:gradFill>
          <a:latin typeface="+mn-lt"/>
          <a:ea typeface="+mn-ea"/>
          <a:cs typeface="+mn-cs"/>
        </a:defRPr>
      </a:lvl2pPr>
      <a:lvl3pPr marL="799783" marR="0" indent="-228510" algn="l" defTabSz="932372" rtl="0" eaLnBrk="1" fontAlgn="auto" latinLnBrk="0" hangingPunct="1">
        <a:lnSpc>
          <a:spcPct val="90000"/>
        </a:lnSpc>
        <a:spcBef>
          <a:spcPct val="20000"/>
        </a:spcBef>
        <a:spcAft>
          <a:spcPts val="0"/>
        </a:spcAft>
        <a:buClrTx/>
        <a:buSzPct val="90000"/>
        <a:buFont typeface="Arial" pitchFamily="34" charset="0"/>
        <a:buChar char="•"/>
        <a:tabLst/>
        <a:defRPr sz="2399" kern="1200" spc="0" baseline="0">
          <a:gradFill>
            <a:gsLst>
              <a:gs pos="1250">
                <a:schemeClr val="tx1"/>
              </a:gs>
              <a:gs pos="100000">
                <a:schemeClr val="tx1"/>
              </a:gs>
            </a:gsLst>
            <a:lin ang="5400000" scaled="0"/>
          </a:gradFill>
          <a:latin typeface="+mn-lt"/>
          <a:ea typeface="+mn-ea"/>
          <a:cs typeface="+mn-cs"/>
        </a:defRPr>
      </a:lvl3pPr>
      <a:lvl4pPr marL="1028293" marR="0" indent="-228510" algn="l" defTabSz="932372" rtl="0" eaLnBrk="1" fontAlgn="auto" latinLnBrk="0" hangingPunct="1">
        <a:lnSpc>
          <a:spcPct val="90000"/>
        </a:lnSpc>
        <a:spcBef>
          <a:spcPct val="20000"/>
        </a:spcBef>
        <a:spcAft>
          <a:spcPts val="0"/>
        </a:spcAft>
        <a:buClrTx/>
        <a:buSzPct val="90000"/>
        <a:buFont typeface="Arial" pitchFamily="34" charset="0"/>
        <a:buChar char="•"/>
        <a:tabLst/>
        <a:defRPr sz="1999" kern="1200" spc="0" baseline="0">
          <a:gradFill>
            <a:gsLst>
              <a:gs pos="1250">
                <a:schemeClr val="tx1"/>
              </a:gs>
              <a:gs pos="100000">
                <a:schemeClr val="tx1"/>
              </a:gs>
            </a:gsLst>
            <a:lin ang="5400000" scaled="0"/>
          </a:gradFill>
          <a:latin typeface="+mn-lt"/>
          <a:ea typeface="+mn-ea"/>
          <a:cs typeface="+mn-cs"/>
        </a:defRPr>
      </a:lvl4pPr>
      <a:lvl5pPr marL="1256802" marR="0" indent="-228510" algn="l" defTabSz="932372" rtl="0" eaLnBrk="1" fontAlgn="auto" latinLnBrk="0" hangingPunct="1">
        <a:lnSpc>
          <a:spcPct val="90000"/>
        </a:lnSpc>
        <a:spcBef>
          <a:spcPct val="20000"/>
        </a:spcBef>
        <a:spcAft>
          <a:spcPts val="0"/>
        </a:spcAft>
        <a:buClrTx/>
        <a:buSzPct val="90000"/>
        <a:buFont typeface="Arial" pitchFamily="34" charset="0"/>
        <a:buChar char="•"/>
        <a:tabLst/>
        <a:defRPr sz="1999" kern="1200" spc="0" baseline="0">
          <a:gradFill>
            <a:gsLst>
              <a:gs pos="1250">
                <a:schemeClr val="tx1"/>
              </a:gs>
              <a:gs pos="100000">
                <a:schemeClr val="tx1"/>
              </a:gs>
            </a:gsLst>
            <a:lin ang="5400000" scaled="0"/>
          </a:gradFill>
          <a:latin typeface="+mn-lt"/>
          <a:ea typeface="+mn-ea"/>
          <a:cs typeface="+mn-cs"/>
        </a:defRPr>
      </a:lvl5pPr>
      <a:lvl6pPr marL="2564025" indent="-233094" algn="l" defTabSz="932372"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3030212" indent="-233094" algn="l" defTabSz="932372"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96398" indent="-233094" algn="l" defTabSz="932372"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962585" indent="-233094" algn="l" defTabSz="932372"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32372" rtl="0" eaLnBrk="1" latinLnBrk="0" hangingPunct="1">
        <a:defRPr sz="1799" kern="1200">
          <a:solidFill>
            <a:schemeClr val="tx1"/>
          </a:solidFill>
          <a:latin typeface="+mn-lt"/>
          <a:ea typeface="+mn-ea"/>
          <a:cs typeface="+mn-cs"/>
        </a:defRPr>
      </a:lvl1pPr>
      <a:lvl2pPr marL="466186" algn="l" defTabSz="932372" rtl="0" eaLnBrk="1" latinLnBrk="0" hangingPunct="1">
        <a:defRPr sz="1799" kern="1200">
          <a:solidFill>
            <a:schemeClr val="tx1"/>
          </a:solidFill>
          <a:latin typeface="+mn-lt"/>
          <a:ea typeface="+mn-ea"/>
          <a:cs typeface="+mn-cs"/>
        </a:defRPr>
      </a:lvl2pPr>
      <a:lvl3pPr marL="932372" algn="l" defTabSz="932372" rtl="0" eaLnBrk="1" latinLnBrk="0" hangingPunct="1">
        <a:defRPr sz="1799" kern="1200">
          <a:solidFill>
            <a:schemeClr val="tx1"/>
          </a:solidFill>
          <a:latin typeface="+mn-lt"/>
          <a:ea typeface="+mn-ea"/>
          <a:cs typeface="+mn-cs"/>
        </a:defRPr>
      </a:lvl3pPr>
      <a:lvl4pPr marL="1398559" algn="l" defTabSz="932372" rtl="0" eaLnBrk="1" latinLnBrk="0" hangingPunct="1">
        <a:defRPr sz="1799" kern="1200">
          <a:solidFill>
            <a:schemeClr val="tx1"/>
          </a:solidFill>
          <a:latin typeface="+mn-lt"/>
          <a:ea typeface="+mn-ea"/>
          <a:cs typeface="+mn-cs"/>
        </a:defRPr>
      </a:lvl4pPr>
      <a:lvl5pPr marL="1864745" algn="l" defTabSz="932372" rtl="0" eaLnBrk="1" latinLnBrk="0" hangingPunct="1">
        <a:defRPr sz="1799" kern="1200">
          <a:solidFill>
            <a:schemeClr val="tx1"/>
          </a:solidFill>
          <a:latin typeface="+mn-lt"/>
          <a:ea typeface="+mn-ea"/>
          <a:cs typeface="+mn-cs"/>
        </a:defRPr>
      </a:lvl5pPr>
      <a:lvl6pPr marL="2330932" algn="l" defTabSz="932372" rtl="0" eaLnBrk="1" latinLnBrk="0" hangingPunct="1">
        <a:defRPr sz="1799" kern="1200">
          <a:solidFill>
            <a:schemeClr val="tx1"/>
          </a:solidFill>
          <a:latin typeface="+mn-lt"/>
          <a:ea typeface="+mn-ea"/>
          <a:cs typeface="+mn-cs"/>
        </a:defRPr>
      </a:lvl6pPr>
      <a:lvl7pPr marL="2797118" algn="l" defTabSz="932372" rtl="0" eaLnBrk="1" latinLnBrk="0" hangingPunct="1">
        <a:defRPr sz="1799" kern="1200">
          <a:solidFill>
            <a:schemeClr val="tx1"/>
          </a:solidFill>
          <a:latin typeface="+mn-lt"/>
          <a:ea typeface="+mn-ea"/>
          <a:cs typeface="+mn-cs"/>
        </a:defRPr>
      </a:lvl7pPr>
      <a:lvl8pPr marL="3263305" algn="l" defTabSz="932372" rtl="0" eaLnBrk="1" latinLnBrk="0" hangingPunct="1">
        <a:defRPr sz="1799" kern="1200">
          <a:solidFill>
            <a:schemeClr val="tx1"/>
          </a:solidFill>
          <a:latin typeface="+mn-lt"/>
          <a:ea typeface="+mn-ea"/>
          <a:cs typeface="+mn-cs"/>
        </a:defRPr>
      </a:lvl8pPr>
      <a:lvl9pPr marL="3729492" algn="l" defTabSz="932372" rtl="0" eaLnBrk="1" latinLnBrk="0" hangingPunct="1">
        <a:defRPr sz="179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7.xml"/><Relationship Id="rId4" Type="http://schemas.openxmlformats.org/officeDocument/2006/relationships/hyperlink" Target="http://www.microsoft.com/sqlserverlab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13" Type="http://schemas.microsoft.com/office/2007/relationships/hdphoto" Target="../media/hdphoto1.wdp"/><Relationship Id="rId3" Type="http://schemas.openxmlformats.org/officeDocument/2006/relationships/image" Target="../media/image8.jpeg"/><Relationship Id="rId7" Type="http://schemas.openxmlformats.org/officeDocument/2006/relationships/hyperlink" Target="http://www.microsoft.com/sqlserverlabs" TargetMode="External"/><Relationship Id="rId12"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hyperlink" Target="http://www.microsoft.com/learning/en/us/certification-overview.aspx#database" TargetMode="External"/><Relationship Id="rId11" Type="http://schemas.openxmlformats.org/officeDocument/2006/relationships/hyperlink" Target="http://www.windowsazure.com/" TargetMode="External"/><Relationship Id="rId5" Type="http://schemas.openxmlformats.org/officeDocument/2006/relationships/hyperlink" Target="http://www.microsoft.com/sqlserver" TargetMode="External"/><Relationship Id="rId15" Type="http://schemas.microsoft.com/office/2007/relationships/hdphoto" Target="../media/hdphoto2.wdp"/><Relationship Id="rId10" Type="http://schemas.openxmlformats.org/officeDocument/2006/relationships/hyperlink" Target="http://www.microsoft.com/en-us/download/details.aspx?id=38395" TargetMode="External"/><Relationship Id="rId4" Type="http://schemas.openxmlformats.org/officeDocument/2006/relationships/hyperlink" Target="http://www.microsoftvirtualacademy.com/" TargetMode="External"/><Relationship Id="rId9" Type="http://schemas.openxmlformats.org/officeDocument/2006/relationships/hyperlink" Target="http://office.microsoft.com/en-us/excel/download-data-explorer-for-excel-FX104018616.aspx" TargetMode="External"/><Relationship Id="rId1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Lean and Mean: Running Microsoft </a:t>
            </a:r>
            <a:r>
              <a:rPr lang="en-US" sz="4400" dirty="0"/>
              <a:t>SQL Server on </a:t>
            </a:r>
            <a:r>
              <a:rPr lang="en-US" sz="4400" dirty="0" smtClean="0"/>
              <a:t>Windows Server Core</a:t>
            </a:r>
            <a:endParaRPr lang="en-US" sz="4400" dirty="0"/>
          </a:p>
        </p:txBody>
      </p:sp>
      <p:sp>
        <p:nvSpPr>
          <p:cNvPr id="5" name="Text Placeholder 4"/>
          <p:cNvSpPr>
            <a:spLocks noGrp="1"/>
          </p:cNvSpPr>
          <p:nvPr>
            <p:ph type="body" sz="quarter" idx="12"/>
          </p:nvPr>
        </p:nvSpPr>
        <p:spPr/>
        <p:txBody>
          <a:bodyPr/>
          <a:lstStyle/>
          <a:p>
            <a:endParaRPr lang="en-US" dirty="0" smtClean="0"/>
          </a:p>
          <a:p>
            <a:r>
              <a:rPr lang="en-US" dirty="0" smtClean="0"/>
              <a:t>Dandy Weyn</a:t>
            </a:r>
          </a:p>
          <a:p>
            <a:r>
              <a:rPr lang="en-US" sz="2000" dirty="0" smtClean="0"/>
              <a:t>@</a:t>
            </a:r>
            <a:r>
              <a:rPr lang="en-US" sz="2000" dirty="0" err="1" smtClean="0"/>
              <a:t>ilikesql</a:t>
            </a:r>
            <a:endParaRPr lang="en-US" sz="2000" dirty="0"/>
          </a:p>
        </p:txBody>
      </p:sp>
      <p:sp>
        <p:nvSpPr>
          <p:cNvPr id="14" name="Text Placeholder 13"/>
          <p:cNvSpPr>
            <a:spLocks noGrp="1"/>
          </p:cNvSpPr>
          <p:nvPr>
            <p:ph type="body" sz="quarter" idx="13"/>
          </p:nvPr>
        </p:nvSpPr>
        <p:spPr>
          <a:xfrm>
            <a:off x="7659328" y="434695"/>
            <a:ext cx="4319691" cy="590931"/>
          </a:xfrm>
        </p:spPr>
        <p:txBody>
          <a:bodyPr/>
          <a:lstStyle/>
          <a:p>
            <a:r>
              <a:rPr lang="en-US" sz="3600" dirty="0" smtClean="0"/>
              <a:t>DBI-B202</a:t>
            </a:r>
            <a:endParaRPr lang="en-US" sz="3600"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987144" y="939809"/>
            <a:ext cx="8492247" cy="456227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6" name="Group 5"/>
          <p:cNvGrpSpPr>
            <a:grpSpLocks/>
          </p:cNvGrpSpPr>
          <p:nvPr/>
        </p:nvGrpSpPr>
        <p:grpSpPr bwMode="auto">
          <a:xfrm>
            <a:off x="2207368" y="1123857"/>
            <a:ext cx="7943849" cy="4237155"/>
            <a:chOff x="2121962" y="1600200"/>
            <a:chExt cx="7944901" cy="4238018"/>
          </a:xfrm>
        </p:grpSpPr>
        <p:grpSp>
          <p:nvGrpSpPr>
            <p:cNvPr id="7" name="Group 6"/>
            <p:cNvGrpSpPr>
              <a:grpSpLocks/>
            </p:cNvGrpSpPr>
            <p:nvPr/>
          </p:nvGrpSpPr>
          <p:grpSpPr bwMode="auto">
            <a:xfrm>
              <a:off x="2121962" y="1611315"/>
              <a:ext cx="7919732" cy="4226903"/>
              <a:chOff x="1805440" y="1626969"/>
              <a:chExt cx="8604830" cy="4592552"/>
            </a:xfrm>
          </p:grpSpPr>
          <p:sp>
            <p:nvSpPr>
              <p:cNvPr id="20" name="Rectangle 19"/>
              <p:cNvSpPr/>
              <p:nvPr/>
            </p:nvSpPr>
            <p:spPr bwMode="auto">
              <a:xfrm>
                <a:off x="1805440" y="1626969"/>
                <a:ext cx="4267787" cy="3833347"/>
              </a:xfrm>
              <a:prstGeom prst="rect">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Ins="45720" bIns="91440" anchor="b"/>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914099">
                  <a:defRPr/>
                </a:pPr>
                <a:endParaRPr lang="en-US" sz="1200" spc="-50" dirty="0">
                  <a:gradFill>
                    <a:gsLst>
                      <a:gs pos="0">
                        <a:srgbClr val="FFFFFF"/>
                      </a:gs>
                      <a:gs pos="100000">
                        <a:srgbClr val="FFFFFF"/>
                      </a:gs>
                    </a:gsLst>
                    <a:lin ang="5400000" scaled="0"/>
                  </a:gradFill>
                  <a:ea typeface="Segoe UI" pitchFamily="34" charset="0"/>
                  <a:cs typeface="Segoe UI" pitchFamily="34" charset="0"/>
                </a:endParaRPr>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54881" y="1654112"/>
                <a:ext cx="2144130" cy="3454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MCM(rgb)_12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4101" y="5641006"/>
                <a:ext cx="2046169" cy="57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7"/>
            <p:cNvSpPr/>
            <p:nvPr/>
          </p:nvSpPr>
          <p:spPr bwMode="auto">
            <a:xfrm>
              <a:off x="6151570" y="3423021"/>
              <a:ext cx="1906839" cy="172120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685666">
                <a:defRPr/>
              </a:pPr>
              <a:r>
                <a:rPr lang="en-US" sz="2800" dirty="0">
                  <a:solidFill>
                    <a:schemeClr val="tx1"/>
                  </a:solidFill>
                  <a:ea typeface="Segoe UI" pitchFamily="34" charset="0"/>
                  <a:cs typeface="Segoe UI" pitchFamily="34" charset="0"/>
                </a:rPr>
                <a:t>Dandy Weyn</a:t>
              </a:r>
            </a:p>
          </p:txBody>
        </p:sp>
        <p:sp>
          <p:nvSpPr>
            <p:cNvPr id="9" name="Rectangle 8">
              <a:hlinkClick r:id="rId4"/>
            </p:cNvPr>
            <p:cNvSpPr/>
            <p:nvPr/>
          </p:nvSpPr>
          <p:spPr bwMode="auto">
            <a:xfrm>
              <a:off x="6148395" y="1611315"/>
              <a:ext cx="1908427" cy="17227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685666">
                <a:defRPr/>
              </a:pPr>
              <a:r>
                <a:rPr lang="en-US" sz="1200" dirty="0">
                  <a:solidFill>
                    <a:schemeClr val="tx1"/>
                  </a:solidFill>
                  <a:ea typeface="Segoe UI" pitchFamily="34" charset="0"/>
                  <a:cs typeface="Segoe UI" pitchFamily="34" charset="0"/>
                </a:rPr>
                <a:t>dandyw@microsoft.com</a:t>
              </a:r>
            </a:p>
          </p:txBody>
        </p:sp>
        <p:grpSp>
          <p:nvGrpSpPr>
            <p:cNvPr id="10" name="Group 9"/>
            <p:cNvGrpSpPr>
              <a:grpSpLocks/>
            </p:cNvGrpSpPr>
            <p:nvPr/>
          </p:nvGrpSpPr>
          <p:grpSpPr bwMode="auto">
            <a:xfrm>
              <a:off x="6399250" y="1882831"/>
              <a:ext cx="1406710" cy="938403"/>
              <a:chOff x="6490066" y="1904631"/>
              <a:chExt cx="1361629" cy="908330"/>
            </a:xfrm>
          </p:grpSpPr>
          <p:sp>
            <p:nvSpPr>
              <p:cNvPr id="17" name="Freeform 16"/>
              <p:cNvSpPr>
                <a:spLocks/>
              </p:cNvSpPr>
              <p:nvPr/>
            </p:nvSpPr>
            <p:spPr bwMode="black">
              <a:xfrm>
                <a:off x="6620696" y="2087527"/>
                <a:ext cx="1195652" cy="608627"/>
              </a:xfrm>
              <a:custGeom>
                <a:avLst/>
                <a:gdLst>
                  <a:gd name="T0" fmla="*/ 363 w 422"/>
                  <a:gd name="T1" fmla="*/ 1 h 213"/>
                  <a:gd name="T2" fmla="*/ 346 w 422"/>
                  <a:gd name="T3" fmla="*/ 0 h 213"/>
                  <a:gd name="T4" fmla="*/ 346 w 422"/>
                  <a:gd name="T5" fmla="*/ 0 h 213"/>
                  <a:gd name="T6" fmla="*/ 346 w 422"/>
                  <a:gd name="T7" fmla="*/ 0 h 213"/>
                  <a:gd name="T8" fmla="*/ 346 w 422"/>
                  <a:gd name="T9" fmla="*/ 0 h 213"/>
                  <a:gd name="T10" fmla="*/ 185 w 422"/>
                  <a:gd name="T11" fmla="*/ 98 h 213"/>
                  <a:gd name="T12" fmla="*/ 164 w 422"/>
                  <a:gd name="T13" fmla="*/ 105 h 213"/>
                  <a:gd name="T14" fmla="*/ 141 w 422"/>
                  <a:gd name="T15" fmla="*/ 96 h 213"/>
                  <a:gd name="T16" fmla="*/ 14 w 422"/>
                  <a:gd name="T17" fmla="*/ 2 h 213"/>
                  <a:gd name="T18" fmla="*/ 14 w 422"/>
                  <a:gd name="T19" fmla="*/ 2 h 213"/>
                  <a:gd name="T20" fmla="*/ 0 w 422"/>
                  <a:gd name="T21" fmla="*/ 1 h 213"/>
                  <a:gd name="T22" fmla="*/ 1 w 422"/>
                  <a:gd name="T23" fmla="*/ 100 h 213"/>
                  <a:gd name="T24" fmla="*/ 40 w 422"/>
                  <a:gd name="T25" fmla="*/ 98 h 213"/>
                  <a:gd name="T26" fmla="*/ 181 w 422"/>
                  <a:gd name="T27" fmla="*/ 149 h 213"/>
                  <a:gd name="T28" fmla="*/ 335 w 422"/>
                  <a:gd name="T29" fmla="*/ 211 h 213"/>
                  <a:gd name="T30" fmla="*/ 362 w 422"/>
                  <a:gd name="T31" fmla="*/ 213 h 213"/>
                  <a:gd name="T32" fmla="*/ 362 w 422"/>
                  <a:gd name="T33" fmla="*/ 169 h 213"/>
                  <a:gd name="T34" fmla="*/ 421 w 422"/>
                  <a:gd name="T35" fmla="*/ 114 h 213"/>
                  <a:gd name="T36" fmla="*/ 420 w 422"/>
                  <a:gd name="T37" fmla="*/ 111 h 213"/>
                  <a:gd name="T38" fmla="*/ 418 w 422"/>
                  <a:gd name="T39" fmla="*/ 115 h 213"/>
                  <a:gd name="T40" fmla="*/ 362 w 422"/>
                  <a:gd name="T41" fmla="*/ 155 h 213"/>
                  <a:gd name="T42" fmla="*/ 363 w 422"/>
                  <a:gd name="T43" fmla="*/ 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2" h="213">
                    <a:moveTo>
                      <a:pt x="363" y="1"/>
                    </a:moveTo>
                    <a:cubicBezTo>
                      <a:pt x="363" y="1"/>
                      <a:pt x="346" y="0"/>
                      <a:pt x="346" y="0"/>
                    </a:cubicBezTo>
                    <a:cubicBezTo>
                      <a:pt x="346" y="0"/>
                      <a:pt x="346" y="0"/>
                      <a:pt x="346" y="0"/>
                    </a:cubicBezTo>
                    <a:cubicBezTo>
                      <a:pt x="346" y="0"/>
                      <a:pt x="346" y="0"/>
                      <a:pt x="346" y="0"/>
                    </a:cubicBezTo>
                    <a:cubicBezTo>
                      <a:pt x="346" y="0"/>
                      <a:pt x="346" y="0"/>
                      <a:pt x="346" y="0"/>
                    </a:cubicBezTo>
                    <a:cubicBezTo>
                      <a:pt x="299" y="29"/>
                      <a:pt x="203" y="87"/>
                      <a:pt x="185" y="98"/>
                    </a:cubicBezTo>
                    <a:cubicBezTo>
                      <a:pt x="182" y="100"/>
                      <a:pt x="173" y="105"/>
                      <a:pt x="164" y="105"/>
                    </a:cubicBezTo>
                    <a:cubicBezTo>
                      <a:pt x="154" y="105"/>
                      <a:pt x="147" y="101"/>
                      <a:pt x="141" y="96"/>
                    </a:cubicBezTo>
                    <a:cubicBezTo>
                      <a:pt x="126" y="86"/>
                      <a:pt x="59" y="35"/>
                      <a:pt x="14" y="2"/>
                    </a:cubicBezTo>
                    <a:cubicBezTo>
                      <a:pt x="14" y="2"/>
                      <a:pt x="14" y="2"/>
                      <a:pt x="14" y="2"/>
                    </a:cubicBezTo>
                    <a:cubicBezTo>
                      <a:pt x="14" y="2"/>
                      <a:pt x="0" y="1"/>
                      <a:pt x="0" y="1"/>
                    </a:cubicBezTo>
                    <a:cubicBezTo>
                      <a:pt x="0" y="28"/>
                      <a:pt x="0" y="65"/>
                      <a:pt x="1" y="100"/>
                    </a:cubicBezTo>
                    <a:cubicBezTo>
                      <a:pt x="12" y="98"/>
                      <a:pt x="26" y="97"/>
                      <a:pt x="40" y="98"/>
                    </a:cubicBezTo>
                    <a:cubicBezTo>
                      <a:pt x="91" y="101"/>
                      <a:pt x="139" y="125"/>
                      <a:pt x="181" y="149"/>
                    </a:cubicBezTo>
                    <a:cubicBezTo>
                      <a:pt x="222" y="172"/>
                      <a:pt x="273" y="200"/>
                      <a:pt x="335" y="211"/>
                    </a:cubicBezTo>
                    <a:cubicBezTo>
                      <a:pt x="344" y="212"/>
                      <a:pt x="353" y="213"/>
                      <a:pt x="362" y="213"/>
                    </a:cubicBezTo>
                    <a:cubicBezTo>
                      <a:pt x="362" y="169"/>
                      <a:pt x="362" y="169"/>
                      <a:pt x="362" y="169"/>
                    </a:cubicBezTo>
                    <a:cubicBezTo>
                      <a:pt x="412" y="159"/>
                      <a:pt x="419" y="127"/>
                      <a:pt x="421" y="114"/>
                    </a:cubicBezTo>
                    <a:cubicBezTo>
                      <a:pt x="421" y="113"/>
                      <a:pt x="422" y="111"/>
                      <a:pt x="420" y="111"/>
                    </a:cubicBezTo>
                    <a:cubicBezTo>
                      <a:pt x="418" y="111"/>
                      <a:pt x="418" y="114"/>
                      <a:pt x="418" y="115"/>
                    </a:cubicBezTo>
                    <a:cubicBezTo>
                      <a:pt x="416" y="122"/>
                      <a:pt x="411" y="148"/>
                      <a:pt x="362" y="155"/>
                    </a:cubicBezTo>
                    <a:lnTo>
                      <a:pt x="363" y="1"/>
                    </a:lnTo>
                    <a:close/>
                  </a:path>
                </a:pathLst>
              </a:custGeom>
              <a:solidFill>
                <a:srgbClr val="FFFFFF"/>
              </a:solid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lIns="91436" tIns="45718" rIns="91436" bIns="45718" anchor="ctr"/>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740740" fontAlgn="auto">
                  <a:spcBef>
                    <a:spcPts val="0"/>
                  </a:spcBef>
                  <a:spcAft>
                    <a:spcPts val="0"/>
                  </a:spcAft>
                  <a:defRPr/>
                </a:pPr>
                <a:endParaRPr lang="en-US" spc="-122" dirty="0">
                  <a:solidFill>
                    <a:schemeClr val="tx1">
                      <a:lumMod val="50000"/>
                    </a:schemeClr>
                  </a:solidFill>
                  <a:latin typeface="Segoe Light" pitchFamily="34" charset="0"/>
                </a:endParaRPr>
              </a:p>
            </p:txBody>
          </p:sp>
          <p:sp>
            <p:nvSpPr>
              <p:cNvPr id="18" name="Freeform 17"/>
              <p:cNvSpPr>
                <a:spLocks noEditPoints="1"/>
              </p:cNvSpPr>
              <p:nvPr/>
            </p:nvSpPr>
            <p:spPr bwMode="black">
              <a:xfrm>
                <a:off x="6490066" y="2404136"/>
                <a:ext cx="1361629" cy="408825"/>
              </a:xfrm>
              <a:custGeom>
                <a:avLst/>
                <a:gdLst>
                  <a:gd name="T0" fmla="*/ 480 w 480"/>
                  <a:gd name="T1" fmla="*/ 81 h 143"/>
                  <a:gd name="T2" fmla="*/ 478 w 480"/>
                  <a:gd name="T3" fmla="*/ 81 h 143"/>
                  <a:gd name="T4" fmla="*/ 430 w 480"/>
                  <a:gd name="T5" fmla="*/ 106 h 143"/>
                  <a:gd name="T6" fmla="*/ 390 w 480"/>
                  <a:gd name="T7" fmla="*/ 107 h 143"/>
                  <a:gd name="T8" fmla="*/ 242 w 480"/>
                  <a:gd name="T9" fmla="*/ 62 h 143"/>
                  <a:gd name="T10" fmla="*/ 74 w 480"/>
                  <a:gd name="T11" fmla="*/ 1 h 143"/>
                  <a:gd name="T12" fmla="*/ 11 w 480"/>
                  <a:gd name="T13" fmla="*/ 19 h 143"/>
                  <a:gd name="T14" fmla="*/ 0 w 480"/>
                  <a:gd name="T15" fmla="*/ 53 h 143"/>
                  <a:gd name="T16" fmla="*/ 34 w 480"/>
                  <a:gd name="T17" fmla="*/ 89 h 143"/>
                  <a:gd name="T18" fmla="*/ 47 w 480"/>
                  <a:gd name="T19" fmla="*/ 90 h 143"/>
                  <a:gd name="T20" fmla="*/ 47 w 480"/>
                  <a:gd name="T21" fmla="*/ 102 h 143"/>
                  <a:gd name="T22" fmla="*/ 59 w 480"/>
                  <a:gd name="T23" fmla="*/ 117 h 143"/>
                  <a:gd name="T24" fmla="*/ 375 w 480"/>
                  <a:gd name="T25" fmla="*/ 143 h 143"/>
                  <a:gd name="T26" fmla="*/ 396 w 480"/>
                  <a:gd name="T27" fmla="*/ 139 h 143"/>
                  <a:gd name="T28" fmla="*/ 408 w 480"/>
                  <a:gd name="T29" fmla="*/ 123 h 143"/>
                  <a:gd name="T30" fmla="*/ 408 w 480"/>
                  <a:gd name="T31" fmla="*/ 115 h 143"/>
                  <a:gd name="T32" fmla="*/ 454 w 480"/>
                  <a:gd name="T33" fmla="*/ 105 h 143"/>
                  <a:gd name="T34" fmla="*/ 480 w 480"/>
                  <a:gd name="T35" fmla="*/ 82 h 143"/>
                  <a:gd name="T36" fmla="*/ 480 w 480"/>
                  <a:gd name="T37" fmla="*/ 81 h 143"/>
                  <a:gd name="T38" fmla="*/ 47 w 480"/>
                  <a:gd name="T39" fmla="*/ 73 h 143"/>
                  <a:gd name="T40" fmla="*/ 11 w 480"/>
                  <a:gd name="T41" fmla="*/ 51 h 143"/>
                  <a:gd name="T42" fmla="*/ 21 w 480"/>
                  <a:gd name="T43" fmla="*/ 26 h 143"/>
                  <a:gd name="T44" fmla="*/ 47 w 480"/>
                  <a:gd name="T45" fmla="*/ 18 h 143"/>
                  <a:gd name="T46" fmla="*/ 47 w 480"/>
                  <a:gd name="T47" fmla="*/ 7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143">
                    <a:moveTo>
                      <a:pt x="480" y="81"/>
                    </a:moveTo>
                    <a:cubicBezTo>
                      <a:pt x="479" y="80"/>
                      <a:pt x="478" y="81"/>
                      <a:pt x="478" y="81"/>
                    </a:cubicBezTo>
                    <a:cubicBezTo>
                      <a:pt x="463" y="97"/>
                      <a:pt x="443" y="103"/>
                      <a:pt x="430" y="106"/>
                    </a:cubicBezTo>
                    <a:cubicBezTo>
                      <a:pt x="420" y="108"/>
                      <a:pt x="408" y="108"/>
                      <a:pt x="390" y="107"/>
                    </a:cubicBezTo>
                    <a:cubicBezTo>
                      <a:pt x="350" y="103"/>
                      <a:pt x="301" y="91"/>
                      <a:pt x="242" y="62"/>
                    </a:cubicBezTo>
                    <a:cubicBezTo>
                      <a:pt x="169" y="25"/>
                      <a:pt x="119" y="3"/>
                      <a:pt x="74" y="1"/>
                    </a:cubicBezTo>
                    <a:cubicBezTo>
                      <a:pt x="54" y="0"/>
                      <a:pt x="26" y="1"/>
                      <a:pt x="11" y="19"/>
                    </a:cubicBezTo>
                    <a:cubicBezTo>
                      <a:pt x="3" y="27"/>
                      <a:pt x="0" y="40"/>
                      <a:pt x="0" y="53"/>
                    </a:cubicBezTo>
                    <a:cubicBezTo>
                      <a:pt x="1" y="80"/>
                      <a:pt x="23" y="88"/>
                      <a:pt x="34" y="89"/>
                    </a:cubicBezTo>
                    <a:cubicBezTo>
                      <a:pt x="38" y="90"/>
                      <a:pt x="43" y="91"/>
                      <a:pt x="47" y="90"/>
                    </a:cubicBezTo>
                    <a:cubicBezTo>
                      <a:pt x="47" y="97"/>
                      <a:pt x="47" y="101"/>
                      <a:pt x="47" y="102"/>
                    </a:cubicBezTo>
                    <a:cubicBezTo>
                      <a:pt x="47" y="112"/>
                      <a:pt x="50" y="116"/>
                      <a:pt x="59" y="117"/>
                    </a:cubicBezTo>
                    <a:cubicBezTo>
                      <a:pt x="68" y="117"/>
                      <a:pt x="371" y="143"/>
                      <a:pt x="375" y="143"/>
                    </a:cubicBezTo>
                    <a:cubicBezTo>
                      <a:pt x="380" y="143"/>
                      <a:pt x="391" y="142"/>
                      <a:pt x="396" y="139"/>
                    </a:cubicBezTo>
                    <a:cubicBezTo>
                      <a:pt x="401" y="136"/>
                      <a:pt x="408" y="133"/>
                      <a:pt x="408" y="123"/>
                    </a:cubicBezTo>
                    <a:cubicBezTo>
                      <a:pt x="408" y="115"/>
                      <a:pt x="408" y="115"/>
                      <a:pt x="408" y="115"/>
                    </a:cubicBezTo>
                    <a:cubicBezTo>
                      <a:pt x="425" y="115"/>
                      <a:pt x="441" y="111"/>
                      <a:pt x="454" y="105"/>
                    </a:cubicBezTo>
                    <a:cubicBezTo>
                      <a:pt x="464" y="100"/>
                      <a:pt x="473" y="92"/>
                      <a:pt x="480" y="82"/>
                    </a:cubicBezTo>
                    <a:cubicBezTo>
                      <a:pt x="480" y="82"/>
                      <a:pt x="480" y="81"/>
                      <a:pt x="480" y="81"/>
                    </a:cubicBezTo>
                    <a:close/>
                    <a:moveTo>
                      <a:pt x="47" y="73"/>
                    </a:moveTo>
                    <a:cubicBezTo>
                      <a:pt x="31" y="73"/>
                      <a:pt x="12" y="69"/>
                      <a:pt x="11" y="51"/>
                    </a:cubicBezTo>
                    <a:cubicBezTo>
                      <a:pt x="10" y="41"/>
                      <a:pt x="13" y="33"/>
                      <a:pt x="21" y="26"/>
                    </a:cubicBezTo>
                    <a:cubicBezTo>
                      <a:pt x="29" y="20"/>
                      <a:pt x="37" y="19"/>
                      <a:pt x="47" y="18"/>
                    </a:cubicBezTo>
                    <a:cubicBezTo>
                      <a:pt x="47" y="39"/>
                      <a:pt x="47" y="58"/>
                      <a:pt x="47" y="73"/>
                    </a:cubicBezTo>
                    <a:close/>
                  </a:path>
                </a:pathLst>
              </a:custGeom>
              <a:solidFill>
                <a:srgbClr val="FFFFFF"/>
              </a:solid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lIns="91436" tIns="45718" rIns="91436" bIns="45718" anchor="ctr"/>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740740" fontAlgn="auto">
                  <a:spcBef>
                    <a:spcPts val="0"/>
                  </a:spcBef>
                  <a:spcAft>
                    <a:spcPts val="0"/>
                  </a:spcAft>
                  <a:defRPr/>
                </a:pPr>
                <a:endParaRPr lang="en-US" spc="-122" dirty="0">
                  <a:solidFill>
                    <a:schemeClr val="tx1">
                      <a:lumMod val="50000"/>
                    </a:schemeClr>
                  </a:solidFill>
                  <a:latin typeface="Segoe Light" pitchFamily="34" charset="0"/>
                </a:endParaRPr>
              </a:p>
            </p:txBody>
          </p:sp>
          <p:sp>
            <p:nvSpPr>
              <p:cNvPr id="19" name="Freeform 18"/>
              <p:cNvSpPr>
                <a:spLocks/>
              </p:cNvSpPr>
              <p:nvPr/>
            </p:nvSpPr>
            <p:spPr bwMode="black">
              <a:xfrm>
                <a:off x="6620696" y="1904631"/>
                <a:ext cx="1029675" cy="422658"/>
              </a:xfrm>
              <a:custGeom>
                <a:avLst/>
                <a:gdLst>
                  <a:gd name="T0" fmla="*/ 137 w 363"/>
                  <a:gd name="T1" fmla="*/ 138 h 148"/>
                  <a:gd name="T2" fmla="*/ 163 w 363"/>
                  <a:gd name="T3" fmla="*/ 148 h 148"/>
                  <a:gd name="T4" fmla="*/ 189 w 363"/>
                  <a:gd name="T5" fmla="*/ 140 h 148"/>
                  <a:gd name="T6" fmla="*/ 363 w 363"/>
                  <a:gd name="T7" fmla="*/ 32 h 148"/>
                  <a:gd name="T8" fmla="*/ 363 w 363"/>
                  <a:gd name="T9" fmla="*/ 19 h 148"/>
                  <a:gd name="T10" fmla="*/ 348 w 363"/>
                  <a:gd name="T11" fmla="*/ 3 h 148"/>
                  <a:gd name="T12" fmla="*/ 335 w 363"/>
                  <a:gd name="T13" fmla="*/ 0 h 148"/>
                  <a:gd name="T14" fmla="*/ 330 w 363"/>
                  <a:gd name="T15" fmla="*/ 0 h 148"/>
                  <a:gd name="T16" fmla="*/ 13 w 363"/>
                  <a:gd name="T17" fmla="*/ 14 h 148"/>
                  <a:gd name="T18" fmla="*/ 0 w 363"/>
                  <a:gd name="T19" fmla="*/ 27 h 148"/>
                  <a:gd name="T20" fmla="*/ 0 w 363"/>
                  <a:gd name="T21" fmla="*/ 38 h 148"/>
                  <a:gd name="T22" fmla="*/ 137 w 363"/>
                  <a:gd name="T23" fmla="*/ 13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3" h="148">
                    <a:moveTo>
                      <a:pt x="137" y="138"/>
                    </a:moveTo>
                    <a:cubicBezTo>
                      <a:pt x="146" y="145"/>
                      <a:pt x="154" y="148"/>
                      <a:pt x="163" y="148"/>
                    </a:cubicBezTo>
                    <a:cubicBezTo>
                      <a:pt x="172" y="148"/>
                      <a:pt x="181" y="145"/>
                      <a:pt x="189" y="140"/>
                    </a:cubicBezTo>
                    <a:cubicBezTo>
                      <a:pt x="202" y="132"/>
                      <a:pt x="312" y="64"/>
                      <a:pt x="363" y="32"/>
                    </a:cubicBezTo>
                    <a:cubicBezTo>
                      <a:pt x="363" y="19"/>
                      <a:pt x="363" y="19"/>
                      <a:pt x="363" y="19"/>
                    </a:cubicBezTo>
                    <a:cubicBezTo>
                      <a:pt x="363" y="9"/>
                      <a:pt x="355" y="5"/>
                      <a:pt x="348" y="3"/>
                    </a:cubicBezTo>
                    <a:cubicBezTo>
                      <a:pt x="344" y="1"/>
                      <a:pt x="339" y="1"/>
                      <a:pt x="335" y="0"/>
                    </a:cubicBezTo>
                    <a:cubicBezTo>
                      <a:pt x="334" y="0"/>
                      <a:pt x="332" y="0"/>
                      <a:pt x="330" y="0"/>
                    </a:cubicBezTo>
                    <a:cubicBezTo>
                      <a:pt x="328" y="0"/>
                      <a:pt x="22" y="14"/>
                      <a:pt x="13" y="14"/>
                    </a:cubicBezTo>
                    <a:cubicBezTo>
                      <a:pt x="4" y="14"/>
                      <a:pt x="0" y="18"/>
                      <a:pt x="0" y="27"/>
                    </a:cubicBezTo>
                    <a:cubicBezTo>
                      <a:pt x="0" y="28"/>
                      <a:pt x="0" y="30"/>
                      <a:pt x="0" y="38"/>
                    </a:cubicBezTo>
                    <a:cubicBezTo>
                      <a:pt x="40" y="66"/>
                      <a:pt x="126" y="130"/>
                      <a:pt x="137" y="138"/>
                    </a:cubicBezTo>
                    <a:close/>
                  </a:path>
                </a:pathLst>
              </a:custGeom>
              <a:solidFill>
                <a:srgbClr val="FFFFFF"/>
              </a:solid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lIns="91436" tIns="45718" rIns="91436" bIns="45718" anchor="ctr"/>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740740" fontAlgn="auto">
                  <a:spcBef>
                    <a:spcPts val="0"/>
                  </a:spcBef>
                  <a:spcAft>
                    <a:spcPts val="0"/>
                  </a:spcAft>
                  <a:defRPr/>
                </a:pPr>
                <a:endParaRPr lang="en-US" spc="-122" dirty="0">
                  <a:solidFill>
                    <a:schemeClr val="tx1">
                      <a:lumMod val="50000"/>
                    </a:schemeClr>
                  </a:solidFill>
                  <a:latin typeface="Segoe Light" pitchFamily="34" charset="0"/>
                </a:endParaRPr>
              </a:p>
            </p:txBody>
          </p:sp>
        </p:grpSp>
        <p:grpSp>
          <p:nvGrpSpPr>
            <p:cNvPr id="11" name="Group 10"/>
            <p:cNvGrpSpPr>
              <a:grpSpLocks/>
            </p:cNvGrpSpPr>
            <p:nvPr/>
          </p:nvGrpSpPr>
          <p:grpSpPr bwMode="auto">
            <a:xfrm>
              <a:off x="8158436" y="1600200"/>
              <a:ext cx="1908427" cy="1721201"/>
              <a:chOff x="8158436" y="1600200"/>
              <a:chExt cx="1908427" cy="1721201"/>
            </a:xfrm>
          </p:grpSpPr>
          <p:sp>
            <p:nvSpPr>
              <p:cNvPr id="15" name="Rectangle 14">
                <a:hlinkClick r:id="rId4"/>
              </p:cNvPr>
              <p:cNvSpPr/>
              <p:nvPr/>
            </p:nvSpPr>
            <p:spPr bwMode="auto">
              <a:xfrm>
                <a:off x="8158436" y="1600200"/>
                <a:ext cx="1908427" cy="172120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685666">
                  <a:defRPr/>
                </a:pPr>
                <a:r>
                  <a:rPr lang="en-US" sz="1400" dirty="0">
                    <a:solidFill>
                      <a:schemeClr val="tx1"/>
                    </a:solidFill>
                    <a:ea typeface="Segoe UI" pitchFamily="34" charset="0"/>
                    <a:cs typeface="Segoe UI" pitchFamily="34" charset="0"/>
                  </a:rPr>
                  <a:t>www.ilikesql.com</a:t>
                </a:r>
              </a:p>
            </p:txBody>
          </p:sp>
          <p:sp>
            <p:nvSpPr>
              <p:cNvPr id="16" name="Freeform 15"/>
              <p:cNvSpPr>
                <a:spLocks noEditPoints="1"/>
              </p:cNvSpPr>
              <p:nvPr/>
            </p:nvSpPr>
            <p:spPr bwMode="black">
              <a:xfrm>
                <a:off x="8423583" y="1882833"/>
                <a:ext cx="1378132" cy="938404"/>
              </a:xfrm>
              <a:custGeom>
                <a:avLst/>
                <a:gdLst>
                  <a:gd name="T0" fmla="*/ 2306 w 2516"/>
                  <a:gd name="T1" fmla="*/ 1227 h 1619"/>
                  <a:gd name="T2" fmla="*/ 2306 w 2516"/>
                  <a:gd name="T3" fmla="*/ 108 h 1619"/>
                  <a:gd name="T4" fmla="*/ 2197 w 2516"/>
                  <a:gd name="T5" fmla="*/ 0 h 1619"/>
                  <a:gd name="T6" fmla="*/ 319 w 2516"/>
                  <a:gd name="T7" fmla="*/ 0 h 1619"/>
                  <a:gd name="T8" fmla="*/ 211 w 2516"/>
                  <a:gd name="T9" fmla="*/ 108 h 1619"/>
                  <a:gd name="T10" fmla="*/ 211 w 2516"/>
                  <a:gd name="T11" fmla="*/ 1227 h 1619"/>
                  <a:gd name="T12" fmla="*/ 0 w 2516"/>
                  <a:gd name="T13" fmla="*/ 1484 h 1619"/>
                  <a:gd name="T14" fmla="*/ 129 w 2516"/>
                  <a:gd name="T15" fmla="*/ 1619 h 1619"/>
                  <a:gd name="T16" fmla="*/ 2387 w 2516"/>
                  <a:gd name="T17" fmla="*/ 1619 h 1619"/>
                  <a:gd name="T18" fmla="*/ 2516 w 2516"/>
                  <a:gd name="T19" fmla="*/ 1484 h 1619"/>
                  <a:gd name="T20" fmla="*/ 2306 w 2516"/>
                  <a:gd name="T21" fmla="*/ 1227 h 1619"/>
                  <a:gd name="T22" fmla="*/ 2306 w 2516"/>
                  <a:gd name="T23" fmla="*/ 1227 h 1619"/>
                  <a:gd name="T24" fmla="*/ 1431 w 2516"/>
                  <a:gd name="T25" fmla="*/ 1518 h 1619"/>
                  <a:gd name="T26" fmla="*/ 1045 w 2516"/>
                  <a:gd name="T27" fmla="*/ 1518 h 1619"/>
                  <a:gd name="T28" fmla="*/ 1004 w 2516"/>
                  <a:gd name="T29" fmla="*/ 1497 h 1619"/>
                  <a:gd name="T30" fmla="*/ 1051 w 2516"/>
                  <a:gd name="T31" fmla="*/ 1410 h 1619"/>
                  <a:gd name="T32" fmla="*/ 1085 w 2516"/>
                  <a:gd name="T33" fmla="*/ 1396 h 1619"/>
                  <a:gd name="T34" fmla="*/ 1390 w 2516"/>
                  <a:gd name="T35" fmla="*/ 1396 h 1619"/>
                  <a:gd name="T36" fmla="*/ 1424 w 2516"/>
                  <a:gd name="T37" fmla="*/ 1410 h 1619"/>
                  <a:gd name="T38" fmla="*/ 1472 w 2516"/>
                  <a:gd name="T39" fmla="*/ 1497 h 1619"/>
                  <a:gd name="T40" fmla="*/ 1431 w 2516"/>
                  <a:gd name="T41" fmla="*/ 1518 h 1619"/>
                  <a:gd name="T42" fmla="*/ 2136 w 2516"/>
                  <a:gd name="T43" fmla="*/ 1200 h 1619"/>
                  <a:gd name="T44" fmla="*/ 380 w 2516"/>
                  <a:gd name="T45" fmla="*/ 1200 h 1619"/>
                  <a:gd name="T46" fmla="*/ 380 w 2516"/>
                  <a:gd name="T47" fmla="*/ 222 h 1619"/>
                  <a:gd name="T48" fmla="*/ 428 w 2516"/>
                  <a:gd name="T49" fmla="*/ 169 h 1619"/>
                  <a:gd name="T50" fmla="*/ 2089 w 2516"/>
                  <a:gd name="T51" fmla="*/ 169 h 1619"/>
                  <a:gd name="T52" fmla="*/ 2136 w 2516"/>
                  <a:gd name="T53" fmla="*/ 222 h 1619"/>
                  <a:gd name="T54" fmla="*/ 2136 w 2516"/>
                  <a:gd name="T55" fmla="*/ 1200 h 1619"/>
                  <a:gd name="T56" fmla="*/ 2136 w 2516"/>
                  <a:gd name="T57" fmla="*/ 1200 h 1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16" h="1619">
                    <a:moveTo>
                      <a:pt x="2306" y="1227"/>
                    </a:moveTo>
                    <a:cubicBezTo>
                      <a:pt x="2306" y="108"/>
                      <a:pt x="2306" y="108"/>
                      <a:pt x="2306" y="108"/>
                    </a:cubicBezTo>
                    <a:cubicBezTo>
                      <a:pt x="2306" y="54"/>
                      <a:pt x="2258" y="0"/>
                      <a:pt x="2197" y="0"/>
                    </a:cubicBezTo>
                    <a:cubicBezTo>
                      <a:pt x="319" y="0"/>
                      <a:pt x="319" y="0"/>
                      <a:pt x="319" y="0"/>
                    </a:cubicBezTo>
                    <a:cubicBezTo>
                      <a:pt x="258" y="0"/>
                      <a:pt x="211" y="54"/>
                      <a:pt x="211" y="108"/>
                    </a:cubicBezTo>
                    <a:cubicBezTo>
                      <a:pt x="211" y="1227"/>
                      <a:pt x="211" y="1227"/>
                      <a:pt x="211" y="1227"/>
                    </a:cubicBezTo>
                    <a:cubicBezTo>
                      <a:pt x="0" y="1484"/>
                      <a:pt x="0" y="1484"/>
                      <a:pt x="0" y="1484"/>
                    </a:cubicBezTo>
                    <a:cubicBezTo>
                      <a:pt x="0" y="1558"/>
                      <a:pt x="61" y="1619"/>
                      <a:pt x="129" y="1619"/>
                    </a:cubicBezTo>
                    <a:cubicBezTo>
                      <a:pt x="2387" y="1619"/>
                      <a:pt x="2387" y="1619"/>
                      <a:pt x="2387" y="1619"/>
                    </a:cubicBezTo>
                    <a:cubicBezTo>
                      <a:pt x="2455" y="1619"/>
                      <a:pt x="2516" y="1558"/>
                      <a:pt x="2516" y="1484"/>
                    </a:cubicBezTo>
                    <a:cubicBezTo>
                      <a:pt x="2306" y="1227"/>
                      <a:pt x="2306" y="1227"/>
                      <a:pt x="2306" y="1227"/>
                    </a:cubicBezTo>
                    <a:cubicBezTo>
                      <a:pt x="2306" y="1227"/>
                      <a:pt x="2306" y="1227"/>
                      <a:pt x="2306" y="1227"/>
                    </a:cubicBezTo>
                    <a:close/>
                    <a:moveTo>
                      <a:pt x="1431" y="1518"/>
                    </a:moveTo>
                    <a:cubicBezTo>
                      <a:pt x="1045" y="1518"/>
                      <a:pt x="1045" y="1518"/>
                      <a:pt x="1045" y="1518"/>
                    </a:cubicBezTo>
                    <a:cubicBezTo>
                      <a:pt x="1024" y="1518"/>
                      <a:pt x="1004" y="1504"/>
                      <a:pt x="1004" y="1497"/>
                    </a:cubicBezTo>
                    <a:cubicBezTo>
                      <a:pt x="1051" y="1410"/>
                      <a:pt x="1051" y="1410"/>
                      <a:pt x="1051" y="1410"/>
                    </a:cubicBezTo>
                    <a:cubicBezTo>
                      <a:pt x="1051" y="1403"/>
                      <a:pt x="1065" y="1396"/>
                      <a:pt x="1085" y="1396"/>
                    </a:cubicBezTo>
                    <a:cubicBezTo>
                      <a:pt x="1390" y="1396"/>
                      <a:pt x="1390" y="1396"/>
                      <a:pt x="1390" y="1396"/>
                    </a:cubicBezTo>
                    <a:cubicBezTo>
                      <a:pt x="1411" y="1396"/>
                      <a:pt x="1424" y="1403"/>
                      <a:pt x="1424" y="1410"/>
                    </a:cubicBezTo>
                    <a:cubicBezTo>
                      <a:pt x="1472" y="1497"/>
                      <a:pt x="1472" y="1497"/>
                      <a:pt x="1472" y="1497"/>
                    </a:cubicBezTo>
                    <a:cubicBezTo>
                      <a:pt x="1472" y="1504"/>
                      <a:pt x="1451" y="1518"/>
                      <a:pt x="1431" y="1518"/>
                    </a:cubicBezTo>
                    <a:close/>
                    <a:moveTo>
                      <a:pt x="2136" y="1200"/>
                    </a:moveTo>
                    <a:cubicBezTo>
                      <a:pt x="380" y="1200"/>
                      <a:pt x="380" y="1200"/>
                      <a:pt x="380" y="1200"/>
                    </a:cubicBezTo>
                    <a:cubicBezTo>
                      <a:pt x="380" y="222"/>
                      <a:pt x="380" y="222"/>
                      <a:pt x="380" y="222"/>
                    </a:cubicBezTo>
                    <a:cubicBezTo>
                      <a:pt x="380" y="189"/>
                      <a:pt x="400" y="169"/>
                      <a:pt x="428" y="169"/>
                    </a:cubicBezTo>
                    <a:cubicBezTo>
                      <a:pt x="2089" y="169"/>
                      <a:pt x="2089" y="169"/>
                      <a:pt x="2089" y="169"/>
                    </a:cubicBezTo>
                    <a:cubicBezTo>
                      <a:pt x="2116" y="169"/>
                      <a:pt x="2136" y="189"/>
                      <a:pt x="2136" y="222"/>
                    </a:cubicBezTo>
                    <a:cubicBezTo>
                      <a:pt x="2136" y="1200"/>
                      <a:pt x="2136" y="1200"/>
                      <a:pt x="2136" y="1200"/>
                    </a:cubicBezTo>
                    <a:cubicBezTo>
                      <a:pt x="2136" y="1200"/>
                      <a:pt x="2136" y="1200"/>
                      <a:pt x="2136" y="1200"/>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lIns="91436" tIns="45718" rIns="91436" bIns="45718" anchor="ctr"/>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740740" fontAlgn="auto">
                  <a:spcBef>
                    <a:spcPts val="0"/>
                  </a:spcBef>
                  <a:spcAft>
                    <a:spcPts val="0"/>
                  </a:spcAft>
                  <a:defRPr/>
                </a:pPr>
                <a:endParaRPr lang="en-US" sz="1400" spc="-122" dirty="0">
                  <a:solidFill>
                    <a:schemeClr val="tx1"/>
                  </a:solidFill>
                  <a:latin typeface="Segoe UI Light" pitchFamily="34" charset="0"/>
                </a:endParaRPr>
              </a:p>
            </p:txBody>
          </p:sp>
        </p:grpSp>
        <p:grpSp>
          <p:nvGrpSpPr>
            <p:cNvPr id="12" name="Group 11"/>
            <p:cNvGrpSpPr>
              <a:grpSpLocks/>
            </p:cNvGrpSpPr>
            <p:nvPr/>
          </p:nvGrpSpPr>
          <p:grpSpPr bwMode="auto">
            <a:xfrm>
              <a:off x="8158436" y="3418258"/>
              <a:ext cx="1908427" cy="1721201"/>
              <a:chOff x="8158436" y="3418258"/>
              <a:chExt cx="1908427" cy="1721201"/>
            </a:xfrm>
          </p:grpSpPr>
          <p:sp>
            <p:nvSpPr>
              <p:cNvPr id="13" name="Rectangle 12">
                <a:hlinkClick r:id="rId4"/>
              </p:cNvPr>
              <p:cNvSpPr/>
              <p:nvPr/>
            </p:nvSpPr>
            <p:spPr bwMode="auto">
              <a:xfrm>
                <a:off x="8158436" y="3418258"/>
                <a:ext cx="1908427" cy="17212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685666">
                  <a:defRPr/>
                </a:pPr>
                <a:r>
                  <a:rPr lang="en-US" sz="1400" dirty="0">
                    <a:solidFill>
                      <a:schemeClr val="tx1"/>
                    </a:solidFill>
                    <a:ea typeface="Segoe UI" pitchFamily="34" charset="0"/>
                    <a:cs typeface="Segoe UI" pitchFamily="34" charset="0"/>
                  </a:rPr>
                  <a:t>@</a:t>
                </a:r>
                <a:r>
                  <a:rPr lang="en-US" sz="1400" dirty="0" err="1">
                    <a:solidFill>
                      <a:schemeClr val="tx1"/>
                    </a:solidFill>
                    <a:ea typeface="Segoe UI" pitchFamily="34" charset="0"/>
                    <a:cs typeface="Segoe UI" pitchFamily="34" charset="0"/>
                  </a:rPr>
                  <a:t>ilikesql</a:t>
                </a:r>
                <a:endParaRPr lang="en-US" sz="1400" dirty="0">
                  <a:solidFill>
                    <a:schemeClr val="tx1"/>
                  </a:solidFill>
                  <a:ea typeface="Segoe UI" pitchFamily="34" charset="0"/>
                  <a:cs typeface="Segoe UI" pitchFamily="34" charset="0"/>
                </a:endParaRPr>
              </a:p>
            </p:txBody>
          </p:sp>
          <p:sp>
            <p:nvSpPr>
              <p:cNvPr id="14" name="Freeform 13"/>
              <p:cNvSpPr>
                <a:spLocks noEditPoints="1"/>
              </p:cNvSpPr>
              <p:nvPr/>
            </p:nvSpPr>
            <p:spPr bwMode="black">
              <a:xfrm>
                <a:off x="8598231" y="3697715"/>
                <a:ext cx="1028836" cy="876479"/>
              </a:xfrm>
              <a:custGeom>
                <a:avLst/>
                <a:gdLst>
                  <a:gd name="T0" fmla="*/ 344 w 414"/>
                  <a:gd name="T1" fmla="*/ 55 h 353"/>
                  <a:gd name="T2" fmla="*/ 296 w 414"/>
                  <a:gd name="T3" fmla="*/ 9 h 353"/>
                  <a:gd name="T4" fmla="*/ 206 w 414"/>
                  <a:gd name="T5" fmla="*/ 45 h 353"/>
                  <a:gd name="T6" fmla="*/ 0 w 414"/>
                  <a:gd name="T7" fmla="*/ 174 h 353"/>
                  <a:gd name="T8" fmla="*/ 158 w 414"/>
                  <a:gd name="T9" fmla="*/ 278 h 353"/>
                  <a:gd name="T10" fmla="*/ 160 w 414"/>
                  <a:gd name="T11" fmla="*/ 278 h 353"/>
                  <a:gd name="T12" fmla="*/ 160 w 414"/>
                  <a:gd name="T13" fmla="*/ 332 h 353"/>
                  <a:gd name="T14" fmla="*/ 133 w 414"/>
                  <a:gd name="T15" fmla="*/ 337 h 353"/>
                  <a:gd name="T16" fmla="*/ 128 w 414"/>
                  <a:gd name="T17" fmla="*/ 347 h 353"/>
                  <a:gd name="T18" fmla="*/ 137 w 414"/>
                  <a:gd name="T19" fmla="*/ 352 h 353"/>
                  <a:gd name="T20" fmla="*/ 137 w 414"/>
                  <a:gd name="T21" fmla="*/ 352 h 353"/>
                  <a:gd name="T22" fmla="*/ 176 w 414"/>
                  <a:gd name="T23" fmla="*/ 346 h 353"/>
                  <a:gd name="T24" fmla="*/ 215 w 414"/>
                  <a:gd name="T25" fmla="*/ 352 h 353"/>
                  <a:gd name="T26" fmla="*/ 218 w 414"/>
                  <a:gd name="T27" fmla="*/ 352 h 353"/>
                  <a:gd name="T28" fmla="*/ 224 w 414"/>
                  <a:gd name="T29" fmla="*/ 347 h 353"/>
                  <a:gd name="T30" fmla="*/ 245 w 414"/>
                  <a:gd name="T31" fmla="*/ 352 h 353"/>
                  <a:gd name="T32" fmla="*/ 248 w 414"/>
                  <a:gd name="T33" fmla="*/ 352 h 353"/>
                  <a:gd name="T34" fmla="*/ 255 w 414"/>
                  <a:gd name="T35" fmla="*/ 347 h 353"/>
                  <a:gd name="T36" fmla="*/ 250 w 414"/>
                  <a:gd name="T37" fmla="*/ 337 h 353"/>
                  <a:gd name="T38" fmla="*/ 207 w 414"/>
                  <a:gd name="T39" fmla="*/ 331 h 353"/>
                  <a:gd name="T40" fmla="*/ 207 w 414"/>
                  <a:gd name="T41" fmla="*/ 271 h 353"/>
                  <a:gd name="T42" fmla="*/ 343 w 414"/>
                  <a:gd name="T43" fmla="*/ 112 h 353"/>
                  <a:gd name="T44" fmla="*/ 414 w 414"/>
                  <a:gd name="T45" fmla="*/ 83 h 353"/>
                  <a:gd name="T46" fmla="*/ 344 w 414"/>
                  <a:gd name="T47" fmla="*/ 55 h 353"/>
                  <a:gd name="T48" fmla="*/ 192 w 414"/>
                  <a:gd name="T49" fmla="*/ 332 h 353"/>
                  <a:gd name="T50" fmla="*/ 192 w 414"/>
                  <a:gd name="T51" fmla="*/ 332 h 353"/>
                  <a:gd name="T52" fmla="*/ 191 w 414"/>
                  <a:gd name="T53" fmla="*/ 332 h 353"/>
                  <a:gd name="T54" fmla="*/ 176 w 414"/>
                  <a:gd name="T55" fmla="*/ 331 h 353"/>
                  <a:gd name="T56" fmla="*/ 175 w 414"/>
                  <a:gd name="T57" fmla="*/ 331 h 353"/>
                  <a:gd name="T58" fmla="*/ 175 w 414"/>
                  <a:gd name="T59" fmla="*/ 277 h 353"/>
                  <a:gd name="T60" fmla="*/ 192 w 414"/>
                  <a:gd name="T61" fmla="*/ 275 h 353"/>
                  <a:gd name="T62" fmla="*/ 192 w 414"/>
                  <a:gd name="T63" fmla="*/ 332 h 353"/>
                  <a:gd name="T64" fmla="*/ 286 w 414"/>
                  <a:gd name="T65" fmla="*/ 82 h 353"/>
                  <a:gd name="T66" fmla="*/ 271 w 414"/>
                  <a:gd name="T67" fmla="*/ 67 h 353"/>
                  <a:gd name="T68" fmla="*/ 286 w 414"/>
                  <a:gd name="T69" fmla="*/ 52 h 353"/>
                  <a:gd name="T70" fmla="*/ 301 w 414"/>
                  <a:gd name="T71" fmla="*/ 67 h 353"/>
                  <a:gd name="T72" fmla="*/ 286 w 414"/>
                  <a:gd name="T73" fmla="*/ 82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4" h="353">
                    <a:moveTo>
                      <a:pt x="344" y="55"/>
                    </a:moveTo>
                    <a:cubicBezTo>
                      <a:pt x="336" y="33"/>
                      <a:pt x="319" y="16"/>
                      <a:pt x="296" y="9"/>
                    </a:cubicBezTo>
                    <a:cubicBezTo>
                      <a:pt x="263" y="0"/>
                      <a:pt x="228" y="11"/>
                      <a:pt x="206" y="45"/>
                    </a:cubicBezTo>
                    <a:cubicBezTo>
                      <a:pt x="145" y="140"/>
                      <a:pt x="71" y="200"/>
                      <a:pt x="0" y="174"/>
                    </a:cubicBezTo>
                    <a:cubicBezTo>
                      <a:pt x="0" y="174"/>
                      <a:pt x="50" y="278"/>
                      <a:pt x="158" y="278"/>
                    </a:cubicBezTo>
                    <a:cubicBezTo>
                      <a:pt x="159" y="278"/>
                      <a:pt x="160" y="278"/>
                      <a:pt x="160" y="278"/>
                    </a:cubicBezTo>
                    <a:cubicBezTo>
                      <a:pt x="160" y="332"/>
                      <a:pt x="160" y="332"/>
                      <a:pt x="160" y="332"/>
                    </a:cubicBezTo>
                    <a:cubicBezTo>
                      <a:pt x="150" y="333"/>
                      <a:pt x="140" y="335"/>
                      <a:pt x="133" y="337"/>
                    </a:cubicBezTo>
                    <a:cubicBezTo>
                      <a:pt x="129" y="339"/>
                      <a:pt x="127" y="343"/>
                      <a:pt x="128" y="347"/>
                    </a:cubicBezTo>
                    <a:cubicBezTo>
                      <a:pt x="129" y="351"/>
                      <a:pt x="134" y="353"/>
                      <a:pt x="137" y="352"/>
                    </a:cubicBezTo>
                    <a:cubicBezTo>
                      <a:pt x="137" y="352"/>
                      <a:pt x="137" y="352"/>
                      <a:pt x="137" y="352"/>
                    </a:cubicBezTo>
                    <a:cubicBezTo>
                      <a:pt x="147" y="348"/>
                      <a:pt x="161" y="346"/>
                      <a:pt x="176" y="346"/>
                    </a:cubicBezTo>
                    <a:cubicBezTo>
                      <a:pt x="192" y="346"/>
                      <a:pt x="206" y="348"/>
                      <a:pt x="215" y="352"/>
                    </a:cubicBezTo>
                    <a:cubicBezTo>
                      <a:pt x="216" y="352"/>
                      <a:pt x="217" y="352"/>
                      <a:pt x="218" y="352"/>
                    </a:cubicBezTo>
                    <a:cubicBezTo>
                      <a:pt x="221" y="352"/>
                      <a:pt x="223" y="350"/>
                      <a:pt x="224" y="347"/>
                    </a:cubicBezTo>
                    <a:cubicBezTo>
                      <a:pt x="232" y="348"/>
                      <a:pt x="240" y="350"/>
                      <a:pt x="245" y="352"/>
                    </a:cubicBezTo>
                    <a:cubicBezTo>
                      <a:pt x="246" y="352"/>
                      <a:pt x="247" y="352"/>
                      <a:pt x="248" y="352"/>
                    </a:cubicBezTo>
                    <a:cubicBezTo>
                      <a:pt x="251" y="352"/>
                      <a:pt x="254" y="350"/>
                      <a:pt x="255" y="347"/>
                    </a:cubicBezTo>
                    <a:cubicBezTo>
                      <a:pt x="256" y="343"/>
                      <a:pt x="254" y="339"/>
                      <a:pt x="250" y="337"/>
                    </a:cubicBezTo>
                    <a:cubicBezTo>
                      <a:pt x="239" y="334"/>
                      <a:pt x="224" y="331"/>
                      <a:pt x="207" y="331"/>
                    </a:cubicBezTo>
                    <a:cubicBezTo>
                      <a:pt x="207" y="271"/>
                      <a:pt x="207" y="271"/>
                      <a:pt x="207" y="271"/>
                    </a:cubicBezTo>
                    <a:cubicBezTo>
                      <a:pt x="283" y="251"/>
                      <a:pt x="323" y="185"/>
                      <a:pt x="343" y="112"/>
                    </a:cubicBezTo>
                    <a:cubicBezTo>
                      <a:pt x="414" y="83"/>
                      <a:pt x="414" y="83"/>
                      <a:pt x="414" y="83"/>
                    </a:cubicBezTo>
                    <a:lnTo>
                      <a:pt x="344" y="55"/>
                    </a:lnTo>
                    <a:close/>
                    <a:moveTo>
                      <a:pt x="192" y="332"/>
                    </a:moveTo>
                    <a:cubicBezTo>
                      <a:pt x="192" y="332"/>
                      <a:pt x="192" y="332"/>
                      <a:pt x="192" y="332"/>
                    </a:cubicBezTo>
                    <a:cubicBezTo>
                      <a:pt x="192" y="332"/>
                      <a:pt x="192" y="332"/>
                      <a:pt x="191" y="332"/>
                    </a:cubicBezTo>
                    <a:cubicBezTo>
                      <a:pt x="187" y="331"/>
                      <a:pt x="181" y="331"/>
                      <a:pt x="176" y="331"/>
                    </a:cubicBezTo>
                    <a:cubicBezTo>
                      <a:pt x="176" y="331"/>
                      <a:pt x="176" y="331"/>
                      <a:pt x="175" y="331"/>
                    </a:cubicBezTo>
                    <a:cubicBezTo>
                      <a:pt x="175" y="277"/>
                      <a:pt x="175" y="277"/>
                      <a:pt x="175" y="277"/>
                    </a:cubicBezTo>
                    <a:cubicBezTo>
                      <a:pt x="181" y="276"/>
                      <a:pt x="187" y="276"/>
                      <a:pt x="192" y="275"/>
                    </a:cubicBezTo>
                    <a:lnTo>
                      <a:pt x="192" y="332"/>
                    </a:lnTo>
                    <a:close/>
                    <a:moveTo>
                      <a:pt x="286" y="82"/>
                    </a:moveTo>
                    <a:cubicBezTo>
                      <a:pt x="278" y="82"/>
                      <a:pt x="271" y="75"/>
                      <a:pt x="271" y="67"/>
                    </a:cubicBezTo>
                    <a:cubicBezTo>
                      <a:pt x="271" y="59"/>
                      <a:pt x="278" y="52"/>
                      <a:pt x="286" y="52"/>
                    </a:cubicBezTo>
                    <a:cubicBezTo>
                      <a:pt x="294" y="52"/>
                      <a:pt x="301" y="59"/>
                      <a:pt x="301" y="67"/>
                    </a:cubicBezTo>
                    <a:cubicBezTo>
                      <a:pt x="301" y="75"/>
                      <a:pt x="294" y="82"/>
                      <a:pt x="286" y="82"/>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lIns="82302" tIns="41151" rIns="82302" bIns="41151" anchor="ctr"/>
              <a:lstStyle>
                <a:defPPr>
                  <a:defRPr lang="en-US"/>
                </a:defPPr>
                <a:lvl1pPr algn="l" defTabSz="912813" rtl="0" fontAlgn="base">
                  <a:spcBef>
                    <a:spcPct val="0"/>
                  </a:spcBef>
                  <a:spcAft>
                    <a:spcPct val="0"/>
                  </a:spcAft>
                  <a:defRPr kern="1200">
                    <a:solidFill>
                      <a:schemeClr val="lt1"/>
                    </a:solidFill>
                    <a:latin typeface="+mn-lt"/>
                    <a:ea typeface="+mn-ea"/>
                    <a:cs typeface="+mn-cs"/>
                  </a:defRPr>
                </a:lvl1pPr>
                <a:lvl2pPr marL="455613" indent="1588" algn="l" defTabSz="912813" rtl="0" fontAlgn="base">
                  <a:spcBef>
                    <a:spcPct val="0"/>
                  </a:spcBef>
                  <a:spcAft>
                    <a:spcPct val="0"/>
                  </a:spcAft>
                  <a:defRPr kern="1200">
                    <a:solidFill>
                      <a:schemeClr val="lt1"/>
                    </a:solidFill>
                    <a:latin typeface="+mn-lt"/>
                    <a:ea typeface="+mn-ea"/>
                    <a:cs typeface="+mn-cs"/>
                  </a:defRPr>
                </a:lvl2pPr>
                <a:lvl3pPr marL="912813" indent="1588" algn="l" defTabSz="912813" rtl="0" fontAlgn="base">
                  <a:spcBef>
                    <a:spcPct val="0"/>
                  </a:spcBef>
                  <a:spcAft>
                    <a:spcPct val="0"/>
                  </a:spcAft>
                  <a:defRPr kern="1200">
                    <a:solidFill>
                      <a:schemeClr val="lt1"/>
                    </a:solidFill>
                    <a:latin typeface="+mn-lt"/>
                    <a:ea typeface="+mn-ea"/>
                    <a:cs typeface="+mn-cs"/>
                  </a:defRPr>
                </a:lvl3pPr>
                <a:lvl4pPr marL="1370013" indent="1588" algn="l" defTabSz="912813" rtl="0" fontAlgn="base">
                  <a:spcBef>
                    <a:spcPct val="0"/>
                  </a:spcBef>
                  <a:spcAft>
                    <a:spcPct val="0"/>
                  </a:spcAft>
                  <a:defRPr kern="1200">
                    <a:solidFill>
                      <a:schemeClr val="lt1"/>
                    </a:solidFill>
                    <a:latin typeface="+mn-lt"/>
                    <a:ea typeface="+mn-ea"/>
                    <a:cs typeface="+mn-cs"/>
                  </a:defRPr>
                </a:lvl4pPr>
                <a:lvl5pPr marL="1827213" indent="1588" algn="l" defTabSz="912813"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740740" fontAlgn="auto">
                  <a:spcBef>
                    <a:spcPts val="0"/>
                  </a:spcBef>
                  <a:spcAft>
                    <a:spcPts val="0"/>
                  </a:spcAft>
                  <a:defRPr/>
                </a:pPr>
                <a:endParaRPr lang="en-US" sz="1400" spc="-122" dirty="0">
                  <a:solidFill>
                    <a:schemeClr val="tx1"/>
                  </a:solidFill>
                  <a:latin typeface="Segoe Light" pitchFamily="34" charset="0"/>
                </a:endParaRPr>
              </a:p>
            </p:txBody>
          </p:sp>
        </p:grpSp>
      </p:grpSp>
    </p:spTree>
    <p:extLst>
      <p:ext uri="{BB962C8B-B14F-4D97-AF65-F5344CB8AC3E}">
        <p14:creationId xmlns:p14="http://schemas.microsoft.com/office/powerpoint/2010/main" val="417992531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0028" y="113354"/>
            <a:ext cx="9033656" cy="6775242"/>
          </a:xfrm>
          <a:prstGeom prst="rect">
            <a:avLst/>
          </a:prstGeom>
        </p:spPr>
      </p:pic>
    </p:spTree>
    <p:extLst>
      <p:ext uri="{BB962C8B-B14F-4D97-AF65-F5344CB8AC3E}">
        <p14:creationId xmlns:p14="http://schemas.microsoft.com/office/powerpoint/2010/main" val="188095047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line setup example</a:t>
            </a:r>
            <a:endParaRPr lang="en-US" dirty="0"/>
          </a:p>
        </p:txBody>
      </p:sp>
      <p:sp>
        <p:nvSpPr>
          <p:cNvPr id="3" name="Text Placeholder 2"/>
          <p:cNvSpPr>
            <a:spLocks noGrp="1"/>
          </p:cNvSpPr>
          <p:nvPr>
            <p:ph type="body" sz="quarter" idx="10"/>
          </p:nvPr>
        </p:nvSpPr>
        <p:spPr>
          <a:xfrm>
            <a:off x="274320" y="1536192"/>
            <a:ext cx="11887199" cy="5175263"/>
          </a:xfrm>
        </p:spPr>
        <p:txBody>
          <a:bodyPr/>
          <a:lstStyle/>
          <a:p>
            <a:r>
              <a:rPr lang="en-US" sz="3200" dirty="0"/>
              <a:t>D:\setup.exe /ACTION="Install" /ERRORREPORTING=0 /FEATURES=</a:t>
            </a:r>
            <a:r>
              <a:rPr lang="en-US" sz="3200" dirty="0" err="1"/>
              <a:t>SQLEngine,Replication</a:t>
            </a:r>
            <a:r>
              <a:rPr lang="en-US" sz="3200" dirty="0"/>
              <a:t> /UPDATEENABLED=0 /INSTANCENAME=MSSQLSERVER /AGTSVCACCOUNT="NT AUTHORITY\NETWORK SERVICE" /SQLSVCACCOUNT="NT AUTHORITY\NETWORK SERVICE" /SQLSYSADMINACCOUNTS="</a:t>
            </a:r>
            <a:r>
              <a:rPr lang="en-US" sz="3200" dirty="0" smtClean="0"/>
              <a:t>SQL\</a:t>
            </a:r>
            <a:r>
              <a:rPr lang="en-US" sz="3200" dirty="0" err="1" smtClean="0"/>
              <a:t>DandyW</a:t>
            </a:r>
            <a:r>
              <a:rPr lang="en-US" sz="3200" dirty="0" smtClean="0"/>
              <a:t>" </a:t>
            </a:r>
            <a:r>
              <a:rPr lang="en-US" sz="3200" dirty="0"/>
              <a:t>/Q /SQMREPORTING=0 /BROWSERSVCSTARTUPTYPE="Disabled" /SECURITYMODE="SQL" /SAPWD="SQLF@m1ly2013%" /SQLSVCSTARTUPTYPE="Automatic" /TCPENABLED=1 /IACCEPTSQLSERVERLICENSETERMS</a:t>
            </a:r>
          </a:p>
          <a:p>
            <a:endParaRPr lang="en-US" dirty="0"/>
          </a:p>
        </p:txBody>
      </p:sp>
    </p:spTree>
    <p:extLst>
      <p:ext uri="{BB962C8B-B14F-4D97-AF65-F5344CB8AC3E}">
        <p14:creationId xmlns:p14="http://schemas.microsoft.com/office/powerpoint/2010/main" val="33663479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you should know</a:t>
            </a:r>
          </a:p>
        </p:txBody>
      </p:sp>
      <p:sp>
        <p:nvSpPr>
          <p:cNvPr id="3" name="Text Placeholder 2"/>
          <p:cNvSpPr>
            <a:spLocks noGrp="1"/>
          </p:cNvSpPr>
          <p:nvPr>
            <p:ph type="body" sz="quarter" idx="10"/>
          </p:nvPr>
        </p:nvSpPr>
        <p:spPr>
          <a:xfrm>
            <a:off x="274638" y="1212850"/>
            <a:ext cx="11887200" cy="3323987"/>
          </a:xfrm>
        </p:spPr>
        <p:txBody>
          <a:bodyPr/>
          <a:lstStyle/>
          <a:p>
            <a:r>
              <a:rPr lang="en-US" dirty="0"/>
              <a:t>You should install .NET 3.5 SP1 manually</a:t>
            </a:r>
          </a:p>
          <a:p>
            <a:r>
              <a:rPr lang="en-US" dirty="0" err="1"/>
              <a:t>dism</a:t>
            </a:r>
            <a:r>
              <a:rPr lang="en-US" dirty="0"/>
              <a:t> /online /enable-feature /all /featurename:NetFx3 /</a:t>
            </a:r>
            <a:r>
              <a:rPr lang="en-US" dirty="0" err="1"/>
              <a:t>source:d</a:t>
            </a:r>
            <a:r>
              <a:rPr lang="en-US" dirty="0"/>
              <a:t>:\sources\</a:t>
            </a:r>
            <a:r>
              <a:rPr lang="en-US" dirty="0" err="1"/>
              <a:t>sxs</a:t>
            </a:r>
            <a:endParaRPr lang="en-US" dirty="0"/>
          </a:p>
          <a:p>
            <a:r>
              <a:rPr lang="en-US" dirty="0"/>
              <a:t>You might be okay with disabling Windows Firewall</a:t>
            </a:r>
          </a:p>
          <a:p>
            <a:r>
              <a:rPr lang="en-US" dirty="0" err="1" smtClean="0"/>
              <a:t>netsh</a:t>
            </a:r>
            <a:r>
              <a:rPr lang="en-US" dirty="0" smtClean="0"/>
              <a:t> </a:t>
            </a:r>
            <a:r>
              <a:rPr lang="en-US" dirty="0" err="1"/>
              <a:t>advfirewall</a:t>
            </a:r>
            <a:r>
              <a:rPr lang="en-US" dirty="0"/>
              <a:t> set </a:t>
            </a:r>
            <a:r>
              <a:rPr lang="en-US" dirty="0" err="1"/>
              <a:t>allprofiles</a:t>
            </a:r>
            <a:r>
              <a:rPr lang="en-US" dirty="0"/>
              <a:t> state </a:t>
            </a:r>
            <a:r>
              <a:rPr lang="en-US" dirty="0" smtClean="0"/>
              <a:t>off</a:t>
            </a:r>
            <a:endParaRPr lang="en-US" dirty="0"/>
          </a:p>
        </p:txBody>
      </p:sp>
    </p:spTree>
    <p:extLst>
      <p:ext uri="{BB962C8B-B14F-4D97-AF65-F5344CB8AC3E}">
        <p14:creationId xmlns:p14="http://schemas.microsoft.com/office/powerpoint/2010/main" val="97906352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your Firewall rules need to be granular:</a:t>
            </a:r>
            <a:endParaRPr lang="en-US" dirty="0"/>
          </a:p>
        </p:txBody>
      </p:sp>
      <p:sp>
        <p:nvSpPr>
          <p:cNvPr id="3" name="Text Placeholder 2"/>
          <p:cNvSpPr>
            <a:spLocks noGrp="1"/>
          </p:cNvSpPr>
          <p:nvPr>
            <p:ph type="body" sz="quarter" idx="10"/>
          </p:nvPr>
        </p:nvSpPr>
        <p:spPr>
          <a:xfrm>
            <a:off x="274638" y="1216152"/>
            <a:ext cx="11887199" cy="5530745"/>
          </a:xfrm>
        </p:spPr>
        <p:txBody>
          <a:bodyPr/>
          <a:lstStyle/>
          <a:p>
            <a:endParaRPr lang="en-US" sz="800" dirty="0"/>
          </a:p>
          <a:p>
            <a:r>
              <a:rPr lang="en-US" sz="1400" dirty="0" err="1" smtClean="0"/>
              <a:t>netsh</a:t>
            </a:r>
            <a:r>
              <a:rPr lang="en-US" sz="1400" dirty="0" smtClean="0"/>
              <a:t> </a:t>
            </a:r>
            <a:r>
              <a:rPr lang="en-US" sz="1400" dirty="0" err="1"/>
              <a:t>advfirewall</a:t>
            </a:r>
            <a:r>
              <a:rPr lang="en-US" sz="1400" dirty="0"/>
              <a:t> firewall add rule name="</a:t>
            </a:r>
            <a:r>
              <a:rPr lang="en-US" sz="1400" dirty="0" err="1"/>
              <a:t>SQLServer</a:t>
            </a:r>
            <a:r>
              <a:rPr lang="en-US" sz="1400" dirty="0"/>
              <a:t>" </a:t>
            </a:r>
            <a:r>
              <a:rPr lang="en-US" sz="1400" dirty="0" err="1"/>
              <a:t>dir</a:t>
            </a:r>
            <a:r>
              <a:rPr lang="en-US" sz="1400" dirty="0"/>
              <a:t>=in action=allow protocol=TCP </a:t>
            </a:r>
            <a:r>
              <a:rPr lang="en-US" sz="1400" dirty="0" err="1"/>
              <a:t>localport</a:t>
            </a:r>
            <a:r>
              <a:rPr lang="en-US" sz="1400" dirty="0"/>
              <a:t>=1433 profile=DOMAIN</a:t>
            </a:r>
          </a:p>
          <a:p>
            <a:endParaRPr lang="en-US" sz="1400" dirty="0" smtClean="0"/>
          </a:p>
          <a:p>
            <a:r>
              <a:rPr lang="en-US" sz="1400" dirty="0" err="1" smtClean="0"/>
              <a:t>netsh</a:t>
            </a:r>
            <a:r>
              <a:rPr lang="en-US" sz="1400" dirty="0" smtClean="0"/>
              <a:t> </a:t>
            </a:r>
            <a:r>
              <a:rPr lang="en-US" sz="1400" dirty="0" err="1"/>
              <a:t>advfirewall</a:t>
            </a:r>
            <a:r>
              <a:rPr lang="en-US" sz="1400" dirty="0"/>
              <a:t> firewall add rule name="SQL DAC" </a:t>
            </a:r>
            <a:r>
              <a:rPr lang="en-US" sz="1400" dirty="0" err="1"/>
              <a:t>dir</a:t>
            </a:r>
            <a:r>
              <a:rPr lang="en-US" sz="1400" dirty="0"/>
              <a:t>=in action=allow protocol=TCP </a:t>
            </a:r>
            <a:r>
              <a:rPr lang="en-US" sz="1400" dirty="0" err="1"/>
              <a:t>localport</a:t>
            </a:r>
            <a:r>
              <a:rPr lang="en-US" sz="1400" dirty="0"/>
              <a:t>=1434 profile=DOMAIN</a:t>
            </a:r>
          </a:p>
          <a:p>
            <a:endParaRPr lang="en-US" sz="1400" dirty="0"/>
          </a:p>
          <a:p>
            <a:r>
              <a:rPr lang="en-US" sz="1400" dirty="0" err="1" smtClean="0"/>
              <a:t>netsh</a:t>
            </a:r>
            <a:r>
              <a:rPr lang="en-US" sz="1400" dirty="0" smtClean="0"/>
              <a:t> </a:t>
            </a:r>
            <a:r>
              <a:rPr lang="en-US" sz="1400" dirty="0" err="1"/>
              <a:t>advfirewall</a:t>
            </a:r>
            <a:r>
              <a:rPr lang="en-US" sz="1400" dirty="0"/>
              <a:t> firewall add rule name="SQL Browser" </a:t>
            </a:r>
            <a:r>
              <a:rPr lang="en-US" sz="1400" dirty="0" err="1"/>
              <a:t>dir</a:t>
            </a:r>
            <a:r>
              <a:rPr lang="en-US" sz="1400" dirty="0"/>
              <a:t>=in action=allow protocol=UDP </a:t>
            </a:r>
            <a:r>
              <a:rPr lang="en-US" sz="1400" dirty="0" err="1"/>
              <a:t>localport</a:t>
            </a:r>
            <a:r>
              <a:rPr lang="en-US" sz="1400" dirty="0"/>
              <a:t>=1434 profile=DOMAIN</a:t>
            </a:r>
          </a:p>
          <a:p>
            <a:endParaRPr lang="en-US" sz="1400" dirty="0"/>
          </a:p>
          <a:p>
            <a:r>
              <a:rPr lang="en-US" sz="1400" dirty="0" err="1" smtClean="0"/>
              <a:t>netsh</a:t>
            </a:r>
            <a:r>
              <a:rPr lang="en-US" sz="1400" dirty="0" smtClean="0"/>
              <a:t> </a:t>
            </a:r>
            <a:r>
              <a:rPr lang="en-US" sz="1400" dirty="0" err="1"/>
              <a:t>advfirewall</a:t>
            </a:r>
            <a:r>
              <a:rPr lang="en-US" sz="1400" dirty="0"/>
              <a:t> firewall add rule name="Mirroring </a:t>
            </a:r>
            <a:r>
              <a:rPr lang="en-US" sz="1400" dirty="0" err="1"/>
              <a:t>EndPoint</a:t>
            </a:r>
            <a:r>
              <a:rPr lang="en-US" sz="1400" dirty="0"/>
              <a:t>" </a:t>
            </a:r>
            <a:r>
              <a:rPr lang="en-US" sz="1400" dirty="0" err="1"/>
              <a:t>dir</a:t>
            </a:r>
            <a:r>
              <a:rPr lang="en-US" sz="1400" dirty="0"/>
              <a:t>=in action=allow protocol=TCP </a:t>
            </a:r>
            <a:r>
              <a:rPr lang="en-US" sz="1400" dirty="0" err="1"/>
              <a:t>localport</a:t>
            </a:r>
            <a:r>
              <a:rPr lang="en-US" sz="1400" dirty="0"/>
              <a:t>=5022 profile=DOMAIN</a:t>
            </a:r>
          </a:p>
          <a:p>
            <a:endParaRPr lang="en-US" sz="1400" dirty="0"/>
          </a:p>
          <a:p>
            <a:r>
              <a:rPr lang="en-US" sz="1400" dirty="0" err="1" smtClean="0"/>
              <a:t>netsh</a:t>
            </a:r>
            <a:r>
              <a:rPr lang="en-US" sz="1400" dirty="0" smtClean="0"/>
              <a:t> </a:t>
            </a:r>
            <a:r>
              <a:rPr lang="en-US" sz="1400" dirty="0" err="1"/>
              <a:t>advfirewall</a:t>
            </a:r>
            <a:r>
              <a:rPr lang="en-US" sz="1400" dirty="0"/>
              <a:t> firewall add rule name="SQL Service Broker" </a:t>
            </a:r>
            <a:r>
              <a:rPr lang="en-US" sz="1400" dirty="0" err="1"/>
              <a:t>dir</a:t>
            </a:r>
            <a:r>
              <a:rPr lang="en-US" sz="1400" dirty="0"/>
              <a:t>=in action=allow protocol=TCP </a:t>
            </a:r>
            <a:r>
              <a:rPr lang="en-US" sz="1400" dirty="0" err="1"/>
              <a:t>localport</a:t>
            </a:r>
            <a:r>
              <a:rPr lang="en-US" sz="1400" dirty="0"/>
              <a:t>=4022 profile=DOMAIN</a:t>
            </a:r>
          </a:p>
          <a:p>
            <a:endParaRPr lang="en-US" sz="1400" dirty="0"/>
          </a:p>
          <a:p>
            <a:r>
              <a:rPr lang="en-US" sz="1400" dirty="0" err="1" smtClean="0"/>
              <a:t>netsh</a:t>
            </a:r>
            <a:r>
              <a:rPr lang="en-US" sz="1400" dirty="0" smtClean="0"/>
              <a:t> </a:t>
            </a:r>
            <a:r>
              <a:rPr lang="en-US" sz="1400" dirty="0" err="1"/>
              <a:t>advfirewall</a:t>
            </a:r>
            <a:r>
              <a:rPr lang="en-US" sz="1400" dirty="0"/>
              <a:t> firewall add rule name="T-SQL Debugger" </a:t>
            </a:r>
            <a:r>
              <a:rPr lang="en-US" sz="1400" dirty="0" err="1"/>
              <a:t>dir</a:t>
            </a:r>
            <a:r>
              <a:rPr lang="en-US" sz="1400" dirty="0"/>
              <a:t>=in action=allow protocol=TCP </a:t>
            </a:r>
            <a:r>
              <a:rPr lang="en-US" sz="1400" dirty="0" err="1"/>
              <a:t>localport</a:t>
            </a:r>
            <a:r>
              <a:rPr lang="en-US" sz="1400" dirty="0"/>
              <a:t>=135 profile=DOMAIN</a:t>
            </a:r>
          </a:p>
          <a:p>
            <a:endParaRPr lang="en-US" sz="1400" dirty="0"/>
          </a:p>
          <a:p>
            <a:r>
              <a:rPr lang="en-US" sz="1400" dirty="0" err="1" smtClean="0"/>
              <a:t>netsh</a:t>
            </a:r>
            <a:r>
              <a:rPr lang="en-US" sz="1400" dirty="0" smtClean="0"/>
              <a:t> </a:t>
            </a:r>
            <a:r>
              <a:rPr lang="en-US" sz="1400" dirty="0" err="1"/>
              <a:t>advfirewall</a:t>
            </a:r>
            <a:r>
              <a:rPr lang="en-US" sz="1400" dirty="0"/>
              <a:t> firewall add rule name="SQL Browser for Analysis Services" </a:t>
            </a:r>
            <a:r>
              <a:rPr lang="en-US" sz="1400" dirty="0" err="1"/>
              <a:t>dir</a:t>
            </a:r>
            <a:r>
              <a:rPr lang="en-US" sz="1400" dirty="0"/>
              <a:t>=in action=allow protocol=TCP </a:t>
            </a:r>
            <a:r>
              <a:rPr lang="en-US" sz="1400" dirty="0" err="1"/>
              <a:t>localport</a:t>
            </a:r>
            <a:r>
              <a:rPr lang="en-US" sz="1400" dirty="0"/>
              <a:t>=2382 profile=DOMAIN</a:t>
            </a:r>
          </a:p>
          <a:p>
            <a:endParaRPr lang="en-US" sz="1400" dirty="0"/>
          </a:p>
          <a:p>
            <a:r>
              <a:rPr lang="en-US" sz="1400" dirty="0" err="1" smtClean="0"/>
              <a:t>netsh</a:t>
            </a:r>
            <a:r>
              <a:rPr lang="en-US" sz="1400" dirty="0" smtClean="0"/>
              <a:t> </a:t>
            </a:r>
            <a:r>
              <a:rPr lang="en-US" sz="1400" dirty="0" err="1"/>
              <a:t>advfirewall</a:t>
            </a:r>
            <a:r>
              <a:rPr lang="en-US" sz="1400" dirty="0"/>
              <a:t> firewall add rule name="Analysis Services" </a:t>
            </a:r>
            <a:r>
              <a:rPr lang="en-US" sz="1400" dirty="0" err="1"/>
              <a:t>dir</a:t>
            </a:r>
            <a:r>
              <a:rPr lang="en-US" sz="1400" dirty="0"/>
              <a:t>=in action=allow protocol=TCP </a:t>
            </a:r>
            <a:r>
              <a:rPr lang="en-US" sz="1400" dirty="0" err="1"/>
              <a:t>localport</a:t>
            </a:r>
            <a:r>
              <a:rPr lang="en-US" sz="1400" dirty="0"/>
              <a:t>=2383 profile=DOMAIN</a:t>
            </a:r>
          </a:p>
          <a:p>
            <a:endParaRPr lang="en-US" sz="1400" dirty="0"/>
          </a:p>
          <a:p>
            <a:endParaRPr lang="en-US" sz="1400" dirty="0" smtClean="0"/>
          </a:p>
          <a:p>
            <a:r>
              <a:rPr lang="en-US" sz="1400" dirty="0" smtClean="0"/>
              <a:t>For an in-depth script, please visit: http</a:t>
            </a:r>
            <a:r>
              <a:rPr lang="en-US" sz="1400" dirty="0"/>
              <a:t>://bit.ly/pB9Zgj</a:t>
            </a:r>
          </a:p>
        </p:txBody>
      </p:sp>
    </p:spTree>
    <p:extLst>
      <p:ext uri="{BB962C8B-B14F-4D97-AF65-F5344CB8AC3E}">
        <p14:creationId xmlns:p14="http://schemas.microsoft.com/office/powerpoint/2010/main" val="169276676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Resources</a:t>
            </a:r>
            <a:endParaRPr lang="en-US" dirty="0"/>
          </a:p>
        </p:txBody>
      </p:sp>
      <p:pic>
        <p:nvPicPr>
          <p:cNvPr id="9" name="Picture 8"/>
          <p:cNvPicPr preferRelativeResize="0">
            <a:picLocks/>
          </p:cNvPicPr>
          <p:nvPr/>
        </p:nvPicPr>
        <p:blipFill rotWithShape="1">
          <a:blip r:embed="rId3" cstate="screen">
            <a:extLst>
              <a:ext uri="{28A0092B-C50C-407E-A947-70E740481C1C}">
                <a14:useLocalDpi xmlns:a14="http://schemas.microsoft.com/office/drawing/2010/main"/>
              </a:ext>
            </a:extLst>
          </a:blip>
          <a:srcRect/>
          <a:stretch/>
        </p:blipFill>
        <p:spPr>
          <a:xfrm>
            <a:off x="1593727" y="1780780"/>
            <a:ext cx="1883357" cy="1688028"/>
          </a:xfrm>
          <a:prstGeom prst="rect">
            <a:avLst/>
          </a:prstGeom>
        </p:spPr>
      </p:pic>
      <p:grpSp>
        <p:nvGrpSpPr>
          <p:cNvPr id="24" name="Group 23"/>
          <p:cNvGrpSpPr/>
          <p:nvPr/>
        </p:nvGrpSpPr>
        <p:grpSpPr>
          <a:xfrm>
            <a:off x="9544633" y="1774975"/>
            <a:ext cx="1883357" cy="3483028"/>
            <a:chOff x="9179919" y="1752599"/>
            <a:chExt cx="1846596" cy="3415043"/>
          </a:xfrm>
        </p:grpSpPr>
        <p:sp>
          <p:nvSpPr>
            <p:cNvPr id="7" name="Rectangle 6"/>
            <p:cNvSpPr/>
            <p:nvPr/>
          </p:nvSpPr>
          <p:spPr bwMode="auto">
            <a:xfrm>
              <a:off x="9179919" y="1752599"/>
              <a:ext cx="1846596" cy="34150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r>
                <a:rPr lang="en-US" sz="1632" dirty="0">
                  <a:gradFill>
                    <a:gsLst>
                      <a:gs pos="50000">
                        <a:srgbClr val="FFFFFF"/>
                      </a:gs>
                      <a:gs pos="100000">
                        <a:srgbClr val="FFFFFF"/>
                      </a:gs>
                    </a:gsLst>
                    <a:lin ang="5400000" scaled="0"/>
                  </a:gradFill>
                  <a:ea typeface="Segoe UI" pitchFamily="34" charset="0"/>
                  <a:cs typeface="Segoe UI" pitchFamily="34" charset="0"/>
                </a:rPr>
                <a:t>@</a:t>
              </a:r>
              <a:r>
                <a:rPr lang="en-US" sz="1632" dirty="0" err="1">
                  <a:gradFill>
                    <a:gsLst>
                      <a:gs pos="50000">
                        <a:srgbClr val="FFFFFF"/>
                      </a:gs>
                      <a:gs pos="100000">
                        <a:srgbClr val="FFFFFF"/>
                      </a:gs>
                    </a:gsLst>
                    <a:lin ang="5400000" scaled="0"/>
                  </a:gradFill>
                  <a:ea typeface="Segoe UI" pitchFamily="34" charset="0"/>
                  <a:cs typeface="Segoe UI" pitchFamily="34" charset="0"/>
                </a:rPr>
                <a:t>sqlserver</a:t>
              </a:r>
              <a:endParaRPr lang="en-US" sz="1632" dirty="0">
                <a:gradFill>
                  <a:gsLst>
                    <a:gs pos="50000">
                      <a:srgbClr val="FFFFFF"/>
                    </a:gs>
                    <a:gs pos="100000">
                      <a:srgbClr val="FFFFFF"/>
                    </a:gs>
                  </a:gsLst>
                  <a:lin ang="5400000" scaled="0"/>
                </a:gradFill>
                <a:ea typeface="Segoe UI" pitchFamily="34" charset="0"/>
                <a:cs typeface="Segoe UI" pitchFamily="34" charset="0"/>
              </a:endParaRPr>
            </a:p>
          </p:txBody>
        </p:sp>
        <p:sp>
          <p:nvSpPr>
            <p:cNvPr id="19" name="Freeform 13"/>
            <p:cNvSpPr>
              <a:spLocks noEditPoints="1"/>
            </p:cNvSpPr>
            <p:nvPr/>
          </p:nvSpPr>
          <p:spPr bwMode="black">
            <a:xfrm>
              <a:off x="9604994" y="2961596"/>
              <a:ext cx="996446" cy="848404"/>
            </a:xfrm>
            <a:custGeom>
              <a:avLst/>
              <a:gdLst>
                <a:gd name="T0" fmla="*/ 344 w 414"/>
                <a:gd name="T1" fmla="*/ 55 h 353"/>
                <a:gd name="T2" fmla="*/ 296 w 414"/>
                <a:gd name="T3" fmla="*/ 9 h 353"/>
                <a:gd name="T4" fmla="*/ 206 w 414"/>
                <a:gd name="T5" fmla="*/ 45 h 353"/>
                <a:gd name="T6" fmla="*/ 0 w 414"/>
                <a:gd name="T7" fmla="*/ 174 h 353"/>
                <a:gd name="T8" fmla="*/ 158 w 414"/>
                <a:gd name="T9" fmla="*/ 278 h 353"/>
                <a:gd name="T10" fmla="*/ 160 w 414"/>
                <a:gd name="T11" fmla="*/ 278 h 353"/>
                <a:gd name="T12" fmla="*/ 160 w 414"/>
                <a:gd name="T13" fmla="*/ 332 h 353"/>
                <a:gd name="T14" fmla="*/ 133 w 414"/>
                <a:gd name="T15" fmla="*/ 337 h 353"/>
                <a:gd name="T16" fmla="*/ 128 w 414"/>
                <a:gd name="T17" fmla="*/ 347 h 353"/>
                <a:gd name="T18" fmla="*/ 137 w 414"/>
                <a:gd name="T19" fmla="*/ 352 h 353"/>
                <a:gd name="T20" fmla="*/ 137 w 414"/>
                <a:gd name="T21" fmla="*/ 352 h 353"/>
                <a:gd name="T22" fmla="*/ 176 w 414"/>
                <a:gd name="T23" fmla="*/ 346 h 353"/>
                <a:gd name="T24" fmla="*/ 215 w 414"/>
                <a:gd name="T25" fmla="*/ 352 h 353"/>
                <a:gd name="T26" fmla="*/ 218 w 414"/>
                <a:gd name="T27" fmla="*/ 352 h 353"/>
                <a:gd name="T28" fmla="*/ 224 w 414"/>
                <a:gd name="T29" fmla="*/ 347 h 353"/>
                <a:gd name="T30" fmla="*/ 245 w 414"/>
                <a:gd name="T31" fmla="*/ 352 h 353"/>
                <a:gd name="T32" fmla="*/ 248 w 414"/>
                <a:gd name="T33" fmla="*/ 352 h 353"/>
                <a:gd name="T34" fmla="*/ 255 w 414"/>
                <a:gd name="T35" fmla="*/ 347 h 353"/>
                <a:gd name="T36" fmla="*/ 250 w 414"/>
                <a:gd name="T37" fmla="*/ 337 h 353"/>
                <a:gd name="T38" fmla="*/ 207 w 414"/>
                <a:gd name="T39" fmla="*/ 331 h 353"/>
                <a:gd name="T40" fmla="*/ 207 w 414"/>
                <a:gd name="T41" fmla="*/ 271 h 353"/>
                <a:gd name="T42" fmla="*/ 343 w 414"/>
                <a:gd name="T43" fmla="*/ 112 h 353"/>
                <a:gd name="T44" fmla="*/ 414 w 414"/>
                <a:gd name="T45" fmla="*/ 83 h 353"/>
                <a:gd name="T46" fmla="*/ 344 w 414"/>
                <a:gd name="T47" fmla="*/ 55 h 353"/>
                <a:gd name="T48" fmla="*/ 192 w 414"/>
                <a:gd name="T49" fmla="*/ 332 h 353"/>
                <a:gd name="T50" fmla="*/ 192 w 414"/>
                <a:gd name="T51" fmla="*/ 332 h 353"/>
                <a:gd name="T52" fmla="*/ 191 w 414"/>
                <a:gd name="T53" fmla="*/ 332 h 353"/>
                <a:gd name="T54" fmla="*/ 176 w 414"/>
                <a:gd name="T55" fmla="*/ 331 h 353"/>
                <a:gd name="T56" fmla="*/ 175 w 414"/>
                <a:gd name="T57" fmla="*/ 331 h 353"/>
                <a:gd name="T58" fmla="*/ 175 w 414"/>
                <a:gd name="T59" fmla="*/ 277 h 353"/>
                <a:gd name="T60" fmla="*/ 192 w 414"/>
                <a:gd name="T61" fmla="*/ 275 h 353"/>
                <a:gd name="T62" fmla="*/ 192 w 414"/>
                <a:gd name="T63" fmla="*/ 332 h 353"/>
                <a:gd name="T64" fmla="*/ 286 w 414"/>
                <a:gd name="T65" fmla="*/ 82 h 353"/>
                <a:gd name="T66" fmla="*/ 271 w 414"/>
                <a:gd name="T67" fmla="*/ 67 h 353"/>
                <a:gd name="T68" fmla="*/ 286 w 414"/>
                <a:gd name="T69" fmla="*/ 52 h 353"/>
                <a:gd name="T70" fmla="*/ 301 w 414"/>
                <a:gd name="T71" fmla="*/ 67 h 353"/>
                <a:gd name="T72" fmla="*/ 286 w 414"/>
                <a:gd name="T73" fmla="*/ 82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4" h="353">
                  <a:moveTo>
                    <a:pt x="344" y="55"/>
                  </a:moveTo>
                  <a:cubicBezTo>
                    <a:pt x="336" y="33"/>
                    <a:pt x="319" y="16"/>
                    <a:pt x="296" y="9"/>
                  </a:cubicBezTo>
                  <a:cubicBezTo>
                    <a:pt x="263" y="0"/>
                    <a:pt x="228" y="11"/>
                    <a:pt x="206" y="45"/>
                  </a:cubicBezTo>
                  <a:cubicBezTo>
                    <a:pt x="145" y="140"/>
                    <a:pt x="71" y="200"/>
                    <a:pt x="0" y="174"/>
                  </a:cubicBezTo>
                  <a:cubicBezTo>
                    <a:pt x="0" y="174"/>
                    <a:pt x="50" y="278"/>
                    <a:pt x="158" y="278"/>
                  </a:cubicBezTo>
                  <a:cubicBezTo>
                    <a:pt x="159" y="278"/>
                    <a:pt x="160" y="278"/>
                    <a:pt x="160" y="278"/>
                  </a:cubicBezTo>
                  <a:cubicBezTo>
                    <a:pt x="160" y="332"/>
                    <a:pt x="160" y="332"/>
                    <a:pt x="160" y="332"/>
                  </a:cubicBezTo>
                  <a:cubicBezTo>
                    <a:pt x="150" y="333"/>
                    <a:pt x="140" y="335"/>
                    <a:pt x="133" y="337"/>
                  </a:cubicBezTo>
                  <a:cubicBezTo>
                    <a:pt x="129" y="339"/>
                    <a:pt x="127" y="343"/>
                    <a:pt x="128" y="347"/>
                  </a:cubicBezTo>
                  <a:cubicBezTo>
                    <a:pt x="129" y="351"/>
                    <a:pt x="134" y="353"/>
                    <a:pt x="137" y="352"/>
                  </a:cubicBezTo>
                  <a:cubicBezTo>
                    <a:pt x="137" y="352"/>
                    <a:pt x="137" y="352"/>
                    <a:pt x="137" y="352"/>
                  </a:cubicBezTo>
                  <a:cubicBezTo>
                    <a:pt x="147" y="348"/>
                    <a:pt x="161" y="346"/>
                    <a:pt x="176" y="346"/>
                  </a:cubicBezTo>
                  <a:cubicBezTo>
                    <a:pt x="192" y="346"/>
                    <a:pt x="206" y="348"/>
                    <a:pt x="215" y="352"/>
                  </a:cubicBezTo>
                  <a:cubicBezTo>
                    <a:pt x="216" y="352"/>
                    <a:pt x="217" y="352"/>
                    <a:pt x="218" y="352"/>
                  </a:cubicBezTo>
                  <a:cubicBezTo>
                    <a:pt x="221" y="352"/>
                    <a:pt x="223" y="350"/>
                    <a:pt x="224" y="347"/>
                  </a:cubicBezTo>
                  <a:cubicBezTo>
                    <a:pt x="232" y="348"/>
                    <a:pt x="240" y="350"/>
                    <a:pt x="245" y="352"/>
                  </a:cubicBezTo>
                  <a:cubicBezTo>
                    <a:pt x="246" y="352"/>
                    <a:pt x="247" y="352"/>
                    <a:pt x="248" y="352"/>
                  </a:cubicBezTo>
                  <a:cubicBezTo>
                    <a:pt x="251" y="352"/>
                    <a:pt x="254" y="350"/>
                    <a:pt x="255" y="347"/>
                  </a:cubicBezTo>
                  <a:cubicBezTo>
                    <a:pt x="256" y="343"/>
                    <a:pt x="254" y="339"/>
                    <a:pt x="250" y="337"/>
                  </a:cubicBezTo>
                  <a:cubicBezTo>
                    <a:pt x="239" y="334"/>
                    <a:pt x="224" y="331"/>
                    <a:pt x="207" y="331"/>
                  </a:cubicBezTo>
                  <a:cubicBezTo>
                    <a:pt x="207" y="271"/>
                    <a:pt x="207" y="271"/>
                    <a:pt x="207" y="271"/>
                  </a:cubicBezTo>
                  <a:cubicBezTo>
                    <a:pt x="283" y="251"/>
                    <a:pt x="323" y="185"/>
                    <a:pt x="343" y="112"/>
                  </a:cubicBezTo>
                  <a:cubicBezTo>
                    <a:pt x="414" y="83"/>
                    <a:pt x="414" y="83"/>
                    <a:pt x="414" y="83"/>
                  </a:cubicBezTo>
                  <a:lnTo>
                    <a:pt x="344" y="55"/>
                  </a:lnTo>
                  <a:close/>
                  <a:moveTo>
                    <a:pt x="192" y="332"/>
                  </a:moveTo>
                  <a:cubicBezTo>
                    <a:pt x="192" y="332"/>
                    <a:pt x="192" y="332"/>
                    <a:pt x="192" y="332"/>
                  </a:cubicBezTo>
                  <a:cubicBezTo>
                    <a:pt x="192" y="332"/>
                    <a:pt x="192" y="332"/>
                    <a:pt x="191" y="332"/>
                  </a:cubicBezTo>
                  <a:cubicBezTo>
                    <a:pt x="187" y="331"/>
                    <a:pt x="181" y="331"/>
                    <a:pt x="176" y="331"/>
                  </a:cubicBezTo>
                  <a:cubicBezTo>
                    <a:pt x="176" y="331"/>
                    <a:pt x="176" y="331"/>
                    <a:pt x="175" y="331"/>
                  </a:cubicBezTo>
                  <a:cubicBezTo>
                    <a:pt x="175" y="277"/>
                    <a:pt x="175" y="277"/>
                    <a:pt x="175" y="277"/>
                  </a:cubicBezTo>
                  <a:cubicBezTo>
                    <a:pt x="181" y="276"/>
                    <a:pt x="187" y="276"/>
                    <a:pt x="192" y="275"/>
                  </a:cubicBezTo>
                  <a:lnTo>
                    <a:pt x="192" y="332"/>
                  </a:lnTo>
                  <a:close/>
                  <a:moveTo>
                    <a:pt x="286" y="82"/>
                  </a:moveTo>
                  <a:cubicBezTo>
                    <a:pt x="278" y="82"/>
                    <a:pt x="271" y="75"/>
                    <a:pt x="271" y="67"/>
                  </a:cubicBezTo>
                  <a:cubicBezTo>
                    <a:pt x="271" y="59"/>
                    <a:pt x="278" y="52"/>
                    <a:pt x="286" y="52"/>
                  </a:cubicBezTo>
                  <a:cubicBezTo>
                    <a:pt x="294" y="52"/>
                    <a:pt x="301" y="59"/>
                    <a:pt x="301" y="67"/>
                  </a:cubicBezTo>
                  <a:cubicBezTo>
                    <a:pt x="301" y="75"/>
                    <a:pt x="294" y="82"/>
                    <a:pt x="286" y="82"/>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3940" tIns="41970" rIns="83940" bIns="41970" numCol="1" rtlCol="0" anchor="ctr" anchorCtr="0" compatLnSpc="1">
              <a:prstTxWarp prst="textNoShape">
                <a:avLst/>
              </a:prstTxWarp>
            </a:bodyPr>
            <a:lstStyle/>
            <a:p>
              <a:pPr defTabSz="755481"/>
              <a:endParaRPr lang="en-US" sz="1836" spc="-124" dirty="0">
                <a:gradFill>
                  <a:gsLst>
                    <a:gs pos="50000">
                      <a:srgbClr val="FFFFFF"/>
                    </a:gs>
                    <a:gs pos="100000">
                      <a:srgbClr val="FFFFFF"/>
                    </a:gs>
                  </a:gsLst>
                  <a:lin ang="5400000" scaled="0"/>
                </a:gradFill>
                <a:latin typeface="Segoe Light" pitchFamily="34" charset="0"/>
              </a:endParaRPr>
            </a:p>
          </p:txBody>
        </p:sp>
      </p:grpSp>
      <p:grpSp>
        <p:nvGrpSpPr>
          <p:cNvPr id="29" name="Group 28"/>
          <p:cNvGrpSpPr/>
          <p:nvPr/>
        </p:nvGrpSpPr>
        <p:grpSpPr>
          <a:xfrm>
            <a:off x="5547080" y="3562466"/>
            <a:ext cx="1976023" cy="1699637"/>
            <a:chOff x="5212873" y="3505200"/>
            <a:chExt cx="1937453" cy="1666462"/>
          </a:xfrm>
        </p:grpSpPr>
        <p:sp>
          <p:nvSpPr>
            <p:cNvPr id="5" name="Rectangle 4"/>
            <p:cNvSpPr/>
            <p:nvPr/>
          </p:nvSpPr>
          <p:spPr bwMode="auto">
            <a:xfrm>
              <a:off x="5258301" y="3505200"/>
              <a:ext cx="1846596" cy="1666462"/>
            </a:xfrm>
            <a:prstGeom prst="rect">
              <a:avLst/>
            </a:prstGeom>
            <a:solidFill>
              <a:schemeClr val="tx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algn="ctr" defTabSz="699311" fontAlgn="base">
                <a:spcBef>
                  <a:spcPct val="0"/>
                </a:spcBef>
                <a:spcAft>
                  <a:spcPct val="0"/>
                </a:spcAft>
              </a:pPr>
              <a:endParaRPr lang="en-US" sz="1224" dirty="0">
                <a:gradFill>
                  <a:gsLst>
                    <a:gs pos="50000">
                      <a:srgbClr val="FFFFFF"/>
                    </a:gs>
                    <a:gs pos="100000">
                      <a:srgbClr val="FFFFFF"/>
                    </a:gs>
                  </a:gsLst>
                  <a:lin ang="5400000" scaled="0"/>
                </a:gradFill>
                <a:ea typeface="Segoe UI" pitchFamily="34" charset="0"/>
                <a:cs typeface="Segoe UI" pitchFamily="34" charset="0"/>
              </a:endParaRPr>
            </a:p>
          </p:txBody>
        </p:sp>
        <p:grpSp>
          <p:nvGrpSpPr>
            <p:cNvPr id="13" name="Group 12"/>
            <p:cNvGrpSpPr/>
            <p:nvPr/>
          </p:nvGrpSpPr>
          <p:grpSpPr>
            <a:xfrm>
              <a:off x="5212873" y="3747500"/>
              <a:ext cx="1937453" cy="1236018"/>
              <a:chOff x="4341812" y="3553424"/>
              <a:chExt cx="1937453" cy="1236018"/>
            </a:xfrm>
          </p:grpSpPr>
          <p:sp>
            <p:nvSpPr>
              <p:cNvPr id="6" name="TextBox 5"/>
              <p:cNvSpPr txBox="1"/>
              <p:nvPr/>
            </p:nvSpPr>
            <p:spPr>
              <a:xfrm>
                <a:off x="4341812" y="3553424"/>
                <a:ext cx="1937453" cy="1181862"/>
              </a:xfrm>
              <a:prstGeom prst="rect">
                <a:avLst/>
              </a:prstGeom>
              <a:noFill/>
            </p:spPr>
            <p:txBody>
              <a:bodyPr wrap="none" lIns="93260" tIns="93260" rIns="93260" bIns="93260" rtlCol="0">
                <a:spAutoFit/>
              </a:bodyPr>
              <a:lstStyle/>
              <a:p>
                <a:pPr defTabSz="932559">
                  <a:lnSpc>
                    <a:spcPct val="90000"/>
                  </a:lnSpc>
                  <a:spcBef>
                    <a:spcPct val="20000"/>
                  </a:spcBef>
                  <a:buSzPct val="90000"/>
                </a:pPr>
                <a:r>
                  <a:rPr lang="en-US" sz="7139" dirty="0">
                    <a:gradFill>
                      <a:gsLst>
                        <a:gs pos="50000">
                          <a:srgbClr val="FFFFFF"/>
                        </a:gs>
                        <a:gs pos="100000">
                          <a:srgbClr val="FFFFFF"/>
                        </a:gs>
                      </a:gsLst>
                      <a:lin ang="5400000" scaled="0"/>
                    </a:gradFill>
                    <a:latin typeface="Segoe UI Semibold" pitchFamily="34" charset="0"/>
                    <a:hlinkClick r:id="rId4"/>
                  </a:rPr>
                  <a:t>mva</a:t>
                </a:r>
                <a:endParaRPr lang="en-US" sz="7139" dirty="0">
                  <a:gradFill>
                    <a:gsLst>
                      <a:gs pos="50000">
                        <a:srgbClr val="FFFFFF"/>
                      </a:gs>
                      <a:gs pos="100000">
                        <a:srgbClr val="FFFFFF"/>
                      </a:gs>
                    </a:gsLst>
                    <a:lin ang="5400000" scaled="0"/>
                  </a:gradFill>
                  <a:latin typeface="Segoe UI Semibold" pitchFamily="34" charset="0"/>
                </a:endParaRPr>
              </a:p>
            </p:txBody>
          </p:sp>
          <p:sp>
            <p:nvSpPr>
              <p:cNvPr id="12" name="Rectangle 11"/>
              <p:cNvSpPr/>
              <p:nvPr/>
            </p:nvSpPr>
            <p:spPr>
              <a:xfrm>
                <a:off x="4391056" y="4541682"/>
                <a:ext cx="1867819" cy="247760"/>
              </a:xfrm>
              <a:prstGeom prst="rect">
                <a:avLst/>
              </a:prstGeom>
            </p:spPr>
            <p:txBody>
              <a:bodyPr wrap="none">
                <a:spAutoFit/>
              </a:bodyPr>
              <a:lstStyle/>
              <a:p>
                <a:pPr defTabSz="932559">
                  <a:lnSpc>
                    <a:spcPct val="90000"/>
                  </a:lnSpc>
                  <a:spcBef>
                    <a:spcPct val="20000"/>
                  </a:spcBef>
                  <a:buSzPct val="90000"/>
                </a:pPr>
                <a:r>
                  <a:rPr lang="en-US" sz="1122" dirty="0">
                    <a:gradFill>
                      <a:gsLst>
                        <a:gs pos="50000">
                          <a:srgbClr val="3397D3"/>
                        </a:gs>
                        <a:gs pos="100000">
                          <a:srgbClr val="3397D3"/>
                        </a:gs>
                      </a:gsLst>
                      <a:lin ang="5400000" scaled="0"/>
                    </a:gradFill>
                  </a:rPr>
                  <a:t>Microsoft Virtual Academy</a:t>
                </a:r>
              </a:p>
            </p:txBody>
          </p:sp>
        </p:grpSp>
      </p:grpSp>
      <p:grpSp>
        <p:nvGrpSpPr>
          <p:cNvPr id="30" name="Group 29"/>
          <p:cNvGrpSpPr/>
          <p:nvPr/>
        </p:nvGrpSpPr>
        <p:grpSpPr>
          <a:xfrm>
            <a:off x="5591282" y="1774976"/>
            <a:ext cx="1883357" cy="1699637"/>
            <a:chOff x="5256212" y="1752600"/>
            <a:chExt cx="1846596" cy="1666462"/>
          </a:xfrm>
        </p:grpSpPr>
        <p:sp>
          <p:nvSpPr>
            <p:cNvPr id="17" name="Rectangle 16">
              <a:hlinkClick r:id="rId5"/>
            </p:cNvPr>
            <p:cNvSpPr/>
            <p:nvPr/>
          </p:nvSpPr>
          <p:spPr bwMode="auto">
            <a:xfrm>
              <a:off x="5256212" y="1752600"/>
              <a:ext cx="1846596" cy="166646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endParaRPr lang="en-US" sz="1122" dirty="0">
                <a:gradFill>
                  <a:gsLst>
                    <a:gs pos="50000">
                      <a:srgbClr val="FFFFFF"/>
                    </a:gs>
                    <a:gs pos="100000">
                      <a:srgbClr val="FFFFFF"/>
                    </a:gs>
                  </a:gsLst>
                  <a:lin ang="5400000" scaled="0"/>
                </a:gradFill>
                <a:ea typeface="Segoe UI" pitchFamily="34" charset="0"/>
                <a:cs typeface="Segoe UI" pitchFamily="34" charset="0"/>
              </a:endParaRPr>
            </a:p>
            <a:p>
              <a:pPr algn="ctr" defTabSz="699311" fontAlgn="base">
                <a:spcBef>
                  <a:spcPct val="0"/>
                </a:spcBef>
                <a:spcAft>
                  <a:spcPct val="0"/>
                </a:spcAft>
              </a:pPr>
              <a:r>
                <a:rPr lang="en-US" sz="1632" dirty="0">
                  <a:gradFill>
                    <a:gsLst>
                      <a:gs pos="50000">
                        <a:srgbClr val="FFFFFF"/>
                      </a:gs>
                      <a:gs pos="100000">
                        <a:srgbClr val="FFFFFF"/>
                      </a:gs>
                    </a:gsLst>
                    <a:lin ang="5400000" scaled="0"/>
                  </a:gradFill>
                  <a:ea typeface="Segoe UI" pitchFamily="34" charset="0"/>
                  <a:cs typeface="Segoe UI" pitchFamily="34" charset="0"/>
                </a:rPr>
                <a:t>SQL Server </a:t>
              </a:r>
              <a:br>
                <a:rPr lang="en-US" sz="1632" dirty="0">
                  <a:gradFill>
                    <a:gsLst>
                      <a:gs pos="50000">
                        <a:srgbClr val="FFFFFF"/>
                      </a:gs>
                      <a:gs pos="100000">
                        <a:srgbClr val="FFFFFF"/>
                      </a:gs>
                    </a:gsLst>
                    <a:lin ang="5400000" scaled="0"/>
                  </a:gradFill>
                  <a:ea typeface="Segoe UI" pitchFamily="34" charset="0"/>
                  <a:cs typeface="Segoe UI" pitchFamily="34" charset="0"/>
                </a:rPr>
              </a:br>
              <a:r>
                <a:rPr lang="en-US" sz="1632" dirty="0">
                  <a:gradFill>
                    <a:gsLst>
                      <a:gs pos="50000">
                        <a:srgbClr val="FFFFFF"/>
                      </a:gs>
                      <a:gs pos="100000">
                        <a:srgbClr val="FFFFFF"/>
                      </a:gs>
                    </a:gsLst>
                    <a:lin ang="5400000" scaled="0"/>
                  </a:gradFill>
                  <a:ea typeface="Segoe UI" pitchFamily="34" charset="0"/>
                  <a:cs typeface="Segoe UI" pitchFamily="34" charset="0"/>
                </a:rPr>
                <a:t>Website</a:t>
              </a:r>
            </a:p>
          </p:txBody>
        </p:sp>
        <p:sp>
          <p:nvSpPr>
            <p:cNvPr id="25" name="Freeform 83"/>
            <p:cNvSpPr>
              <a:spLocks noEditPoints="1"/>
            </p:cNvSpPr>
            <p:nvPr/>
          </p:nvSpPr>
          <p:spPr bwMode="black">
            <a:xfrm>
              <a:off x="5833920" y="1905000"/>
              <a:ext cx="654277" cy="690673"/>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186521" tIns="149217" rIns="186521" bIns="149217" numCol="1" anchor="t" anchorCtr="0" compatLnSpc="1">
              <a:prstTxWarp prst="textNoShape">
                <a:avLst/>
              </a:prstTxWarp>
            </a:bodyPr>
            <a:lstStyle/>
            <a:p>
              <a:pPr defTabSz="932559"/>
              <a:endParaRPr lang="en-US" sz="1632">
                <a:gradFill>
                  <a:gsLst>
                    <a:gs pos="50000">
                      <a:srgbClr val="FFFFFF"/>
                    </a:gs>
                    <a:gs pos="100000">
                      <a:srgbClr val="FFFFFF"/>
                    </a:gs>
                  </a:gsLst>
                  <a:lin ang="5400000" scaled="0"/>
                </a:gradFill>
              </a:endParaRPr>
            </a:p>
          </p:txBody>
        </p:sp>
      </p:grpSp>
      <p:grpSp>
        <p:nvGrpSpPr>
          <p:cNvPr id="28" name="Group 27"/>
          <p:cNvGrpSpPr/>
          <p:nvPr/>
        </p:nvGrpSpPr>
        <p:grpSpPr>
          <a:xfrm>
            <a:off x="7569443" y="3558367"/>
            <a:ext cx="1883357" cy="1699637"/>
            <a:chOff x="7219616" y="3501181"/>
            <a:chExt cx="1846596" cy="1666462"/>
          </a:xfrm>
        </p:grpSpPr>
        <p:sp>
          <p:nvSpPr>
            <p:cNvPr id="20" name="Rectangle 19">
              <a:hlinkClick r:id="rId6"/>
            </p:cNvPr>
            <p:cNvSpPr/>
            <p:nvPr/>
          </p:nvSpPr>
          <p:spPr bwMode="auto">
            <a:xfrm>
              <a:off x="7219616" y="3501181"/>
              <a:ext cx="1846596" cy="166646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r>
                <a:rPr lang="en-US" sz="1632" dirty="0">
                  <a:gradFill>
                    <a:gsLst>
                      <a:gs pos="50000">
                        <a:srgbClr val="FFFFFF"/>
                      </a:gs>
                      <a:gs pos="100000">
                        <a:srgbClr val="FFFFFF"/>
                      </a:gs>
                    </a:gsLst>
                    <a:lin ang="5400000" scaled="0"/>
                  </a:gradFill>
                  <a:ea typeface="Segoe UI" pitchFamily="34" charset="0"/>
                  <a:cs typeface="Segoe UI" pitchFamily="34" charset="0"/>
                </a:rPr>
                <a:t>Get Certified!</a:t>
              </a:r>
            </a:p>
          </p:txBody>
        </p:sp>
        <p:sp>
          <p:nvSpPr>
            <p:cNvPr id="22" name="Freeform 110">
              <a:hlinkClick r:id="rId6"/>
            </p:cNvPr>
            <p:cNvSpPr>
              <a:spLocks noEditPoints="1"/>
            </p:cNvSpPr>
            <p:nvPr/>
          </p:nvSpPr>
          <p:spPr bwMode="black">
            <a:xfrm>
              <a:off x="7868606" y="3720964"/>
              <a:ext cx="644707" cy="650309"/>
            </a:xfrm>
            <a:custGeom>
              <a:avLst/>
              <a:gdLst>
                <a:gd name="T0" fmla="*/ 9 w 70"/>
                <a:gd name="T1" fmla="*/ 68 h 70"/>
                <a:gd name="T2" fmla="*/ 10 w 70"/>
                <a:gd name="T3" fmla="*/ 66 h 70"/>
                <a:gd name="T4" fmla="*/ 4 w 70"/>
                <a:gd name="T5" fmla="*/ 60 h 70"/>
                <a:gd name="T6" fmla="*/ 2 w 70"/>
                <a:gd name="T7" fmla="*/ 61 h 70"/>
                <a:gd name="T8" fmla="*/ 0 w 70"/>
                <a:gd name="T9" fmla="*/ 68 h 70"/>
                <a:gd name="T10" fmla="*/ 2 w 70"/>
                <a:gd name="T11" fmla="*/ 70 h 70"/>
                <a:gd name="T12" fmla="*/ 9 w 70"/>
                <a:gd name="T13" fmla="*/ 68 h 70"/>
                <a:gd name="T14" fmla="*/ 64 w 70"/>
                <a:gd name="T15" fmla="*/ 6 h 70"/>
                <a:gd name="T16" fmla="*/ 52 w 70"/>
                <a:gd name="T17" fmla="*/ 4 h 70"/>
                <a:gd name="T18" fmla="*/ 49 w 70"/>
                <a:gd name="T19" fmla="*/ 7 h 70"/>
                <a:gd name="T20" fmla="*/ 49 w 70"/>
                <a:gd name="T21" fmla="*/ 11 h 70"/>
                <a:gd name="T22" fmla="*/ 60 w 70"/>
                <a:gd name="T23" fmla="*/ 21 h 70"/>
                <a:gd name="T24" fmla="*/ 63 w 70"/>
                <a:gd name="T25" fmla="*/ 21 h 70"/>
                <a:gd name="T26" fmla="*/ 66 w 70"/>
                <a:gd name="T27" fmla="*/ 18 h 70"/>
                <a:gd name="T28" fmla="*/ 64 w 70"/>
                <a:gd name="T29" fmla="*/ 6 h 70"/>
                <a:gd name="T30" fmla="*/ 22 w 70"/>
                <a:gd name="T31" fmla="*/ 62 h 70"/>
                <a:gd name="T32" fmla="*/ 19 w 70"/>
                <a:gd name="T33" fmla="*/ 62 h 70"/>
                <a:gd name="T34" fmla="*/ 8 w 70"/>
                <a:gd name="T35" fmla="*/ 51 h 70"/>
                <a:gd name="T36" fmla="*/ 8 w 70"/>
                <a:gd name="T37" fmla="*/ 48 h 70"/>
                <a:gd name="T38" fmla="*/ 42 w 70"/>
                <a:gd name="T39" fmla="*/ 14 h 70"/>
                <a:gd name="T40" fmla="*/ 45 w 70"/>
                <a:gd name="T41" fmla="*/ 14 h 70"/>
                <a:gd name="T42" fmla="*/ 56 w 70"/>
                <a:gd name="T43" fmla="*/ 25 h 70"/>
                <a:gd name="T44" fmla="*/ 56 w 70"/>
                <a:gd name="T45" fmla="*/ 28 h 70"/>
                <a:gd name="T46" fmla="*/ 22 w 70"/>
                <a:gd name="T47" fmla="*/ 6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 h="70">
                  <a:moveTo>
                    <a:pt x="9" y="68"/>
                  </a:moveTo>
                  <a:cubicBezTo>
                    <a:pt x="10" y="67"/>
                    <a:pt x="11" y="67"/>
                    <a:pt x="10" y="66"/>
                  </a:cubicBezTo>
                  <a:cubicBezTo>
                    <a:pt x="4" y="60"/>
                    <a:pt x="4" y="60"/>
                    <a:pt x="4" y="60"/>
                  </a:cubicBezTo>
                  <a:cubicBezTo>
                    <a:pt x="4" y="59"/>
                    <a:pt x="3" y="60"/>
                    <a:pt x="2" y="61"/>
                  </a:cubicBezTo>
                  <a:cubicBezTo>
                    <a:pt x="0" y="68"/>
                    <a:pt x="0" y="68"/>
                    <a:pt x="0" y="68"/>
                  </a:cubicBezTo>
                  <a:cubicBezTo>
                    <a:pt x="0" y="69"/>
                    <a:pt x="1" y="70"/>
                    <a:pt x="2" y="70"/>
                  </a:cubicBezTo>
                  <a:lnTo>
                    <a:pt x="9" y="68"/>
                  </a:lnTo>
                  <a:close/>
                  <a:moveTo>
                    <a:pt x="64" y="6"/>
                  </a:moveTo>
                  <a:cubicBezTo>
                    <a:pt x="58" y="0"/>
                    <a:pt x="52" y="4"/>
                    <a:pt x="52" y="4"/>
                  </a:cubicBezTo>
                  <a:cubicBezTo>
                    <a:pt x="51" y="5"/>
                    <a:pt x="50" y="6"/>
                    <a:pt x="49" y="7"/>
                  </a:cubicBezTo>
                  <a:cubicBezTo>
                    <a:pt x="48" y="8"/>
                    <a:pt x="48" y="10"/>
                    <a:pt x="49" y="11"/>
                  </a:cubicBezTo>
                  <a:cubicBezTo>
                    <a:pt x="60" y="21"/>
                    <a:pt x="60" y="21"/>
                    <a:pt x="60" y="21"/>
                  </a:cubicBezTo>
                  <a:cubicBezTo>
                    <a:pt x="60" y="22"/>
                    <a:pt x="62" y="22"/>
                    <a:pt x="63" y="21"/>
                  </a:cubicBezTo>
                  <a:cubicBezTo>
                    <a:pt x="64" y="20"/>
                    <a:pt x="65" y="19"/>
                    <a:pt x="66" y="18"/>
                  </a:cubicBezTo>
                  <a:cubicBezTo>
                    <a:pt x="66" y="18"/>
                    <a:pt x="70" y="12"/>
                    <a:pt x="64" y="6"/>
                  </a:cubicBezTo>
                  <a:moveTo>
                    <a:pt x="22" y="62"/>
                  </a:moveTo>
                  <a:cubicBezTo>
                    <a:pt x="21" y="63"/>
                    <a:pt x="20" y="63"/>
                    <a:pt x="19" y="62"/>
                  </a:cubicBezTo>
                  <a:cubicBezTo>
                    <a:pt x="8" y="51"/>
                    <a:pt x="8" y="51"/>
                    <a:pt x="8" y="51"/>
                  </a:cubicBezTo>
                  <a:cubicBezTo>
                    <a:pt x="7" y="51"/>
                    <a:pt x="7" y="49"/>
                    <a:pt x="8" y="48"/>
                  </a:cubicBezTo>
                  <a:cubicBezTo>
                    <a:pt x="42" y="14"/>
                    <a:pt x="42" y="14"/>
                    <a:pt x="42" y="14"/>
                  </a:cubicBezTo>
                  <a:cubicBezTo>
                    <a:pt x="43" y="13"/>
                    <a:pt x="44" y="13"/>
                    <a:pt x="45" y="14"/>
                  </a:cubicBezTo>
                  <a:cubicBezTo>
                    <a:pt x="56" y="25"/>
                    <a:pt x="56" y="25"/>
                    <a:pt x="56" y="25"/>
                  </a:cubicBezTo>
                  <a:cubicBezTo>
                    <a:pt x="57" y="26"/>
                    <a:pt x="57" y="27"/>
                    <a:pt x="56" y="28"/>
                  </a:cubicBezTo>
                  <a:lnTo>
                    <a:pt x="22" y="62"/>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defTabSz="932559"/>
              <a:endParaRPr lang="en-US" sz="1836" dirty="0">
                <a:gradFill>
                  <a:gsLst>
                    <a:gs pos="50000">
                      <a:srgbClr val="FFFFFF"/>
                    </a:gs>
                    <a:gs pos="100000">
                      <a:srgbClr val="FFFFFF"/>
                    </a:gs>
                  </a:gsLst>
                  <a:lin ang="5400000" scaled="0"/>
                </a:gradFill>
              </a:endParaRPr>
            </a:p>
          </p:txBody>
        </p:sp>
      </p:grpSp>
      <p:grpSp>
        <p:nvGrpSpPr>
          <p:cNvPr id="27" name="Group 26"/>
          <p:cNvGrpSpPr/>
          <p:nvPr/>
        </p:nvGrpSpPr>
        <p:grpSpPr>
          <a:xfrm>
            <a:off x="7569443" y="1763367"/>
            <a:ext cx="1883357" cy="1699637"/>
            <a:chOff x="7219616" y="1741218"/>
            <a:chExt cx="1846596" cy="1666462"/>
          </a:xfrm>
        </p:grpSpPr>
        <p:sp>
          <p:nvSpPr>
            <p:cNvPr id="8" name="Rectangle 7">
              <a:hlinkClick r:id="rId7"/>
            </p:cNvPr>
            <p:cNvSpPr/>
            <p:nvPr/>
          </p:nvSpPr>
          <p:spPr bwMode="auto">
            <a:xfrm>
              <a:off x="7219616" y="1741218"/>
              <a:ext cx="1846596" cy="166646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r>
                <a:rPr lang="en-US" sz="1632" dirty="0">
                  <a:gradFill>
                    <a:gsLst>
                      <a:gs pos="50000">
                        <a:srgbClr val="FFFFFF"/>
                      </a:gs>
                      <a:gs pos="100000">
                        <a:srgbClr val="FFFFFF"/>
                      </a:gs>
                    </a:gsLst>
                    <a:lin ang="5400000" scaled="0"/>
                  </a:gradFill>
                  <a:ea typeface="Segoe UI" pitchFamily="34" charset="0"/>
                  <a:cs typeface="Segoe UI" pitchFamily="34" charset="0"/>
                </a:rPr>
                <a:t>Hands-On Labs</a:t>
              </a:r>
            </a:p>
          </p:txBody>
        </p:sp>
        <p:pic>
          <p:nvPicPr>
            <p:cNvPr id="26" name="Picture 3" descr="C:\Users\chrisw\Desktop\Kinect Hand.png">
              <a:hlinkClick r:id="rId7"/>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0200" t="39359" r="23215" b="-2658"/>
            <a:stretch/>
          </p:blipFill>
          <p:spPr bwMode="black">
            <a:xfrm>
              <a:off x="7745369" y="1946266"/>
              <a:ext cx="794184" cy="711912"/>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Rectangle 22">
            <a:hlinkClick r:id="rId9"/>
          </p:cNvPr>
          <p:cNvSpPr/>
          <p:nvPr/>
        </p:nvSpPr>
        <p:spPr bwMode="auto">
          <a:xfrm>
            <a:off x="3613120" y="1774976"/>
            <a:ext cx="1883357" cy="169963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endParaRPr lang="en-US" sz="1122" dirty="0">
              <a:gradFill>
                <a:gsLst>
                  <a:gs pos="50000">
                    <a:srgbClr val="FFFFFF"/>
                  </a:gs>
                  <a:gs pos="100000">
                    <a:srgbClr val="FFFFFF"/>
                  </a:gs>
                </a:gsLst>
                <a:lin ang="5400000" scaled="0"/>
              </a:gradFill>
              <a:ea typeface="Segoe UI" pitchFamily="34" charset="0"/>
              <a:cs typeface="Segoe UI" pitchFamily="34" charset="0"/>
            </a:endParaRPr>
          </a:p>
          <a:p>
            <a:pPr algn="ctr" defTabSz="699311" fontAlgn="base">
              <a:spcBef>
                <a:spcPct val="0"/>
              </a:spcBef>
              <a:spcAft>
                <a:spcPct val="0"/>
              </a:spcAft>
            </a:pPr>
            <a:r>
              <a:rPr lang="en-US" sz="1632" dirty="0">
                <a:gradFill>
                  <a:gsLst>
                    <a:gs pos="50000">
                      <a:srgbClr val="FFFFFF"/>
                    </a:gs>
                    <a:gs pos="100000">
                      <a:srgbClr val="FFFFFF"/>
                    </a:gs>
                  </a:gsLst>
                  <a:lin ang="5400000" scaled="0"/>
                </a:gradFill>
                <a:ea typeface="Segoe UI" pitchFamily="34" charset="0"/>
                <a:cs typeface="Segoe UI" pitchFamily="34" charset="0"/>
              </a:rPr>
              <a:t>Download Data Explorer</a:t>
            </a:r>
          </a:p>
        </p:txBody>
      </p:sp>
      <p:sp>
        <p:nvSpPr>
          <p:cNvPr id="33" name="Rectangle 32">
            <a:hlinkClick r:id="rId10"/>
          </p:cNvPr>
          <p:cNvSpPr/>
          <p:nvPr/>
        </p:nvSpPr>
        <p:spPr bwMode="auto">
          <a:xfrm>
            <a:off x="3613120" y="3562466"/>
            <a:ext cx="1883357" cy="169963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46630"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endParaRPr lang="en-US" sz="1122" dirty="0">
              <a:gradFill>
                <a:gsLst>
                  <a:gs pos="50000">
                    <a:srgbClr val="FFFFFF"/>
                  </a:gs>
                  <a:gs pos="100000">
                    <a:srgbClr val="FFFFFF"/>
                  </a:gs>
                </a:gsLst>
                <a:lin ang="5400000" scaled="0"/>
              </a:gradFill>
              <a:ea typeface="Segoe UI" pitchFamily="34" charset="0"/>
              <a:cs typeface="Segoe UI" pitchFamily="34" charset="0"/>
            </a:endParaRPr>
          </a:p>
          <a:p>
            <a:pPr algn="ctr" defTabSz="699311" fontAlgn="base">
              <a:spcBef>
                <a:spcPct val="0"/>
              </a:spcBef>
              <a:spcAft>
                <a:spcPct val="0"/>
              </a:spcAft>
            </a:pPr>
            <a:r>
              <a:rPr lang="en-US" sz="1632" dirty="0">
                <a:gradFill>
                  <a:gsLst>
                    <a:gs pos="50000">
                      <a:srgbClr val="FFFFFF"/>
                    </a:gs>
                    <a:gs pos="100000">
                      <a:srgbClr val="FFFFFF"/>
                    </a:gs>
                  </a:gsLst>
                  <a:lin ang="5400000" scaled="0"/>
                </a:gradFill>
                <a:ea typeface="Segoe UI" pitchFamily="34" charset="0"/>
                <a:cs typeface="Segoe UI" pitchFamily="34" charset="0"/>
              </a:rPr>
              <a:t>Download Geoflow</a:t>
            </a:r>
          </a:p>
        </p:txBody>
      </p:sp>
      <p:grpSp>
        <p:nvGrpSpPr>
          <p:cNvPr id="4" name="Group 3"/>
          <p:cNvGrpSpPr/>
          <p:nvPr/>
        </p:nvGrpSpPr>
        <p:grpSpPr>
          <a:xfrm>
            <a:off x="1593727" y="3562466"/>
            <a:ext cx="1883357" cy="1699637"/>
            <a:chOff x="1560167" y="3492931"/>
            <a:chExt cx="1846596" cy="1666462"/>
          </a:xfrm>
          <a:solidFill>
            <a:schemeClr val="accent1"/>
          </a:solidFill>
        </p:grpSpPr>
        <p:sp>
          <p:nvSpPr>
            <p:cNvPr id="39" name="Rectangle 38">
              <a:hlinkClick r:id="rId11"/>
            </p:cNvPr>
            <p:cNvSpPr/>
            <p:nvPr/>
          </p:nvSpPr>
          <p:spPr bwMode="auto">
            <a:xfrm>
              <a:off x="1560167" y="3492931"/>
              <a:ext cx="1846596" cy="166646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b" anchorCtr="0" forceAA="0" compatLnSpc="1">
              <a:prstTxWarp prst="textNoShape">
                <a:avLst/>
              </a:prstTxWarp>
              <a:noAutofit/>
            </a:bodyPr>
            <a:lstStyle/>
            <a:p>
              <a:pPr algn="ctr" defTabSz="699311" fontAlgn="base">
                <a:spcBef>
                  <a:spcPct val="0"/>
                </a:spcBef>
                <a:spcAft>
                  <a:spcPct val="0"/>
                </a:spcAft>
              </a:pPr>
              <a:endParaRPr lang="en-US" sz="1122" dirty="0">
                <a:gradFill>
                  <a:gsLst>
                    <a:gs pos="50000">
                      <a:srgbClr val="FFFFFF"/>
                    </a:gs>
                    <a:gs pos="100000">
                      <a:srgbClr val="FFFFFF"/>
                    </a:gs>
                  </a:gsLst>
                  <a:lin ang="5400000" scaled="0"/>
                </a:gradFill>
                <a:ea typeface="Segoe UI" pitchFamily="34" charset="0"/>
                <a:cs typeface="Segoe UI" pitchFamily="34" charset="0"/>
              </a:endParaRPr>
            </a:p>
          </p:txBody>
        </p:sp>
        <p:pic>
          <p:nvPicPr>
            <p:cNvPr id="41" name="Picture 2" descr="C:\Users\chrisw\Desktop\Cloud Services 3.png">
              <a:hlinkClick r:id="rId11"/>
            </p:cNvPr>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100000"/>
                      </a14:imgEffect>
                    </a14:imgLayer>
                  </a14:imgProps>
                </a:ext>
                <a:ext uri="{28A0092B-C50C-407E-A947-70E740481C1C}">
                  <a14:useLocalDpi xmlns:a14="http://schemas.microsoft.com/office/drawing/2010/main" val="0"/>
                </a:ext>
              </a:extLst>
            </a:blip>
            <a:stretch>
              <a:fillRect/>
            </a:stretch>
          </p:blipFill>
          <p:spPr bwMode="black">
            <a:xfrm>
              <a:off x="1977263" y="3662304"/>
              <a:ext cx="962257" cy="659839"/>
            </a:xfrm>
            <a:prstGeom prst="rect">
              <a:avLst/>
            </a:prstGeom>
            <a:grpFill/>
            <a:ln>
              <a:noFill/>
              <a:headEnd type="none" w="med" len="med"/>
              <a:tailEnd type="none" w="med" len="med"/>
            </a:ln>
            <a:effectLst/>
            <a:extLst/>
          </p:spPr>
        </p:pic>
      </p:grpSp>
      <p:sp>
        <p:nvSpPr>
          <p:cNvPr id="42" name="TextBox 41"/>
          <p:cNvSpPr txBox="1"/>
          <p:nvPr/>
        </p:nvSpPr>
        <p:spPr>
          <a:xfrm>
            <a:off x="1593727" y="4233287"/>
            <a:ext cx="1883357" cy="1024715"/>
          </a:xfrm>
          <a:prstGeom prst="rect">
            <a:avLst/>
          </a:prstGeom>
          <a:noFill/>
        </p:spPr>
        <p:txBody>
          <a:bodyPr wrap="square" lIns="186521" tIns="149217" rIns="186521" bIns="149217" rtlCol="0" anchor="b" anchorCtr="0">
            <a:noAutofit/>
          </a:bodyPr>
          <a:lstStyle/>
          <a:p>
            <a:pPr algn="ctr" defTabSz="1243245" fontAlgn="base">
              <a:lnSpc>
                <a:spcPct val="80000"/>
              </a:lnSpc>
              <a:spcBef>
                <a:spcPct val="0"/>
              </a:spcBef>
              <a:spcAft>
                <a:spcPct val="0"/>
              </a:spcAft>
              <a:buSzPct val="80000"/>
            </a:pPr>
            <a:r>
              <a:rPr lang="en-US" sz="1836" dirty="0">
                <a:solidFill>
                  <a:srgbClr val="FFFFFF"/>
                </a:solidFill>
                <a:cs typeface="Arial" pitchFamily="34" charset="0"/>
              </a:rPr>
              <a:t>Windows Azure</a:t>
            </a:r>
          </a:p>
        </p:txBody>
      </p:sp>
      <p:pic>
        <p:nvPicPr>
          <p:cNvPr id="43" name="Picture 42">
            <a:hlinkClick r:id="rId10"/>
          </p:cNvPr>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154852" y="3729510"/>
            <a:ext cx="828323" cy="828323"/>
          </a:xfrm>
          <a:prstGeom prst="rect">
            <a:avLst/>
          </a:prstGeom>
        </p:spPr>
      </p:pic>
      <p:grpSp>
        <p:nvGrpSpPr>
          <p:cNvPr id="46" name="Group 45"/>
          <p:cNvGrpSpPr>
            <a:grpSpLocks noChangeAspect="1"/>
          </p:cNvGrpSpPr>
          <p:nvPr/>
        </p:nvGrpSpPr>
        <p:grpSpPr bwMode="black">
          <a:xfrm>
            <a:off x="4175644" y="1959491"/>
            <a:ext cx="656836" cy="739091"/>
            <a:chOff x="1752600" y="4267200"/>
            <a:chExt cx="1157286" cy="1302545"/>
          </a:xfrm>
        </p:grpSpPr>
        <p:sp>
          <p:nvSpPr>
            <p:cNvPr id="47" name="Freeform 219"/>
            <p:cNvSpPr>
              <a:spLocks/>
            </p:cNvSpPr>
            <p:nvPr/>
          </p:nvSpPr>
          <p:spPr bwMode="black">
            <a:xfrm>
              <a:off x="2573475" y="4995891"/>
              <a:ext cx="330824" cy="573854"/>
            </a:xfrm>
            <a:custGeom>
              <a:avLst/>
              <a:gdLst>
                <a:gd name="T0" fmla="*/ 157 w 351"/>
                <a:gd name="T1" fmla="*/ 2 h 609"/>
                <a:gd name="T2" fmla="*/ 155 w 351"/>
                <a:gd name="T3" fmla="*/ 104 h 609"/>
                <a:gd name="T4" fmla="*/ 180 w 351"/>
                <a:gd name="T5" fmla="*/ 99 h 609"/>
                <a:gd name="T6" fmla="*/ 231 w 351"/>
                <a:gd name="T7" fmla="*/ 121 h 609"/>
                <a:gd name="T8" fmla="*/ 252 w 351"/>
                <a:gd name="T9" fmla="*/ 174 h 609"/>
                <a:gd name="T10" fmla="*/ 251 w 351"/>
                <a:gd name="T11" fmla="*/ 212 h 609"/>
                <a:gd name="T12" fmla="*/ 251 w 351"/>
                <a:gd name="T13" fmla="*/ 212 h 609"/>
                <a:gd name="T14" fmla="*/ 247 w 351"/>
                <a:gd name="T15" fmla="*/ 387 h 609"/>
                <a:gd name="T16" fmla="*/ 247 w 351"/>
                <a:gd name="T17" fmla="*/ 387 h 609"/>
                <a:gd name="T18" fmla="*/ 246 w 351"/>
                <a:gd name="T19" fmla="*/ 438 h 609"/>
                <a:gd name="T20" fmla="*/ 223 w 351"/>
                <a:gd name="T21" fmla="*/ 489 h 609"/>
                <a:gd name="T22" fmla="*/ 171 w 351"/>
                <a:gd name="T23" fmla="*/ 510 h 609"/>
                <a:gd name="T24" fmla="*/ 120 w 351"/>
                <a:gd name="T25" fmla="*/ 487 h 609"/>
                <a:gd name="T26" fmla="*/ 100 w 351"/>
                <a:gd name="T27" fmla="*/ 435 h 609"/>
                <a:gd name="T28" fmla="*/ 101 w 351"/>
                <a:gd name="T29" fmla="*/ 395 h 609"/>
                <a:gd name="T30" fmla="*/ 4 w 351"/>
                <a:gd name="T31" fmla="*/ 311 h 609"/>
                <a:gd name="T32" fmla="*/ 1 w 351"/>
                <a:gd name="T33" fmla="*/ 433 h 609"/>
                <a:gd name="T34" fmla="*/ 49 w 351"/>
                <a:gd name="T35" fmla="*/ 555 h 609"/>
                <a:gd name="T36" fmla="*/ 169 w 351"/>
                <a:gd name="T37" fmla="*/ 608 h 609"/>
                <a:gd name="T38" fmla="*/ 292 w 351"/>
                <a:gd name="T39" fmla="*/ 561 h 609"/>
                <a:gd name="T40" fmla="*/ 292 w 351"/>
                <a:gd name="T41" fmla="*/ 561 h 609"/>
                <a:gd name="T42" fmla="*/ 345 w 351"/>
                <a:gd name="T43" fmla="*/ 441 h 609"/>
                <a:gd name="T44" fmla="*/ 350 w 351"/>
                <a:gd name="T45" fmla="*/ 176 h 609"/>
                <a:gd name="T46" fmla="*/ 303 w 351"/>
                <a:gd name="T47" fmla="*/ 53 h 609"/>
                <a:gd name="T48" fmla="*/ 183 w 351"/>
                <a:gd name="T49" fmla="*/ 0 h 609"/>
                <a:gd name="T50" fmla="*/ 157 w 351"/>
                <a:gd name="T51" fmla="*/ 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1" h="609">
                  <a:moveTo>
                    <a:pt x="157" y="2"/>
                  </a:moveTo>
                  <a:cubicBezTo>
                    <a:pt x="155" y="104"/>
                    <a:pt x="155" y="104"/>
                    <a:pt x="155" y="104"/>
                  </a:cubicBezTo>
                  <a:cubicBezTo>
                    <a:pt x="163" y="101"/>
                    <a:pt x="171" y="99"/>
                    <a:pt x="180" y="99"/>
                  </a:cubicBezTo>
                  <a:cubicBezTo>
                    <a:pt x="201" y="99"/>
                    <a:pt x="218" y="108"/>
                    <a:pt x="231" y="121"/>
                  </a:cubicBezTo>
                  <a:cubicBezTo>
                    <a:pt x="244" y="135"/>
                    <a:pt x="252" y="153"/>
                    <a:pt x="252" y="174"/>
                  </a:cubicBezTo>
                  <a:cubicBezTo>
                    <a:pt x="251" y="212"/>
                    <a:pt x="251" y="212"/>
                    <a:pt x="251" y="212"/>
                  </a:cubicBezTo>
                  <a:cubicBezTo>
                    <a:pt x="251" y="212"/>
                    <a:pt x="251" y="212"/>
                    <a:pt x="251" y="212"/>
                  </a:cubicBezTo>
                  <a:cubicBezTo>
                    <a:pt x="247" y="387"/>
                    <a:pt x="247" y="387"/>
                    <a:pt x="247" y="387"/>
                  </a:cubicBezTo>
                  <a:cubicBezTo>
                    <a:pt x="247" y="387"/>
                    <a:pt x="247" y="387"/>
                    <a:pt x="247" y="387"/>
                  </a:cubicBezTo>
                  <a:cubicBezTo>
                    <a:pt x="246" y="438"/>
                    <a:pt x="246" y="438"/>
                    <a:pt x="246" y="438"/>
                  </a:cubicBezTo>
                  <a:cubicBezTo>
                    <a:pt x="245" y="459"/>
                    <a:pt x="237" y="476"/>
                    <a:pt x="223" y="489"/>
                  </a:cubicBezTo>
                  <a:cubicBezTo>
                    <a:pt x="210" y="502"/>
                    <a:pt x="191" y="510"/>
                    <a:pt x="171" y="510"/>
                  </a:cubicBezTo>
                  <a:cubicBezTo>
                    <a:pt x="151" y="509"/>
                    <a:pt x="133" y="501"/>
                    <a:pt x="120" y="487"/>
                  </a:cubicBezTo>
                  <a:cubicBezTo>
                    <a:pt x="107" y="474"/>
                    <a:pt x="99" y="455"/>
                    <a:pt x="100" y="435"/>
                  </a:cubicBezTo>
                  <a:cubicBezTo>
                    <a:pt x="101" y="395"/>
                    <a:pt x="101" y="395"/>
                    <a:pt x="101" y="395"/>
                  </a:cubicBezTo>
                  <a:cubicBezTo>
                    <a:pt x="42" y="375"/>
                    <a:pt x="16" y="338"/>
                    <a:pt x="4" y="311"/>
                  </a:cubicBezTo>
                  <a:cubicBezTo>
                    <a:pt x="1" y="433"/>
                    <a:pt x="1" y="433"/>
                    <a:pt x="1" y="433"/>
                  </a:cubicBezTo>
                  <a:cubicBezTo>
                    <a:pt x="0" y="480"/>
                    <a:pt x="18" y="524"/>
                    <a:pt x="49" y="555"/>
                  </a:cubicBezTo>
                  <a:cubicBezTo>
                    <a:pt x="79" y="587"/>
                    <a:pt x="122" y="607"/>
                    <a:pt x="169" y="608"/>
                  </a:cubicBezTo>
                  <a:cubicBezTo>
                    <a:pt x="216" y="609"/>
                    <a:pt x="260" y="591"/>
                    <a:pt x="292" y="561"/>
                  </a:cubicBezTo>
                  <a:cubicBezTo>
                    <a:pt x="292" y="561"/>
                    <a:pt x="292" y="561"/>
                    <a:pt x="292" y="561"/>
                  </a:cubicBezTo>
                  <a:cubicBezTo>
                    <a:pt x="323" y="530"/>
                    <a:pt x="343" y="488"/>
                    <a:pt x="345" y="441"/>
                  </a:cubicBezTo>
                  <a:cubicBezTo>
                    <a:pt x="350" y="176"/>
                    <a:pt x="350" y="176"/>
                    <a:pt x="350" y="176"/>
                  </a:cubicBezTo>
                  <a:cubicBezTo>
                    <a:pt x="351" y="128"/>
                    <a:pt x="333" y="85"/>
                    <a:pt x="303" y="53"/>
                  </a:cubicBezTo>
                  <a:cubicBezTo>
                    <a:pt x="273" y="22"/>
                    <a:pt x="230" y="1"/>
                    <a:pt x="183" y="0"/>
                  </a:cubicBezTo>
                  <a:cubicBezTo>
                    <a:pt x="174" y="0"/>
                    <a:pt x="165" y="1"/>
                    <a:pt x="15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8" name="Freeform 220"/>
            <p:cNvSpPr>
              <a:spLocks/>
            </p:cNvSpPr>
            <p:nvPr/>
          </p:nvSpPr>
          <p:spPr bwMode="black">
            <a:xfrm>
              <a:off x="2579062" y="4756453"/>
              <a:ext cx="330824" cy="573854"/>
            </a:xfrm>
            <a:custGeom>
              <a:avLst/>
              <a:gdLst>
                <a:gd name="T0" fmla="*/ 182 w 351"/>
                <a:gd name="T1" fmla="*/ 1 h 609"/>
                <a:gd name="T2" fmla="*/ 60 w 351"/>
                <a:gd name="T3" fmla="*/ 48 h 609"/>
                <a:gd name="T4" fmla="*/ 60 w 351"/>
                <a:gd name="T5" fmla="*/ 49 h 609"/>
                <a:gd name="T6" fmla="*/ 7 w 351"/>
                <a:gd name="T7" fmla="*/ 169 h 609"/>
                <a:gd name="T8" fmla="*/ 1 w 351"/>
                <a:gd name="T9" fmla="*/ 433 h 609"/>
                <a:gd name="T10" fmla="*/ 48 w 351"/>
                <a:gd name="T11" fmla="*/ 556 h 609"/>
                <a:gd name="T12" fmla="*/ 169 w 351"/>
                <a:gd name="T13" fmla="*/ 609 h 609"/>
                <a:gd name="T14" fmla="*/ 194 w 351"/>
                <a:gd name="T15" fmla="*/ 607 h 609"/>
                <a:gd name="T16" fmla="*/ 197 w 351"/>
                <a:gd name="T17" fmla="*/ 505 h 609"/>
                <a:gd name="T18" fmla="*/ 171 w 351"/>
                <a:gd name="T19" fmla="*/ 510 h 609"/>
                <a:gd name="T20" fmla="*/ 120 w 351"/>
                <a:gd name="T21" fmla="*/ 488 h 609"/>
                <a:gd name="T22" fmla="*/ 99 w 351"/>
                <a:gd name="T23" fmla="*/ 436 h 609"/>
                <a:gd name="T24" fmla="*/ 104 w 351"/>
                <a:gd name="T25" fmla="*/ 227 h 609"/>
                <a:gd name="T26" fmla="*/ 104 w 351"/>
                <a:gd name="T27" fmla="*/ 220 h 609"/>
                <a:gd name="T28" fmla="*/ 105 w 351"/>
                <a:gd name="T29" fmla="*/ 171 h 609"/>
                <a:gd name="T30" fmla="*/ 128 w 351"/>
                <a:gd name="T31" fmla="*/ 120 h 609"/>
                <a:gd name="T32" fmla="*/ 180 w 351"/>
                <a:gd name="T33" fmla="*/ 99 h 609"/>
                <a:gd name="T34" fmla="*/ 231 w 351"/>
                <a:gd name="T35" fmla="*/ 122 h 609"/>
                <a:gd name="T36" fmla="*/ 251 w 351"/>
                <a:gd name="T37" fmla="*/ 174 h 609"/>
                <a:gd name="T38" fmla="*/ 250 w 351"/>
                <a:gd name="T39" fmla="*/ 214 h 609"/>
                <a:gd name="T40" fmla="*/ 347 w 351"/>
                <a:gd name="T41" fmla="*/ 299 h 609"/>
                <a:gd name="T42" fmla="*/ 350 w 351"/>
                <a:gd name="T43" fmla="*/ 176 h 609"/>
                <a:gd name="T44" fmla="*/ 302 w 351"/>
                <a:gd name="T45" fmla="*/ 54 h 609"/>
                <a:gd name="T46" fmla="*/ 182 w 351"/>
                <a:gd name="T47" fmla="*/ 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1" h="609">
                  <a:moveTo>
                    <a:pt x="182" y="1"/>
                  </a:moveTo>
                  <a:cubicBezTo>
                    <a:pt x="135" y="0"/>
                    <a:pt x="91" y="18"/>
                    <a:pt x="60" y="48"/>
                  </a:cubicBezTo>
                  <a:cubicBezTo>
                    <a:pt x="60" y="48"/>
                    <a:pt x="60" y="49"/>
                    <a:pt x="60" y="49"/>
                  </a:cubicBezTo>
                  <a:cubicBezTo>
                    <a:pt x="28" y="79"/>
                    <a:pt x="8" y="122"/>
                    <a:pt x="7" y="169"/>
                  </a:cubicBezTo>
                  <a:cubicBezTo>
                    <a:pt x="1" y="433"/>
                    <a:pt x="1" y="433"/>
                    <a:pt x="1" y="433"/>
                  </a:cubicBezTo>
                  <a:cubicBezTo>
                    <a:pt x="0" y="481"/>
                    <a:pt x="18" y="524"/>
                    <a:pt x="48" y="556"/>
                  </a:cubicBezTo>
                  <a:cubicBezTo>
                    <a:pt x="79" y="588"/>
                    <a:pt x="121" y="608"/>
                    <a:pt x="169" y="609"/>
                  </a:cubicBezTo>
                  <a:cubicBezTo>
                    <a:pt x="177" y="609"/>
                    <a:pt x="186" y="608"/>
                    <a:pt x="194" y="607"/>
                  </a:cubicBezTo>
                  <a:cubicBezTo>
                    <a:pt x="197" y="505"/>
                    <a:pt x="197" y="505"/>
                    <a:pt x="197" y="505"/>
                  </a:cubicBezTo>
                  <a:cubicBezTo>
                    <a:pt x="189" y="508"/>
                    <a:pt x="180" y="510"/>
                    <a:pt x="171" y="510"/>
                  </a:cubicBezTo>
                  <a:cubicBezTo>
                    <a:pt x="151" y="510"/>
                    <a:pt x="133" y="501"/>
                    <a:pt x="120" y="488"/>
                  </a:cubicBezTo>
                  <a:cubicBezTo>
                    <a:pt x="107" y="474"/>
                    <a:pt x="99" y="456"/>
                    <a:pt x="99" y="436"/>
                  </a:cubicBezTo>
                  <a:cubicBezTo>
                    <a:pt x="104" y="227"/>
                    <a:pt x="104" y="227"/>
                    <a:pt x="104" y="227"/>
                  </a:cubicBezTo>
                  <a:cubicBezTo>
                    <a:pt x="104" y="220"/>
                    <a:pt x="104" y="220"/>
                    <a:pt x="104" y="220"/>
                  </a:cubicBezTo>
                  <a:cubicBezTo>
                    <a:pt x="105" y="171"/>
                    <a:pt x="105" y="171"/>
                    <a:pt x="105" y="171"/>
                  </a:cubicBezTo>
                  <a:cubicBezTo>
                    <a:pt x="106" y="151"/>
                    <a:pt x="114" y="133"/>
                    <a:pt x="128" y="120"/>
                  </a:cubicBezTo>
                  <a:cubicBezTo>
                    <a:pt x="142" y="107"/>
                    <a:pt x="160" y="99"/>
                    <a:pt x="180" y="99"/>
                  </a:cubicBezTo>
                  <a:cubicBezTo>
                    <a:pt x="200" y="100"/>
                    <a:pt x="218" y="108"/>
                    <a:pt x="231" y="122"/>
                  </a:cubicBezTo>
                  <a:cubicBezTo>
                    <a:pt x="244" y="136"/>
                    <a:pt x="252" y="154"/>
                    <a:pt x="251" y="174"/>
                  </a:cubicBezTo>
                  <a:cubicBezTo>
                    <a:pt x="250" y="214"/>
                    <a:pt x="250" y="214"/>
                    <a:pt x="250" y="214"/>
                  </a:cubicBezTo>
                  <a:cubicBezTo>
                    <a:pt x="309" y="234"/>
                    <a:pt x="335" y="271"/>
                    <a:pt x="347" y="299"/>
                  </a:cubicBezTo>
                  <a:cubicBezTo>
                    <a:pt x="350" y="176"/>
                    <a:pt x="350" y="176"/>
                    <a:pt x="350" y="176"/>
                  </a:cubicBezTo>
                  <a:cubicBezTo>
                    <a:pt x="351" y="129"/>
                    <a:pt x="333" y="85"/>
                    <a:pt x="302" y="54"/>
                  </a:cubicBezTo>
                  <a:cubicBezTo>
                    <a:pt x="272" y="22"/>
                    <a:pt x="229" y="2"/>
                    <a:pt x="18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49" name="Freeform 221"/>
            <p:cNvSpPr>
              <a:spLocks/>
            </p:cNvSpPr>
            <p:nvPr/>
          </p:nvSpPr>
          <p:spPr bwMode="black">
            <a:xfrm>
              <a:off x="1752600" y="4467929"/>
              <a:ext cx="670029" cy="926627"/>
            </a:xfrm>
            <a:custGeom>
              <a:avLst/>
              <a:gdLst>
                <a:gd name="T0" fmla="*/ 678 w 711"/>
                <a:gd name="T1" fmla="*/ 915 h 983"/>
                <a:gd name="T2" fmla="*/ 154 w 711"/>
                <a:gd name="T3" fmla="*/ 755 h 983"/>
                <a:gd name="T4" fmla="*/ 69 w 711"/>
                <a:gd name="T5" fmla="*/ 562 h 983"/>
                <a:gd name="T6" fmla="*/ 69 w 711"/>
                <a:gd name="T7" fmla="*/ 34 h 983"/>
                <a:gd name="T8" fmla="*/ 34 w 711"/>
                <a:gd name="T9" fmla="*/ 0 h 983"/>
                <a:gd name="T10" fmla="*/ 0 w 711"/>
                <a:gd name="T11" fmla="*/ 34 h 983"/>
                <a:gd name="T12" fmla="*/ 0 w 711"/>
                <a:gd name="T13" fmla="*/ 562 h 983"/>
                <a:gd name="T14" fmla="*/ 0 w 711"/>
                <a:gd name="T15" fmla="*/ 562 h 983"/>
                <a:gd name="T16" fmla="*/ 108 w 711"/>
                <a:gd name="T17" fmla="*/ 805 h 983"/>
                <a:gd name="T18" fmla="*/ 676 w 711"/>
                <a:gd name="T19" fmla="*/ 983 h 983"/>
                <a:gd name="T20" fmla="*/ 677 w 711"/>
                <a:gd name="T21" fmla="*/ 983 h 983"/>
                <a:gd name="T22" fmla="*/ 711 w 711"/>
                <a:gd name="T23" fmla="*/ 950 h 983"/>
                <a:gd name="T24" fmla="*/ 678 w 711"/>
                <a:gd name="T25" fmla="*/ 915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983">
                  <a:moveTo>
                    <a:pt x="678" y="915"/>
                  </a:moveTo>
                  <a:cubicBezTo>
                    <a:pt x="470" y="911"/>
                    <a:pt x="285" y="874"/>
                    <a:pt x="154" y="755"/>
                  </a:cubicBezTo>
                  <a:cubicBezTo>
                    <a:pt x="110" y="712"/>
                    <a:pt x="69" y="647"/>
                    <a:pt x="69" y="562"/>
                  </a:cubicBezTo>
                  <a:cubicBezTo>
                    <a:pt x="69" y="34"/>
                    <a:pt x="69" y="34"/>
                    <a:pt x="69" y="34"/>
                  </a:cubicBezTo>
                  <a:cubicBezTo>
                    <a:pt x="69" y="15"/>
                    <a:pt x="53" y="0"/>
                    <a:pt x="34" y="0"/>
                  </a:cubicBezTo>
                  <a:cubicBezTo>
                    <a:pt x="16" y="0"/>
                    <a:pt x="0" y="15"/>
                    <a:pt x="0" y="34"/>
                  </a:cubicBezTo>
                  <a:cubicBezTo>
                    <a:pt x="0" y="562"/>
                    <a:pt x="0" y="562"/>
                    <a:pt x="0" y="562"/>
                  </a:cubicBezTo>
                  <a:cubicBezTo>
                    <a:pt x="0" y="562"/>
                    <a:pt x="0" y="562"/>
                    <a:pt x="0" y="562"/>
                  </a:cubicBezTo>
                  <a:cubicBezTo>
                    <a:pt x="1" y="670"/>
                    <a:pt x="53" y="753"/>
                    <a:pt x="108" y="805"/>
                  </a:cubicBezTo>
                  <a:cubicBezTo>
                    <a:pt x="259" y="942"/>
                    <a:pt x="462" y="980"/>
                    <a:pt x="676" y="983"/>
                  </a:cubicBezTo>
                  <a:cubicBezTo>
                    <a:pt x="677" y="983"/>
                    <a:pt x="677" y="983"/>
                    <a:pt x="677" y="983"/>
                  </a:cubicBezTo>
                  <a:cubicBezTo>
                    <a:pt x="695" y="983"/>
                    <a:pt x="711" y="969"/>
                    <a:pt x="711" y="950"/>
                  </a:cubicBezTo>
                  <a:cubicBezTo>
                    <a:pt x="711" y="931"/>
                    <a:pt x="697" y="915"/>
                    <a:pt x="678" y="9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0" name="Freeform 222"/>
            <p:cNvSpPr>
              <a:spLocks/>
            </p:cNvSpPr>
            <p:nvPr/>
          </p:nvSpPr>
          <p:spPr bwMode="black">
            <a:xfrm>
              <a:off x="1752600" y="4467929"/>
              <a:ext cx="670029" cy="926627"/>
            </a:xfrm>
            <a:custGeom>
              <a:avLst/>
              <a:gdLst>
                <a:gd name="T0" fmla="*/ 678 w 711"/>
                <a:gd name="T1" fmla="*/ 915 h 983"/>
                <a:gd name="T2" fmla="*/ 154 w 711"/>
                <a:gd name="T3" fmla="*/ 755 h 983"/>
                <a:gd name="T4" fmla="*/ 69 w 711"/>
                <a:gd name="T5" fmla="*/ 562 h 983"/>
                <a:gd name="T6" fmla="*/ 69 w 711"/>
                <a:gd name="T7" fmla="*/ 34 h 983"/>
                <a:gd name="T8" fmla="*/ 34 w 711"/>
                <a:gd name="T9" fmla="*/ 0 h 983"/>
                <a:gd name="T10" fmla="*/ 0 w 711"/>
                <a:gd name="T11" fmla="*/ 34 h 983"/>
                <a:gd name="T12" fmla="*/ 0 w 711"/>
                <a:gd name="T13" fmla="*/ 562 h 983"/>
                <a:gd name="T14" fmla="*/ 0 w 711"/>
                <a:gd name="T15" fmla="*/ 562 h 983"/>
                <a:gd name="T16" fmla="*/ 108 w 711"/>
                <a:gd name="T17" fmla="*/ 805 h 983"/>
                <a:gd name="T18" fmla="*/ 676 w 711"/>
                <a:gd name="T19" fmla="*/ 983 h 983"/>
                <a:gd name="T20" fmla="*/ 677 w 711"/>
                <a:gd name="T21" fmla="*/ 983 h 983"/>
                <a:gd name="T22" fmla="*/ 711 w 711"/>
                <a:gd name="T23" fmla="*/ 950 h 983"/>
                <a:gd name="T24" fmla="*/ 678 w 711"/>
                <a:gd name="T25" fmla="*/ 915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983">
                  <a:moveTo>
                    <a:pt x="678" y="915"/>
                  </a:moveTo>
                  <a:cubicBezTo>
                    <a:pt x="470" y="911"/>
                    <a:pt x="285" y="874"/>
                    <a:pt x="154" y="755"/>
                  </a:cubicBezTo>
                  <a:cubicBezTo>
                    <a:pt x="110" y="712"/>
                    <a:pt x="69" y="647"/>
                    <a:pt x="69" y="562"/>
                  </a:cubicBezTo>
                  <a:cubicBezTo>
                    <a:pt x="69" y="34"/>
                    <a:pt x="69" y="34"/>
                    <a:pt x="69" y="34"/>
                  </a:cubicBezTo>
                  <a:cubicBezTo>
                    <a:pt x="69" y="15"/>
                    <a:pt x="53" y="0"/>
                    <a:pt x="34" y="0"/>
                  </a:cubicBezTo>
                  <a:cubicBezTo>
                    <a:pt x="16" y="0"/>
                    <a:pt x="0" y="15"/>
                    <a:pt x="0" y="34"/>
                  </a:cubicBezTo>
                  <a:cubicBezTo>
                    <a:pt x="0" y="562"/>
                    <a:pt x="0" y="562"/>
                    <a:pt x="0" y="562"/>
                  </a:cubicBezTo>
                  <a:cubicBezTo>
                    <a:pt x="0" y="562"/>
                    <a:pt x="0" y="562"/>
                    <a:pt x="0" y="562"/>
                  </a:cubicBezTo>
                  <a:cubicBezTo>
                    <a:pt x="1" y="670"/>
                    <a:pt x="53" y="753"/>
                    <a:pt x="108" y="805"/>
                  </a:cubicBezTo>
                  <a:cubicBezTo>
                    <a:pt x="259" y="942"/>
                    <a:pt x="462" y="980"/>
                    <a:pt x="676" y="983"/>
                  </a:cubicBezTo>
                  <a:cubicBezTo>
                    <a:pt x="677" y="983"/>
                    <a:pt x="677" y="983"/>
                    <a:pt x="677" y="983"/>
                  </a:cubicBezTo>
                  <a:cubicBezTo>
                    <a:pt x="695" y="983"/>
                    <a:pt x="711" y="969"/>
                    <a:pt x="711" y="950"/>
                  </a:cubicBezTo>
                  <a:cubicBezTo>
                    <a:pt x="711" y="931"/>
                    <a:pt x="697" y="915"/>
                    <a:pt x="678" y="9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1" name="Freeform 223"/>
            <p:cNvSpPr>
              <a:spLocks/>
            </p:cNvSpPr>
            <p:nvPr/>
          </p:nvSpPr>
          <p:spPr bwMode="black">
            <a:xfrm>
              <a:off x="1977672" y="4663072"/>
              <a:ext cx="606178" cy="195940"/>
            </a:xfrm>
            <a:custGeom>
              <a:avLst/>
              <a:gdLst>
                <a:gd name="T0" fmla="*/ 643 w 643"/>
                <a:gd name="T1" fmla="*/ 132 h 208"/>
                <a:gd name="T2" fmla="*/ 438 w 643"/>
                <a:gd name="T3" fmla="*/ 150 h 208"/>
                <a:gd name="T4" fmla="*/ 0 w 643"/>
                <a:gd name="T5" fmla="*/ 0 h 208"/>
                <a:gd name="T6" fmla="*/ 0 w 643"/>
                <a:gd name="T7" fmla="*/ 103 h 208"/>
                <a:gd name="T8" fmla="*/ 39 w 643"/>
                <a:gd name="T9" fmla="*/ 130 h 208"/>
                <a:gd name="T10" fmla="*/ 438 w 643"/>
                <a:gd name="T11" fmla="*/ 208 h 208"/>
                <a:gd name="T12" fmla="*/ 606 w 643"/>
                <a:gd name="T13" fmla="*/ 197 h 208"/>
                <a:gd name="T14" fmla="*/ 643 w 643"/>
                <a:gd name="T15" fmla="*/ 132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3" h="208">
                  <a:moveTo>
                    <a:pt x="643" y="132"/>
                  </a:moveTo>
                  <a:cubicBezTo>
                    <a:pt x="582" y="143"/>
                    <a:pt x="512" y="150"/>
                    <a:pt x="438" y="150"/>
                  </a:cubicBezTo>
                  <a:cubicBezTo>
                    <a:pt x="196" y="150"/>
                    <a:pt x="0" y="82"/>
                    <a:pt x="0" y="0"/>
                  </a:cubicBezTo>
                  <a:cubicBezTo>
                    <a:pt x="0" y="103"/>
                    <a:pt x="0" y="103"/>
                    <a:pt x="0" y="103"/>
                  </a:cubicBezTo>
                  <a:cubicBezTo>
                    <a:pt x="12" y="113"/>
                    <a:pt x="25" y="121"/>
                    <a:pt x="39" y="130"/>
                  </a:cubicBezTo>
                  <a:cubicBezTo>
                    <a:pt x="130" y="180"/>
                    <a:pt x="273" y="208"/>
                    <a:pt x="438" y="208"/>
                  </a:cubicBezTo>
                  <a:cubicBezTo>
                    <a:pt x="497" y="208"/>
                    <a:pt x="554" y="204"/>
                    <a:pt x="606" y="197"/>
                  </a:cubicBezTo>
                  <a:cubicBezTo>
                    <a:pt x="615" y="174"/>
                    <a:pt x="628" y="152"/>
                    <a:pt x="643" y="1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2" name="Freeform 224"/>
            <p:cNvSpPr>
              <a:spLocks/>
            </p:cNvSpPr>
            <p:nvPr/>
          </p:nvSpPr>
          <p:spPr bwMode="black">
            <a:xfrm>
              <a:off x="1976076" y="4835467"/>
              <a:ext cx="555896" cy="196340"/>
            </a:xfrm>
            <a:custGeom>
              <a:avLst/>
              <a:gdLst>
                <a:gd name="T0" fmla="*/ 590 w 590"/>
                <a:gd name="T1" fmla="*/ 140 h 208"/>
                <a:gd name="T2" fmla="*/ 438 w 590"/>
                <a:gd name="T3" fmla="*/ 150 h 208"/>
                <a:gd name="T4" fmla="*/ 0 w 590"/>
                <a:gd name="T5" fmla="*/ 0 h 208"/>
                <a:gd name="T6" fmla="*/ 0 w 590"/>
                <a:gd name="T7" fmla="*/ 103 h 208"/>
                <a:gd name="T8" fmla="*/ 39 w 590"/>
                <a:gd name="T9" fmla="*/ 129 h 208"/>
                <a:gd name="T10" fmla="*/ 438 w 590"/>
                <a:gd name="T11" fmla="*/ 208 h 208"/>
                <a:gd name="T12" fmla="*/ 589 w 590"/>
                <a:gd name="T13" fmla="*/ 199 h 208"/>
                <a:gd name="T14" fmla="*/ 590 w 590"/>
                <a:gd name="T15" fmla="*/ 140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208">
                  <a:moveTo>
                    <a:pt x="590" y="140"/>
                  </a:moveTo>
                  <a:cubicBezTo>
                    <a:pt x="543" y="146"/>
                    <a:pt x="491" y="150"/>
                    <a:pt x="438" y="150"/>
                  </a:cubicBezTo>
                  <a:cubicBezTo>
                    <a:pt x="196" y="150"/>
                    <a:pt x="0" y="82"/>
                    <a:pt x="0" y="0"/>
                  </a:cubicBezTo>
                  <a:cubicBezTo>
                    <a:pt x="0" y="103"/>
                    <a:pt x="0" y="103"/>
                    <a:pt x="0" y="103"/>
                  </a:cubicBezTo>
                  <a:cubicBezTo>
                    <a:pt x="12" y="113"/>
                    <a:pt x="25" y="121"/>
                    <a:pt x="39" y="129"/>
                  </a:cubicBezTo>
                  <a:cubicBezTo>
                    <a:pt x="129" y="180"/>
                    <a:pt x="273" y="208"/>
                    <a:pt x="438" y="208"/>
                  </a:cubicBezTo>
                  <a:cubicBezTo>
                    <a:pt x="491" y="208"/>
                    <a:pt x="541" y="205"/>
                    <a:pt x="589" y="199"/>
                  </a:cubicBezTo>
                  <a:lnTo>
                    <a:pt x="590"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sp>
          <p:nvSpPr>
            <p:cNvPr id="53" name="Freeform 225"/>
            <p:cNvSpPr>
              <a:spLocks noEditPoints="1"/>
            </p:cNvSpPr>
            <p:nvPr/>
          </p:nvSpPr>
          <p:spPr bwMode="black">
            <a:xfrm>
              <a:off x="1886286" y="4267200"/>
              <a:ext cx="1011628" cy="995266"/>
            </a:xfrm>
            <a:custGeom>
              <a:avLst/>
              <a:gdLst>
                <a:gd name="T0" fmla="*/ 683 w 1073"/>
                <a:gd name="T1" fmla="*/ 951 h 1056"/>
                <a:gd name="T2" fmla="*/ 683 w 1073"/>
                <a:gd name="T3" fmla="*/ 947 h 1056"/>
                <a:gd name="T4" fmla="*/ 537 w 1073"/>
                <a:gd name="T5" fmla="*/ 957 h 1056"/>
                <a:gd name="T6" fmla="*/ 99 w 1073"/>
                <a:gd name="T7" fmla="*/ 776 h 1056"/>
                <a:gd name="T8" fmla="*/ 99 w 1073"/>
                <a:gd name="T9" fmla="*/ 623 h 1056"/>
                <a:gd name="T10" fmla="*/ 99 w 1073"/>
                <a:gd name="T11" fmla="*/ 520 h 1056"/>
                <a:gd name="T12" fmla="*/ 99 w 1073"/>
                <a:gd name="T13" fmla="*/ 352 h 1056"/>
                <a:gd name="T14" fmla="*/ 137 w 1073"/>
                <a:gd name="T15" fmla="*/ 379 h 1056"/>
                <a:gd name="T16" fmla="*/ 537 w 1073"/>
                <a:gd name="T17" fmla="*/ 458 h 1056"/>
                <a:gd name="T18" fmla="*/ 862 w 1073"/>
                <a:gd name="T19" fmla="*/ 411 h 1056"/>
                <a:gd name="T20" fmla="*/ 972 w 1073"/>
                <a:gd name="T21" fmla="*/ 355 h 1056"/>
                <a:gd name="T22" fmla="*/ 975 w 1073"/>
                <a:gd name="T23" fmla="*/ 352 h 1056"/>
                <a:gd name="T24" fmla="*/ 975 w 1073"/>
                <a:gd name="T25" fmla="*/ 460 h 1056"/>
                <a:gd name="T26" fmla="*/ 1067 w 1073"/>
                <a:gd name="T27" fmla="*/ 493 h 1056"/>
                <a:gd name="T28" fmla="*/ 1073 w 1073"/>
                <a:gd name="T29" fmla="*/ 494 h 1056"/>
                <a:gd name="T30" fmla="*/ 1073 w 1073"/>
                <a:gd name="T31" fmla="*/ 249 h 1056"/>
                <a:gd name="T32" fmla="*/ 1002 w 1073"/>
                <a:gd name="T33" fmla="*/ 114 h 1056"/>
                <a:gd name="T34" fmla="*/ 537 w 1073"/>
                <a:gd name="T35" fmla="*/ 0 h 1056"/>
                <a:gd name="T36" fmla="*/ 195 w 1073"/>
                <a:gd name="T37" fmla="*/ 49 h 1056"/>
                <a:gd name="T38" fmla="*/ 71 w 1073"/>
                <a:gd name="T39" fmla="*/ 114 h 1056"/>
                <a:gd name="T40" fmla="*/ 0 w 1073"/>
                <a:gd name="T41" fmla="*/ 249 h 1056"/>
                <a:gd name="T42" fmla="*/ 0 w 1073"/>
                <a:gd name="T43" fmla="*/ 776 h 1056"/>
                <a:gd name="T44" fmla="*/ 64 w 1073"/>
                <a:gd name="T45" fmla="*/ 917 h 1056"/>
                <a:gd name="T46" fmla="*/ 537 w 1073"/>
                <a:gd name="T47" fmla="*/ 1056 h 1056"/>
                <a:gd name="T48" fmla="*/ 681 w 1073"/>
                <a:gd name="T49" fmla="*/ 1047 h 1056"/>
                <a:gd name="T50" fmla="*/ 683 w 1073"/>
                <a:gd name="T51" fmla="*/ 951 h 1056"/>
                <a:gd name="T52" fmla="*/ 537 w 1073"/>
                <a:gd name="T53" fmla="*/ 99 h 1056"/>
                <a:gd name="T54" fmla="*/ 975 w 1073"/>
                <a:gd name="T55" fmla="*/ 249 h 1056"/>
                <a:gd name="T56" fmla="*/ 537 w 1073"/>
                <a:gd name="T57" fmla="*/ 399 h 1056"/>
                <a:gd name="T58" fmla="*/ 99 w 1073"/>
                <a:gd name="T59" fmla="*/ 249 h 1056"/>
                <a:gd name="T60" fmla="*/ 537 w 1073"/>
                <a:gd name="T61" fmla="*/ 99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73" h="1056">
                  <a:moveTo>
                    <a:pt x="683" y="951"/>
                  </a:moveTo>
                  <a:cubicBezTo>
                    <a:pt x="683" y="947"/>
                    <a:pt x="683" y="947"/>
                    <a:pt x="683" y="947"/>
                  </a:cubicBezTo>
                  <a:cubicBezTo>
                    <a:pt x="638" y="954"/>
                    <a:pt x="587" y="957"/>
                    <a:pt x="537" y="957"/>
                  </a:cubicBezTo>
                  <a:cubicBezTo>
                    <a:pt x="295" y="957"/>
                    <a:pt x="99" y="876"/>
                    <a:pt x="99" y="776"/>
                  </a:cubicBezTo>
                  <a:cubicBezTo>
                    <a:pt x="99" y="623"/>
                    <a:pt x="99" y="623"/>
                    <a:pt x="99" y="623"/>
                  </a:cubicBezTo>
                  <a:cubicBezTo>
                    <a:pt x="99" y="520"/>
                    <a:pt x="99" y="520"/>
                    <a:pt x="99" y="520"/>
                  </a:cubicBezTo>
                  <a:cubicBezTo>
                    <a:pt x="99" y="352"/>
                    <a:pt x="99" y="352"/>
                    <a:pt x="99" y="352"/>
                  </a:cubicBezTo>
                  <a:cubicBezTo>
                    <a:pt x="110" y="362"/>
                    <a:pt x="123" y="371"/>
                    <a:pt x="137" y="379"/>
                  </a:cubicBezTo>
                  <a:cubicBezTo>
                    <a:pt x="228" y="429"/>
                    <a:pt x="371" y="457"/>
                    <a:pt x="537" y="458"/>
                  </a:cubicBezTo>
                  <a:cubicBezTo>
                    <a:pt x="662" y="458"/>
                    <a:pt x="776" y="441"/>
                    <a:pt x="862" y="411"/>
                  </a:cubicBezTo>
                  <a:cubicBezTo>
                    <a:pt x="906" y="396"/>
                    <a:pt x="942" y="378"/>
                    <a:pt x="972" y="355"/>
                  </a:cubicBezTo>
                  <a:cubicBezTo>
                    <a:pt x="973" y="354"/>
                    <a:pt x="974" y="353"/>
                    <a:pt x="975" y="352"/>
                  </a:cubicBezTo>
                  <a:cubicBezTo>
                    <a:pt x="975" y="460"/>
                    <a:pt x="975" y="460"/>
                    <a:pt x="975" y="460"/>
                  </a:cubicBezTo>
                  <a:cubicBezTo>
                    <a:pt x="1008" y="465"/>
                    <a:pt x="1039" y="476"/>
                    <a:pt x="1067" y="493"/>
                  </a:cubicBezTo>
                  <a:cubicBezTo>
                    <a:pt x="1069" y="493"/>
                    <a:pt x="1071" y="493"/>
                    <a:pt x="1073" y="494"/>
                  </a:cubicBezTo>
                  <a:cubicBezTo>
                    <a:pt x="1073" y="249"/>
                    <a:pt x="1073" y="249"/>
                    <a:pt x="1073" y="249"/>
                  </a:cubicBezTo>
                  <a:cubicBezTo>
                    <a:pt x="1073" y="187"/>
                    <a:pt x="1037" y="141"/>
                    <a:pt x="1002" y="114"/>
                  </a:cubicBezTo>
                  <a:cubicBezTo>
                    <a:pt x="896" y="33"/>
                    <a:pt x="733" y="3"/>
                    <a:pt x="537" y="0"/>
                  </a:cubicBezTo>
                  <a:cubicBezTo>
                    <a:pt x="406" y="0"/>
                    <a:pt x="288" y="18"/>
                    <a:pt x="195" y="49"/>
                  </a:cubicBezTo>
                  <a:cubicBezTo>
                    <a:pt x="148" y="66"/>
                    <a:pt x="107" y="85"/>
                    <a:pt x="71" y="114"/>
                  </a:cubicBezTo>
                  <a:cubicBezTo>
                    <a:pt x="36" y="141"/>
                    <a:pt x="0" y="187"/>
                    <a:pt x="0" y="249"/>
                  </a:cubicBezTo>
                  <a:cubicBezTo>
                    <a:pt x="0" y="776"/>
                    <a:pt x="0" y="776"/>
                    <a:pt x="0" y="776"/>
                  </a:cubicBezTo>
                  <a:cubicBezTo>
                    <a:pt x="0" y="835"/>
                    <a:pt x="29" y="884"/>
                    <a:pt x="64" y="917"/>
                  </a:cubicBezTo>
                  <a:cubicBezTo>
                    <a:pt x="169" y="1014"/>
                    <a:pt x="338" y="1053"/>
                    <a:pt x="537" y="1056"/>
                  </a:cubicBezTo>
                  <a:cubicBezTo>
                    <a:pt x="586" y="1056"/>
                    <a:pt x="636" y="1053"/>
                    <a:pt x="681" y="1047"/>
                  </a:cubicBezTo>
                  <a:lnTo>
                    <a:pt x="683" y="951"/>
                  </a:lnTo>
                  <a:close/>
                  <a:moveTo>
                    <a:pt x="537" y="99"/>
                  </a:moveTo>
                  <a:cubicBezTo>
                    <a:pt x="778" y="99"/>
                    <a:pt x="975" y="166"/>
                    <a:pt x="975" y="249"/>
                  </a:cubicBezTo>
                  <a:cubicBezTo>
                    <a:pt x="975" y="332"/>
                    <a:pt x="778" y="399"/>
                    <a:pt x="537" y="399"/>
                  </a:cubicBezTo>
                  <a:cubicBezTo>
                    <a:pt x="295" y="399"/>
                    <a:pt x="99" y="332"/>
                    <a:pt x="99" y="249"/>
                  </a:cubicBezTo>
                  <a:cubicBezTo>
                    <a:pt x="99" y="166"/>
                    <a:pt x="295" y="99"/>
                    <a:pt x="537"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0978" fontAlgn="base">
                <a:spcBef>
                  <a:spcPct val="0"/>
                </a:spcBef>
                <a:spcAft>
                  <a:spcPct val="0"/>
                </a:spcAft>
              </a:pPr>
              <a:endParaRPr lang="en-US" sz="1836">
                <a:solidFill>
                  <a:srgbClr val="FFFFFF"/>
                </a:solidFill>
                <a:cs typeface="Arial" pitchFamily="34" charset="0"/>
              </a:endParaRPr>
            </a:p>
          </p:txBody>
        </p:sp>
      </p:grpSp>
    </p:spTree>
    <p:extLst>
      <p:ext uri="{BB962C8B-B14F-4D97-AF65-F5344CB8AC3E}">
        <p14:creationId xmlns:p14="http://schemas.microsoft.com/office/powerpoint/2010/main" val="243720581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theme/theme1.xml><?xml version="1.0" encoding="utf-8"?>
<a:theme xmlns:a="http://schemas.openxmlformats.org/drawingml/2006/main" name="TechEd_2013_Template_r0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2.xml><?xml version="1.0" encoding="utf-8"?>
<a:theme xmlns:a="http://schemas.openxmlformats.org/drawingml/2006/main" name="1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www.w3.org/XML/1998/namespac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TechEd 2013 Speaker PPT Template</Template>
  <TotalTime>213</TotalTime>
  <Words>1039</Words>
  <Application>Microsoft Office PowerPoint</Application>
  <PresentationFormat>Custom</PresentationFormat>
  <Paragraphs>81</Paragraphs>
  <Slides>10</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Wingdings</vt:lpstr>
      <vt:lpstr>Arial</vt:lpstr>
      <vt:lpstr>Segoe UI Semibold</vt:lpstr>
      <vt:lpstr>Segoe Light</vt:lpstr>
      <vt:lpstr>Segoe UI Light</vt:lpstr>
      <vt:lpstr>Segoe UI</vt:lpstr>
      <vt:lpstr>Consolas</vt:lpstr>
      <vt:lpstr>TechEd_2013_Template_r09</vt:lpstr>
      <vt:lpstr>1_TechEd_2013_Template_16x9</vt:lpstr>
      <vt:lpstr>PowerPoint Presentation</vt:lpstr>
      <vt:lpstr>Lean and Mean: Running Microsoft SQL Server on Windows Server Core</vt:lpstr>
      <vt:lpstr>PowerPoint Presentation</vt:lpstr>
      <vt:lpstr>PowerPoint Presentation</vt:lpstr>
      <vt:lpstr>Command line setup example</vt:lpstr>
      <vt:lpstr>Things you should know</vt:lpstr>
      <vt:lpstr>If your Firewall rules need to be granular:</vt:lpstr>
      <vt:lpstr>Track Resources</vt:lpstr>
      <vt:lpstr>Resources</vt:lpstr>
      <vt:lpstr>PowerPoint Presentation</vt:lpstr>
    </vt:vector>
  </TitlesOfParts>
  <Manager>&lt;Comms manager/speech writer&gt;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DBI-B202 Lean and Mean: Running Microsoft SQL Server on Windows Server Core</dc:title>
  <dc:subject>TechEd 2013</dc:subject>
  <dc:creator>Dandy Weyn</dc:creator>
  <cp:keywords>TechEd 2013</cp:keywords>
  <dc:description>Template by: Jordan Cayabyab, Artitudes Design, Inc.
Formatting by: Ryan Gordon, Silverfox Productions.
Audience Type: Internal/External</dc:description>
  <cp:lastModifiedBy>Shows</cp:lastModifiedBy>
  <cp:revision>40</cp:revision>
  <dcterms:created xsi:type="dcterms:W3CDTF">2013-05-27T18:32:01Z</dcterms:created>
  <dcterms:modified xsi:type="dcterms:W3CDTF">2013-06-27T08:58:28Z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