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82" r:id="rId4"/>
  </p:sldMasterIdLst>
  <p:notesMasterIdLst>
    <p:notesMasterId r:id="rId24"/>
  </p:notesMasterIdLst>
  <p:handoutMasterIdLst>
    <p:handoutMasterId r:id="rId25"/>
  </p:handoutMasterIdLst>
  <p:sldIdLst>
    <p:sldId id="1135" r:id="rId5"/>
    <p:sldId id="1151" r:id="rId6"/>
    <p:sldId id="1156" r:id="rId7"/>
    <p:sldId id="1157" r:id="rId8"/>
    <p:sldId id="1158" r:id="rId9"/>
    <p:sldId id="1161" r:id="rId10"/>
    <p:sldId id="1170" r:id="rId11"/>
    <p:sldId id="1163" r:id="rId12"/>
    <p:sldId id="1070" r:id="rId13"/>
    <p:sldId id="1162" r:id="rId14"/>
    <p:sldId id="1165" r:id="rId15"/>
    <p:sldId id="1164" r:id="rId16"/>
    <p:sldId id="1166" r:id="rId17"/>
    <p:sldId id="1171" r:id="rId18"/>
    <p:sldId id="1168" r:id="rId19"/>
    <p:sldId id="1169" r:id="rId20"/>
    <p:sldId id="1150" r:id="rId21"/>
    <p:sldId id="1173" r:id="rId22"/>
    <p:sldId id="1076" r:id="rId23"/>
  </p:sldIdLst>
  <p:sldSz cx="12436475" cy="6994525"/>
  <p:notesSz cx="6858000" cy="9144000"/>
  <p:embeddedFontLst>
    <p:embeddedFont>
      <p:font typeface="Consolas" panose="020B0609020204030204" pitchFamily="49" charset="0"/>
      <p:regular r:id="rId26"/>
      <p:bold r:id="rId27"/>
      <p:italic r:id="rId28"/>
      <p:boldItalic r:id="rId29"/>
    </p:embeddedFont>
    <p:embeddedFont>
      <p:font typeface="Segoe UI Light" panose="020B0502040204020203" pitchFamily="34" charset="0"/>
      <p:regular r:id="rId30"/>
      <p:italic r:id="rId31"/>
    </p:embeddedFont>
    <p:embeddedFont>
      <p:font typeface="Segoe UI" panose="020B0502040204020203" pitchFamily="34" charset="0"/>
      <p:regular r:id="rId32"/>
      <p:bold r:id="rId33"/>
      <p:italic r:id="rId34"/>
      <p:boldItalic r:id="rId35"/>
    </p:embeddedFont>
  </p:embeddedFontLst>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echEd 2013 Template layouts" id="{6DD5C800-9A2C-4823-B056-4AFFC9A97500}">
          <p14:sldIdLst>
            <p14:sldId id="1135"/>
            <p14:sldId id="1151"/>
            <p14:sldId id="1156"/>
            <p14:sldId id="1157"/>
            <p14:sldId id="1158"/>
            <p14:sldId id="1161"/>
            <p14:sldId id="1170"/>
            <p14:sldId id="1163"/>
            <p14:sldId id="1070"/>
            <p14:sldId id="1162"/>
            <p14:sldId id="1165"/>
            <p14:sldId id="1164"/>
            <p14:sldId id="1166"/>
            <p14:sldId id="1171"/>
            <p14:sldId id="1168"/>
            <p14:sldId id="1169"/>
          </p14:sldIdLst>
        </p14:section>
        <p14:section name="Special content" id="{6925D2A1-AD53-4951-AB34-79DFA02CD676}">
          <p14:sldIdLst>
            <p14:sldId id="1150"/>
            <p14:sldId id="1173"/>
            <p14:sldId id="1076"/>
          </p14:sldIdLst>
        </p14:section>
      </p14:sectionLst>
    </p:ext>
    <p:ext uri="{EFAFB233-063F-42B5-8137-9DF3F51BA10A}">
      <p15:sldGuideLst xmlns:p15="http://schemas.microsoft.com/office/powerpoint/2012/main">
        <p15:guide id="1" orient="horz" pos="2203">
          <p15:clr>
            <a:srgbClr val="A4A3A4"/>
          </p15:clr>
        </p15:guide>
        <p15:guide id="2" pos="3917">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4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FBA00"/>
    <a:srgbClr val="007233"/>
    <a:srgbClr val="0072C6"/>
    <a:srgbClr val="B4009E"/>
    <a:srgbClr val="B0B186"/>
    <a:srgbClr val="FF66FF"/>
    <a:srgbClr val="000000"/>
    <a:srgbClr val="33CCCC"/>
    <a:srgbClr val="CC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84520" autoAdjust="0"/>
  </p:normalViewPr>
  <p:slideViewPr>
    <p:cSldViewPr snapToGrid="0">
      <p:cViewPr varScale="1">
        <p:scale>
          <a:sx n="111" d="100"/>
          <a:sy n="111" d="100"/>
        </p:scale>
        <p:origin x="504" y="96"/>
      </p:cViewPr>
      <p:guideLst>
        <p:guide orient="horz" pos="2203"/>
        <p:guide pos="3917"/>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2822"/>
    </p:cViewPr>
  </p:sorterViewPr>
  <p:notesViewPr>
    <p:cSldViewPr snapToGrid="0" showGuides="1">
      <p:cViewPr>
        <p:scale>
          <a:sx n="41" d="100"/>
          <a:sy n="41" d="100"/>
        </p:scale>
        <p:origin x="-2952" y="-53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9.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6.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gradFill>
                  <a:gsLst>
                    <a:gs pos="1250">
                      <a:schemeClr val="tx1"/>
                    </a:gs>
                    <a:gs pos="100000">
                      <a:schemeClr val="tx1"/>
                    </a:gs>
                  </a:gsLst>
                  <a:lin ang="5400000" scaled="0"/>
                </a:gradFill>
                <a:latin typeface="Segoe UI" pitchFamily="34" charset="0"/>
              </a:rPr>
              <a:t>TechEd 2013</a:t>
            </a:r>
            <a:endParaRPr lang="en-US" dirty="0">
              <a:gradFill>
                <a:gsLst>
                  <a:gs pos="1250">
                    <a:schemeClr val="tx1"/>
                  </a:gs>
                  <a:gs pos="100000">
                    <a:schemeClr val="tx1"/>
                  </a:gs>
                </a:gsLst>
                <a:lin ang="5400000" scaled="0"/>
              </a:gradFill>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6A60E7-2D53-4E43-BBED-95418411E14A}" type="datetime8">
              <a:rPr lang="en-US" smtClean="0">
                <a:latin typeface="Segoe UI" pitchFamily="34" charset="0"/>
              </a:rPr>
              <a:t>6/23/2013 12:01 PM</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gradFill>
                  <a:gsLst>
                    <a:gs pos="1250">
                      <a:schemeClr val="tx1"/>
                    </a:gs>
                    <a:gs pos="100000">
                      <a:schemeClr val="tx1"/>
                    </a:gs>
                  </a:gsLst>
                  <a:lin ang="5400000" scaled="0"/>
                </a:gradFill>
                <a:latin typeface="Segoe UI" pitchFamily="34" charset="0"/>
              </a:defRPr>
            </a:lvl1pPr>
          </a:lstStyle>
          <a:p>
            <a:r>
              <a:rPr lang="en-US" dirty="0" smtClean="0"/>
              <a:t>TechEd 2013</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2DFDA5C7-BBAE-481E-8BF7-731156A2E2C1}" type="datetime8">
              <a:rPr lang="en-US" smtClean="0"/>
              <a:t>6/23/2013 12:01 PM</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a:t>
            </a:fld>
            <a:endParaRPr lang="en-US" dirty="0"/>
          </a:p>
        </p:txBody>
      </p:sp>
      <p:sp>
        <p:nvSpPr>
          <p:cNvPr id="10" name="Date Placeholder 9"/>
          <p:cNvSpPr>
            <a:spLocks noGrp="1"/>
          </p:cNvSpPr>
          <p:nvPr>
            <p:ph type="dt" idx="13"/>
          </p:nvPr>
        </p:nvSpPr>
        <p:spPr/>
        <p:txBody>
          <a:bodyPr/>
          <a:lstStyle/>
          <a:p>
            <a:fld id="{B24D84E8-06E3-489F-9C67-A33EE59B08EB}" type="datetime8">
              <a:rPr lang="en-US" smtClean="0"/>
              <a:t>6/23/2013 12:01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r>
              <a:rPr lang="en-US" dirty="0" err="1" smtClean="0"/>
              <a:t>TechEd</a:t>
            </a:r>
            <a:r>
              <a:rPr lang="en-US" dirty="0" smtClean="0"/>
              <a:t> 2013</a:t>
            </a:r>
            <a:endParaRPr lang="en-US" dirty="0"/>
          </a:p>
        </p:txBody>
      </p:sp>
    </p:spTree>
    <p:extLst>
      <p:ext uri="{BB962C8B-B14F-4D97-AF65-F5344CB8AC3E}">
        <p14:creationId xmlns:p14="http://schemas.microsoft.com/office/powerpoint/2010/main" val="31273441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10</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12:06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6803798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11</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12:06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6799582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12</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6/23/2013 12:06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9596266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13</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12:06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1225460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14</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12:06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3158288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15</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6/23/2013 12:06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527340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16</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6/23/2013 12:06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068461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t>6/23/2013 12:06 PM</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17</a:t>
            </a:fld>
            <a:endParaRPr lang="en-US" dirty="0"/>
          </a:p>
        </p:txBody>
      </p:sp>
    </p:spTree>
    <p:extLst>
      <p:ext uri="{BB962C8B-B14F-4D97-AF65-F5344CB8AC3E}">
        <p14:creationId xmlns:p14="http://schemas.microsoft.com/office/powerpoint/2010/main" val="686665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endParaRPr lang="en-US" dirty="0">
              <a:gradFill>
                <a:gsLst>
                  <a:gs pos="1250">
                    <a:prstClr val="black"/>
                  </a:gs>
                  <a:gs pos="100000">
                    <a:prstClr val="black"/>
                  </a:gs>
                </a:gsLst>
                <a:lin ang="5400000" scaled="0"/>
              </a:gra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2DFDA5C7-BBAE-481E-8BF7-731156A2E2C1}" type="datetime8">
              <a:rPr lang="en-US" smtClean="0">
                <a:solidFill>
                  <a:prstClr val="black"/>
                </a:solidFill>
              </a:rPr>
              <a:pPr/>
              <a:t>6/23/2013 12:06 PM</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18</a:t>
            </a:fld>
            <a:endParaRPr lang="en-US" dirty="0">
              <a:solidFill>
                <a:prstClr val="black"/>
              </a:solidFill>
            </a:endParaRPr>
          </a:p>
        </p:txBody>
      </p:sp>
    </p:spTree>
    <p:extLst>
      <p:ext uri="{BB962C8B-B14F-4D97-AF65-F5344CB8AC3E}">
        <p14:creationId xmlns:p14="http://schemas.microsoft.com/office/powerpoint/2010/main" val="32929912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19</a:t>
            </a:fld>
            <a:endParaRPr lang="en-US" dirty="0">
              <a:solidFill>
                <a:prstClr val="black"/>
              </a:solidFill>
            </a:endParaRPr>
          </a:p>
        </p:txBody>
      </p:sp>
      <p:sp>
        <p:nvSpPr>
          <p:cNvPr id="11" name="Date Placeholder 10"/>
          <p:cNvSpPr>
            <a:spLocks noGrp="1"/>
          </p:cNvSpPr>
          <p:nvPr>
            <p:ph type="dt" idx="14"/>
          </p:nvPr>
        </p:nvSpPr>
        <p:spPr/>
        <p:txBody>
          <a:bodyPr/>
          <a:lstStyle/>
          <a:p>
            <a:fld id="{88A14CBB-3B41-4EA9-BAC8-6B73863190D9}" type="datetime8">
              <a:rPr lang="en-US" smtClean="0"/>
              <a:t>6/23/2013 12:06 PM</a:t>
            </a:fld>
            <a:endParaRPr lang="en-US" dirty="0"/>
          </a:p>
        </p:txBody>
      </p:sp>
      <p:sp>
        <p:nvSpPr>
          <p:cNvPr id="12" name="Footer Placeholder 11"/>
          <p:cNvSpPr>
            <a:spLocks noGrp="1"/>
          </p:cNvSpPr>
          <p:nvPr>
            <p:ph type="ftr" sz="quarter" idx="15"/>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3" name="Header Placeholder 12"/>
          <p:cNvSpPr>
            <a:spLocks noGrp="1"/>
          </p:cNvSpPr>
          <p:nvPr>
            <p:ph type="hdr" sz="quarter" idx="16"/>
          </p:nvPr>
        </p:nvSpPr>
        <p:spPr/>
        <p:txBody>
          <a:bodyPr/>
          <a:lstStyle/>
          <a:p>
            <a:endParaRPr lang="en-US" dirty="0"/>
          </a:p>
        </p:txBody>
      </p:sp>
    </p:spTree>
    <p:extLst>
      <p:ext uri="{BB962C8B-B14F-4D97-AF65-F5344CB8AC3E}">
        <p14:creationId xmlns:p14="http://schemas.microsoft.com/office/powerpoint/2010/main" val="5126612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2</a:t>
            </a:fld>
            <a:endParaRPr lang="en-US" dirty="0"/>
          </a:p>
        </p:txBody>
      </p:sp>
      <p:sp>
        <p:nvSpPr>
          <p:cNvPr id="10" name="Date Placeholder 9"/>
          <p:cNvSpPr>
            <a:spLocks noGrp="1"/>
          </p:cNvSpPr>
          <p:nvPr>
            <p:ph type="dt" idx="13"/>
          </p:nvPr>
        </p:nvSpPr>
        <p:spPr/>
        <p:txBody>
          <a:bodyPr/>
          <a:lstStyle/>
          <a:p>
            <a:fld id="{677FBE4F-EDB0-402F-A0AC-9374915CF447}" type="datetime8">
              <a:rPr lang="en-US" smtClean="0"/>
              <a:t>6/23/2013 12:01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0788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3</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6/23/2013 12:01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1549856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4</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12:01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60768566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5</a:t>
            </a:fld>
            <a:endParaRPr lang="en-US" dirty="0"/>
          </a:p>
        </p:txBody>
      </p:sp>
      <p:sp>
        <p:nvSpPr>
          <p:cNvPr id="10" name="Date Placeholder 9"/>
          <p:cNvSpPr>
            <a:spLocks noGrp="1"/>
          </p:cNvSpPr>
          <p:nvPr>
            <p:ph type="dt" idx="13"/>
          </p:nvPr>
        </p:nvSpPr>
        <p:spPr/>
        <p:txBody>
          <a:bodyPr/>
          <a:lstStyle/>
          <a:p>
            <a:fld id="{20C21322-687B-4FB5-9B87-4A26FB21CF38}" type="datetime8">
              <a:rPr lang="en-US" smtClean="0"/>
              <a:t>6/23/2013 12:01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0993930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6</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12:01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3747652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7</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12:06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426073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8</a:t>
            </a:fld>
            <a:endParaRPr lang="en-US" dirty="0"/>
          </a:p>
        </p:txBody>
      </p:sp>
      <p:sp>
        <p:nvSpPr>
          <p:cNvPr id="10" name="Date Placeholder 9"/>
          <p:cNvSpPr>
            <a:spLocks noGrp="1"/>
          </p:cNvSpPr>
          <p:nvPr>
            <p:ph type="dt" idx="13"/>
          </p:nvPr>
        </p:nvSpPr>
        <p:spPr/>
        <p:txBody>
          <a:bodyPr/>
          <a:lstStyle/>
          <a:p>
            <a:fld id="{EEDF3C4D-D87C-4908-890C-F1AD6E39936D}" type="datetime8">
              <a:rPr lang="en-US" smtClean="0"/>
              <a:t>6/23/2013 12:06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348116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6" name="Slide Number Placeholder 5"/>
          <p:cNvSpPr>
            <a:spLocks noGrp="1"/>
          </p:cNvSpPr>
          <p:nvPr>
            <p:ph type="sldNum" sz="quarter" idx="12"/>
          </p:nvPr>
        </p:nvSpPr>
        <p:spPr/>
        <p:txBody>
          <a:bodyPr/>
          <a:lstStyle/>
          <a:p>
            <a:fld id="{B4008EB6-D09E-4580-8CD6-DDB14511944F}" type="slidenum">
              <a:rPr lang="en-US" smtClean="0"/>
              <a:pPr/>
              <a:t>9</a:t>
            </a:fld>
            <a:endParaRPr lang="en-US" dirty="0"/>
          </a:p>
        </p:txBody>
      </p:sp>
      <p:sp>
        <p:nvSpPr>
          <p:cNvPr id="10" name="Date Placeholder 9"/>
          <p:cNvSpPr>
            <a:spLocks noGrp="1"/>
          </p:cNvSpPr>
          <p:nvPr>
            <p:ph type="dt" idx="13"/>
          </p:nvPr>
        </p:nvSpPr>
        <p:spPr/>
        <p:txBody>
          <a:bodyPr/>
          <a:lstStyle/>
          <a:p>
            <a:fld id="{D86B6F6D-10A7-4370-A088-967AA50D8CFD}" type="datetime8">
              <a:rPr lang="en-US" smtClean="0"/>
              <a:t>6/23/2013 12:06 PM</a:t>
            </a:fld>
            <a:endParaRPr lang="en-US" dirty="0"/>
          </a:p>
        </p:txBody>
      </p:sp>
      <p:sp>
        <p:nvSpPr>
          <p:cNvPr id="11" name="Footer Placeholder 10"/>
          <p:cNvSpPr>
            <a:spLocks noGrp="1"/>
          </p:cNvSpPr>
          <p:nvPr>
            <p:ph type="ftr" sz="quarter" idx="14"/>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2" name="Header Placeholder 11"/>
          <p:cNvSpPr>
            <a:spLocks noGrp="1"/>
          </p:cNvSpPr>
          <p:nvPr>
            <p:ph type="hdr" sz="quarter" idx="15"/>
          </p:nvPr>
        </p:nvSpPr>
        <p:spPr/>
        <p:txBody>
          <a:bodyPr/>
          <a:lstStyle/>
          <a:p>
            <a:endParaRPr lang="en-US" dirty="0"/>
          </a:p>
        </p:txBody>
      </p:sp>
    </p:spTree>
    <p:extLst>
      <p:ext uri="{BB962C8B-B14F-4D97-AF65-F5344CB8AC3E}">
        <p14:creationId xmlns:p14="http://schemas.microsoft.com/office/powerpoint/2010/main" val="20356408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Walkin">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33037" y="482564"/>
            <a:ext cx="1646237" cy="351905"/>
          </a:xfrm>
          <a:prstGeom prst="rect">
            <a:avLst/>
          </a:prstGeom>
        </p:spPr>
      </p:pic>
    </p:spTree>
    <p:extLst>
      <p:ext uri="{BB962C8B-B14F-4D97-AF65-F5344CB8AC3E}">
        <p14:creationId xmlns:p14="http://schemas.microsoft.com/office/powerpoint/2010/main" val="3432282617"/>
      </p:ext>
    </p:extLst>
  </p:cSld>
  <p:clrMapOvr>
    <a:masterClrMapping/>
  </p:clrMapOvr>
  <p:transition>
    <p:fade/>
  </p:transition>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2472271686"/>
      </p:ext>
    </p:extLst>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92881"/>
          </a:xfrm>
        </p:spPr>
        <p:txBody>
          <a:bodyPr/>
          <a:lstStyle>
            <a:lvl1pPr marL="0" indent="0">
              <a:buNone/>
              <a:defRPr>
                <a:gradFill>
                  <a:gsLst>
                    <a:gs pos="1250">
                      <a:schemeClr val="tx1"/>
                    </a:gs>
                    <a:gs pos="99000">
                      <a:schemeClr val="tx1"/>
                    </a:gs>
                  </a:gsLst>
                  <a:lin ang="5400000" scaled="0"/>
                </a:gradFill>
              </a:defRPr>
            </a:lvl1pPr>
            <a:lvl2pPr marL="0" indent="0">
              <a:buFontTx/>
              <a:buNone/>
              <a:defRPr sz="2000"/>
            </a:lvl2pPr>
            <a:lvl3pPr marL="228600" indent="0">
              <a:buNone/>
              <a:defRPr sz="2000"/>
            </a:lvl3pPr>
            <a:lvl4pPr marL="457200" indent="0">
              <a:buNone/>
              <a:defRPr sz="1800"/>
            </a:lvl4pPr>
            <a:lvl5pPr marL="685800" indent="0">
              <a:buNone/>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43985228"/>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Content Placeholder 6"/>
          <p:cNvSpPr>
            <a:spLocks noGrp="1"/>
          </p:cNvSpPr>
          <p:nvPr>
            <p:ph sz="quarter" idx="10"/>
          </p:nvPr>
        </p:nvSpPr>
        <p:spPr>
          <a:xfrm>
            <a:off x="274638" y="1214438"/>
            <a:ext cx="11887200" cy="54832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53196831"/>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468368"/>
          </a:xfrm>
        </p:spPr>
        <p:txBody>
          <a:bodyPr wrap="square">
            <a:spAutoFit/>
          </a:bodyPr>
          <a:lstStyle>
            <a:lvl1pPr marL="0" indent="0">
              <a:spcBef>
                <a:spcPts val="1224"/>
              </a:spcBef>
              <a:buClr>
                <a:schemeClr val="tx1"/>
              </a:buClr>
              <a:buFont typeface="Wingdings" pitchFamily="2" charset="2"/>
              <a:buNone/>
              <a:defRPr sz="3600"/>
            </a:lvl1pPr>
            <a:lvl2pPr marL="0" indent="0">
              <a:buNone/>
              <a:defRPr sz="2000"/>
            </a:lvl2pPr>
            <a:lvl3pPr marL="231775" indent="0">
              <a:buNone/>
              <a:tabLst/>
              <a:defRPr sz="2000"/>
            </a:lvl3pPr>
            <a:lvl4pPr marL="460375" indent="0">
              <a:buNone/>
              <a:defRPr sz="1800"/>
            </a:lvl4pPr>
            <a:lvl5pPr marL="685800" indent="0">
              <a:buNone/>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918839873"/>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Bullet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536079"/>
          </a:xfrm>
        </p:spPr>
        <p:txBody>
          <a:bodyPr wrap="square">
            <a:spAutoFit/>
          </a:bodyPr>
          <a:lstStyle>
            <a:lvl1pPr marL="287338" indent="-287338">
              <a:spcBef>
                <a:spcPts val="1224"/>
              </a:spcBef>
              <a:buClr>
                <a:schemeClr val="tx1"/>
              </a:buClr>
              <a:buFont typeface="Arial" pitchFamily="34" charset="0"/>
              <a:buChar char="•"/>
              <a:defRPr sz="3600"/>
            </a:lvl1pPr>
            <a:lvl2pPr marL="531166" indent="-233195">
              <a:defRPr sz="2000"/>
            </a:lvl2pPr>
            <a:lvl3pPr marL="699585" indent="-168419">
              <a:tabLst/>
              <a:defRPr sz="2000"/>
            </a:lvl3pPr>
            <a:lvl4pPr marL="880958" indent="-181374">
              <a:defRPr sz="1800"/>
            </a:lvl4pPr>
            <a:lvl5pPr marL="1049377" indent="-168419">
              <a:tabLst/>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936257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Bullet text 1st level colo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3"/>
          <p:cNvSpPr>
            <a:spLocks noGrp="1"/>
          </p:cNvSpPr>
          <p:nvPr>
            <p:ph type="body" sz="quarter" idx="11"/>
          </p:nvPr>
        </p:nvSpPr>
        <p:spPr>
          <a:xfrm>
            <a:off x="6675439" y="1212849"/>
            <a:ext cx="5486399" cy="2671501"/>
          </a:xfrm>
        </p:spPr>
        <p:txBody>
          <a:bodyPr wrap="square">
            <a:spAutoFit/>
          </a:bodyPr>
          <a:lstStyle>
            <a:lvl1pPr marL="287338" indent="-287338">
              <a:spcBef>
                <a:spcPts val="1224"/>
              </a:spcBef>
              <a:buClr>
                <a:schemeClr val="tx2"/>
              </a:buClr>
              <a:buFont typeface="Arial" pitchFamily="34" charset="0"/>
              <a:buChar char="•"/>
              <a:defRPr sz="3600">
                <a:gradFill>
                  <a:gsLst>
                    <a:gs pos="1250">
                      <a:schemeClr val="tx2"/>
                    </a:gs>
                    <a:gs pos="99000">
                      <a:schemeClr val="tx2"/>
                    </a:gs>
                  </a:gsLst>
                  <a:lin ang="5400000" scaled="0"/>
                </a:gradFill>
              </a:defRPr>
            </a:lvl1pPr>
            <a:lvl2pPr marL="531166" indent="-233195">
              <a:defRPr sz="2400"/>
            </a:lvl2pPr>
            <a:lvl3pPr marL="699585" indent="-168419">
              <a:tabLst/>
              <a:defRPr sz="2400"/>
            </a:lvl3pPr>
            <a:lvl4pPr marL="880958" indent="-181374">
              <a:defRPr/>
            </a:lvl4pPr>
            <a:lvl5pPr marL="1049377" indent="-168419">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8371309"/>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Accent Color 1">
    <p:bg>
      <p:bgPr>
        <a:solidFill>
          <a:schemeClr val="accent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8450787"/>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lank Accent Color 2">
    <p:bg>
      <p:bgPr>
        <a:solidFill>
          <a:schemeClr val="accent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59344578"/>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North America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7" name="Group 96"/>
          <p:cNvGrpSpPr/>
          <p:nvPr userDrawn="1"/>
        </p:nvGrpSpPr>
        <p:grpSpPr>
          <a:xfrm>
            <a:off x="6765997" y="4102100"/>
            <a:ext cx="2232026" cy="1533525"/>
            <a:chOff x="15328900" y="1957388"/>
            <a:chExt cx="2232026" cy="1533525"/>
          </a:xfrm>
        </p:grpSpPr>
        <p:sp>
          <p:nvSpPr>
            <p:cNvPr id="12" name="Freeform 5"/>
            <p:cNvSpPr>
              <a:spLocks/>
            </p:cNvSpPr>
            <p:nvPr userDrawn="1"/>
          </p:nvSpPr>
          <p:spPr bwMode="auto">
            <a:xfrm>
              <a:off x="16663988" y="3295650"/>
              <a:ext cx="85725" cy="39688"/>
            </a:xfrm>
            <a:custGeom>
              <a:avLst/>
              <a:gdLst>
                <a:gd name="T0" fmla="*/ 18 w 31"/>
                <a:gd name="T1" fmla="*/ 3 h 14"/>
                <a:gd name="T2" fmla="*/ 15 w 31"/>
                <a:gd name="T3" fmla="*/ 3 h 14"/>
                <a:gd name="T4" fmla="*/ 7 w 31"/>
                <a:gd name="T5" fmla="*/ 1 h 14"/>
                <a:gd name="T6" fmla="*/ 10 w 31"/>
                <a:gd name="T7" fmla="*/ 8 h 14"/>
                <a:gd name="T8" fmla="*/ 0 w 31"/>
                <a:gd name="T9" fmla="*/ 10 h 14"/>
                <a:gd name="T10" fmla="*/ 7 w 31"/>
                <a:gd name="T11" fmla="*/ 12 h 14"/>
                <a:gd name="T12" fmla="*/ 14 w 31"/>
                <a:gd name="T13" fmla="*/ 12 h 14"/>
                <a:gd name="T14" fmla="*/ 14 w 31"/>
                <a:gd name="T15" fmla="*/ 13 h 14"/>
                <a:gd name="T16" fmla="*/ 21 w 31"/>
                <a:gd name="T17" fmla="*/ 10 h 14"/>
                <a:gd name="T18" fmla="*/ 31 w 31"/>
                <a:gd name="T19" fmla="*/ 8 h 14"/>
                <a:gd name="T20" fmla="*/ 18 w 31"/>
                <a:gd name="T21"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1" h="14">
                  <a:moveTo>
                    <a:pt x="18" y="3"/>
                  </a:moveTo>
                  <a:cubicBezTo>
                    <a:pt x="17" y="3"/>
                    <a:pt x="16" y="3"/>
                    <a:pt x="15" y="3"/>
                  </a:cubicBezTo>
                  <a:cubicBezTo>
                    <a:pt x="12" y="2"/>
                    <a:pt x="8" y="0"/>
                    <a:pt x="7" y="1"/>
                  </a:cubicBezTo>
                  <a:cubicBezTo>
                    <a:pt x="5" y="3"/>
                    <a:pt x="10" y="6"/>
                    <a:pt x="10" y="8"/>
                  </a:cubicBezTo>
                  <a:cubicBezTo>
                    <a:pt x="10" y="10"/>
                    <a:pt x="1" y="8"/>
                    <a:pt x="0" y="10"/>
                  </a:cubicBezTo>
                  <a:cubicBezTo>
                    <a:pt x="0" y="11"/>
                    <a:pt x="3" y="13"/>
                    <a:pt x="7" y="12"/>
                  </a:cubicBezTo>
                  <a:cubicBezTo>
                    <a:pt x="10" y="10"/>
                    <a:pt x="12" y="12"/>
                    <a:pt x="14" y="12"/>
                  </a:cubicBezTo>
                  <a:cubicBezTo>
                    <a:pt x="14" y="13"/>
                    <a:pt x="14" y="13"/>
                    <a:pt x="14" y="13"/>
                  </a:cubicBezTo>
                  <a:cubicBezTo>
                    <a:pt x="16" y="14"/>
                    <a:pt x="17" y="12"/>
                    <a:pt x="21" y="10"/>
                  </a:cubicBezTo>
                  <a:cubicBezTo>
                    <a:pt x="25" y="9"/>
                    <a:pt x="31" y="12"/>
                    <a:pt x="31" y="8"/>
                  </a:cubicBezTo>
                  <a:cubicBezTo>
                    <a:pt x="31" y="5"/>
                    <a:pt x="20" y="2"/>
                    <a:pt x="18"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6"/>
            <p:cNvSpPr>
              <a:spLocks/>
            </p:cNvSpPr>
            <p:nvPr userDrawn="1"/>
          </p:nvSpPr>
          <p:spPr bwMode="auto">
            <a:xfrm>
              <a:off x="16481425" y="3373438"/>
              <a:ext cx="144463" cy="117475"/>
            </a:xfrm>
            <a:custGeom>
              <a:avLst/>
              <a:gdLst>
                <a:gd name="T0" fmla="*/ 10 w 52"/>
                <a:gd name="T1" fmla="*/ 3 h 42"/>
                <a:gd name="T2" fmla="*/ 5 w 52"/>
                <a:gd name="T3" fmla="*/ 6 h 42"/>
                <a:gd name="T4" fmla="*/ 3 w 52"/>
                <a:gd name="T5" fmla="*/ 9 h 42"/>
                <a:gd name="T6" fmla="*/ 2 w 52"/>
                <a:gd name="T7" fmla="*/ 10 h 42"/>
                <a:gd name="T8" fmla="*/ 0 w 52"/>
                <a:gd name="T9" fmla="*/ 11 h 42"/>
                <a:gd name="T10" fmla="*/ 1 w 52"/>
                <a:gd name="T11" fmla="*/ 13 h 42"/>
                <a:gd name="T12" fmla="*/ 7 w 52"/>
                <a:gd name="T13" fmla="*/ 19 h 42"/>
                <a:gd name="T14" fmla="*/ 9 w 52"/>
                <a:gd name="T15" fmla="*/ 21 h 42"/>
                <a:gd name="T16" fmla="*/ 8 w 52"/>
                <a:gd name="T17" fmla="*/ 23 h 42"/>
                <a:gd name="T18" fmla="*/ 10 w 52"/>
                <a:gd name="T19" fmla="*/ 27 h 42"/>
                <a:gd name="T20" fmla="*/ 13 w 52"/>
                <a:gd name="T21" fmla="*/ 27 h 42"/>
                <a:gd name="T22" fmla="*/ 15 w 52"/>
                <a:gd name="T23" fmla="*/ 29 h 42"/>
                <a:gd name="T24" fmla="*/ 18 w 52"/>
                <a:gd name="T25" fmla="*/ 32 h 42"/>
                <a:gd name="T26" fmla="*/ 21 w 52"/>
                <a:gd name="T27" fmla="*/ 34 h 42"/>
                <a:gd name="T28" fmla="*/ 23 w 52"/>
                <a:gd name="T29" fmla="*/ 34 h 42"/>
                <a:gd name="T30" fmla="*/ 29 w 52"/>
                <a:gd name="T31" fmla="*/ 37 h 42"/>
                <a:gd name="T32" fmla="*/ 33 w 52"/>
                <a:gd name="T33" fmla="*/ 40 h 42"/>
                <a:gd name="T34" fmla="*/ 37 w 52"/>
                <a:gd name="T35" fmla="*/ 39 h 42"/>
                <a:gd name="T36" fmla="*/ 35 w 52"/>
                <a:gd name="T37" fmla="*/ 36 h 42"/>
                <a:gd name="T38" fmla="*/ 38 w 52"/>
                <a:gd name="T39" fmla="*/ 34 h 42"/>
                <a:gd name="T40" fmla="*/ 44 w 52"/>
                <a:gd name="T41" fmla="*/ 32 h 42"/>
                <a:gd name="T42" fmla="*/ 45 w 52"/>
                <a:gd name="T43" fmla="*/ 35 h 42"/>
                <a:gd name="T44" fmla="*/ 48 w 52"/>
                <a:gd name="T45" fmla="*/ 41 h 42"/>
                <a:gd name="T46" fmla="*/ 52 w 52"/>
                <a:gd name="T47" fmla="*/ 37 h 42"/>
                <a:gd name="T48" fmla="*/ 52 w 52"/>
                <a:gd name="T49" fmla="*/ 36 h 42"/>
                <a:gd name="T50" fmla="*/ 49 w 52"/>
                <a:gd name="T51" fmla="*/ 32 h 42"/>
                <a:gd name="T52" fmla="*/ 42 w 52"/>
                <a:gd name="T53" fmla="*/ 28 h 42"/>
                <a:gd name="T54" fmla="*/ 35 w 52"/>
                <a:gd name="T55" fmla="*/ 31 h 42"/>
                <a:gd name="T56" fmla="*/ 27 w 52"/>
                <a:gd name="T57" fmla="*/ 31 h 42"/>
                <a:gd name="T58" fmla="*/ 24 w 52"/>
                <a:gd name="T59" fmla="*/ 28 h 42"/>
                <a:gd name="T60" fmla="*/ 19 w 52"/>
                <a:gd name="T61" fmla="*/ 22 h 42"/>
                <a:gd name="T62" fmla="*/ 18 w 52"/>
                <a:gd name="T63" fmla="*/ 21 h 42"/>
                <a:gd name="T64" fmla="*/ 20 w 52"/>
                <a:gd name="T65" fmla="*/ 14 h 42"/>
                <a:gd name="T66" fmla="*/ 20 w 52"/>
                <a:gd name="T67" fmla="*/ 6 h 42"/>
                <a:gd name="T68" fmla="*/ 21 w 52"/>
                <a:gd name="T69" fmla="*/ 0 h 42"/>
                <a:gd name="T70" fmla="*/ 21 w 52"/>
                <a:gd name="T71" fmla="*/ 0 h 42"/>
                <a:gd name="T72" fmla="*/ 15 w 52"/>
                <a:gd name="T73" fmla="*/ 2 h 42"/>
                <a:gd name="T74" fmla="*/ 10 w 52"/>
                <a:gd name="T75" fmla="*/ 3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2" h="42">
                  <a:moveTo>
                    <a:pt x="10" y="3"/>
                  </a:moveTo>
                  <a:cubicBezTo>
                    <a:pt x="10" y="5"/>
                    <a:pt x="8" y="5"/>
                    <a:pt x="5" y="6"/>
                  </a:cubicBezTo>
                  <a:cubicBezTo>
                    <a:pt x="2" y="6"/>
                    <a:pt x="3" y="8"/>
                    <a:pt x="3" y="9"/>
                  </a:cubicBezTo>
                  <a:cubicBezTo>
                    <a:pt x="3" y="9"/>
                    <a:pt x="2" y="10"/>
                    <a:pt x="2" y="10"/>
                  </a:cubicBezTo>
                  <a:cubicBezTo>
                    <a:pt x="0" y="11"/>
                    <a:pt x="0" y="11"/>
                    <a:pt x="0" y="11"/>
                  </a:cubicBezTo>
                  <a:cubicBezTo>
                    <a:pt x="0" y="11"/>
                    <a:pt x="0" y="12"/>
                    <a:pt x="1" y="13"/>
                  </a:cubicBezTo>
                  <a:cubicBezTo>
                    <a:pt x="2" y="14"/>
                    <a:pt x="5" y="18"/>
                    <a:pt x="7" y="19"/>
                  </a:cubicBezTo>
                  <a:cubicBezTo>
                    <a:pt x="8" y="19"/>
                    <a:pt x="8" y="20"/>
                    <a:pt x="9" y="21"/>
                  </a:cubicBezTo>
                  <a:cubicBezTo>
                    <a:pt x="9" y="22"/>
                    <a:pt x="9" y="22"/>
                    <a:pt x="8" y="23"/>
                  </a:cubicBezTo>
                  <a:cubicBezTo>
                    <a:pt x="7" y="23"/>
                    <a:pt x="7" y="26"/>
                    <a:pt x="10" y="27"/>
                  </a:cubicBezTo>
                  <a:cubicBezTo>
                    <a:pt x="12" y="28"/>
                    <a:pt x="11" y="27"/>
                    <a:pt x="13" y="27"/>
                  </a:cubicBezTo>
                  <a:cubicBezTo>
                    <a:pt x="14" y="27"/>
                    <a:pt x="14" y="29"/>
                    <a:pt x="15" y="29"/>
                  </a:cubicBezTo>
                  <a:cubicBezTo>
                    <a:pt x="16" y="29"/>
                    <a:pt x="19" y="30"/>
                    <a:pt x="18" y="32"/>
                  </a:cubicBezTo>
                  <a:cubicBezTo>
                    <a:pt x="18" y="34"/>
                    <a:pt x="19" y="34"/>
                    <a:pt x="21" y="34"/>
                  </a:cubicBezTo>
                  <a:cubicBezTo>
                    <a:pt x="22" y="34"/>
                    <a:pt x="22" y="34"/>
                    <a:pt x="23" y="34"/>
                  </a:cubicBezTo>
                  <a:cubicBezTo>
                    <a:pt x="25" y="35"/>
                    <a:pt x="28" y="36"/>
                    <a:pt x="29" y="37"/>
                  </a:cubicBezTo>
                  <a:cubicBezTo>
                    <a:pt x="31" y="39"/>
                    <a:pt x="32" y="38"/>
                    <a:pt x="33" y="40"/>
                  </a:cubicBezTo>
                  <a:cubicBezTo>
                    <a:pt x="34" y="42"/>
                    <a:pt x="36" y="40"/>
                    <a:pt x="37" y="39"/>
                  </a:cubicBezTo>
                  <a:cubicBezTo>
                    <a:pt x="37" y="38"/>
                    <a:pt x="36" y="37"/>
                    <a:pt x="35" y="36"/>
                  </a:cubicBezTo>
                  <a:cubicBezTo>
                    <a:pt x="35" y="35"/>
                    <a:pt x="38" y="35"/>
                    <a:pt x="38" y="34"/>
                  </a:cubicBezTo>
                  <a:cubicBezTo>
                    <a:pt x="39" y="32"/>
                    <a:pt x="42" y="31"/>
                    <a:pt x="44" y="32"/>
                  </a:cubicBezTo>
                  <a:cubicBezTo>
                    <a:pt x="45" y="32"/>
                    <a:pt x="47" y="34"/>
                    <a:pt x="45" y="35"/>
                  </a:cubicBezTo>
                  <a:cubicBezTo>
                    <a:pt x="44" y="37"/>
                    <a:pt x="46" y="39"/>
                    <a:pt x="48" y="41"/>
                  </a:cubicBezTo>
                  <a:cubicBezTo>
                    <a:pt x="50" y="39"/>
                    <a:pt x="51" y="38"/>
                    <a:pt x="52" y="37"/>
                  </a:cubicBezTo>
                  <a:cubicBezTo>
                    <a:pt x="52" y="37"/>
                    <a:pt x="52" y="36"/>
                    <a:pt x="52" y="36"/>
                  </a:cubicBezTo>
                  <a:cubicBezTo>
                    <a:pt x="52" y="35"/>
                    <a:pt x="51" y="34"/>
                    <a:pt x="49" y="32"/>
                  </a:cubicBezTo>
                  <a:cubicBezTo>
                    <a:pt x="47" y="29"/>
                    <a:pt x="44" y="29"/>
                    <a:pt x="42" y="28"/>
                  </a:cubicBezTo>
                  <a:cubicBezTo>
                    <a:pt x="40" y="27"/>
                    <a:pt x="37" y="29"/>
                    <a:pt x="35" y="31"/>
                  </a:cubicBezTo>
                  <a:cubicBezTo>
                    <a:pt x="32" y="33"/>
                    <a:pt x="29" y="32"/>
                    <a:pt x="27" y="31"/>
                  </a:cubicBezTo>
                  <a:cubicBezTo>
                    <a:pt x="26" y="30"/>
                    <a:pt x="25" y="29"/>
                    <a:pt x="24" y="28"/>
                  </a:cubicBezTo>
                  <a:cubicBezTo>
                    <a:pt x="22" y="26"/>
                    <a:pt x="20" y="24"/>
                    <a:pt x="19" y="22"/>
                  </a:cubicBezTo>
                  <a:cubicBezTo>
                    <a:pt x="19" y="22"/>
                    <a:pt x="18" y="21"/>
                    <a:pt x="18" y="21"/>
                  </a:cubicBezTo>
                  <a:cubicBezTo>
                    <a:pt x="18" y="19"/>
                    <a:pt x="19" y="17"/>
                    <a:pt x="20" y="14"/>
                  </a:cubicBezTo>
                  <a:cubicBezTo>
                    <a:pt x="20" y="12"/>
                    <a:pt x="19" y="7"/>
                    <a:pt x="20" y="6"/>
                  </a:cubicBezTo>
                  <a:cubicBezTo>
                    <a:pt x="21" y="4"/>
                    <a:pt x="21" y="3"/>
                    <a:pt x="21" y="0"/>
                  </a:cubicBezTo>
                  <a:cubicBezTo>
                    <a:pt x="21" y="0"/>
                    <a:pt x="21" y="0"/>
                    <a:pt x="21" y="0"/>
                  </a:cubicBezTo>
                  <a:cubicBezTo>
                    <a:pt x="19" y="0"/>
                    <a:pt x="16" y="2"/>
                    <a:pt x="15" y="2"/>
                  </a:cubicBezTo>
                  <a:cubicBezTo>
                    <a:pt x="14" y="2"/>
                    <a:pt x="11" y="1"/>
                    <a:pt x="10"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7"/>
            <p:cNvSpPr>
              <a:spLocks/>
            </p:cNvSpPr>
            <p:nvPr userDrawn="1"/>
          </p:nvSpPr>
          <p:spPr bwMode="auto">
            <a:xfrm>
              <a:off x="16519525" y="3246438"/>
              <a:ext cx="150813" cy="55563"/>
            </a:xfrm>
            <a:custGeom>
              <a:avLst/>
              <a:gdLst>
                <a:gd name="T0" fmla="*/ 44 w 54"/>
                <a:gd name="T1" fmla="*/ 13 h 20"/>
                <a:gd name="T2" fmla="*/ 19 w 54"/>
                <a:gd name="T3" fmla="*/ 3 h 20"/>
                <a:gd name="T4" fmla="*/ 1 w 54"/>
                <a:gd name="T5" fmla="*/ 9 h 20"/>
                <a:gd name="T6" fmla="*/ 10 w 54"/>
                <a:gd name="T7" fmla="*/ 5 h 20"/>
                <a:gd name="T8" fmla="*/ 15 w 54"/>
                <a:gd name="T9" fmla="*/ 7 h 20"/>
                <a:gd name="T10" fmla="*/ 23 w 54"/>
                <a:gd name="T11" fmla="*/ 9 h 20"/>
                <a:gd name="T12" fmla="*/ 34 w 54"/>
                <a:gd name="T13" fmla="*/ 15 h 20"/>
                <a:gd name="T14" fmla="*/ 37 w 54"/>
                <a:gd name="T15" fmla="*/ 19 h 20"/>
                <a:gd name="T16" fmla="*/ 53 w 54"/>
                <a:gd name="T17" fmla="*/ 18 h 20"/>
                <a:gd name="T18" fmla="*/ 44 w 54"/>
                <a:gd name="T19" fmla="*/ 13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 h="20">
                  <a:moveTo>
                    <a:pt x="44" y="13"/>
                  </a:moveTo>
                  <a:cubicBezTo>
                    <a:pt x="40" y="13"/>
                    <a:pt x="29" y="5"/>
                    <a:pt x="19" y="3"/>
                  </a:cubicBezTo>
                  <a:cubicBezTo>
                    <a:pt x="9" y="0"/>
                    <a:pt x="0" y="8"/>
                    <a:pt x="1" y="9"/>
                  </a:cubicBezTo>
                  <a:cubicBezTo>
                    <a:pt x="2" y="11"/>
                    <a:pt x="7" y="7"/>
                    <a:pt x="10" y="5"/>
                  </a:cubicBezTo>
                  <a:cubicBezTo>
                    <a:pt x="12" y="3"/>
                    <a:pt x="14" y="6"/>
                    <a:pt x="15" y="7"/>
                  </a:cubicBezTo>
                  <a:cubicBezTo>
                    <a:pt x="15" y="8"/>
                    <a:pt x="18" y="9"/>
                    <a:pt x="23" y="9"/>
                  </a:cubicBezTo>
                  <a:cubicBezTo>
                    <a:pt x="28" y="9"/>
                    <a:pt x="29" y="14"/>
                    <a:pt x="34" y="15"/>
                  </a:cubicBezTo>
                  <a:cubicBezTo>
                    <a:pt x="39" y="16"/>
                    <a:pt x="34" y="18"/>
                    <a:pt x="37" y="19"/>
                  </a:cubicBezTo>
                  <a:cubicBezTo>
                    <a:pt x="39" y="20"/>
                    <a:pt x="52" y="20"/>
                    <a:pt x="53" y="18"/>
                  </a:cubicBezTo>
                  <a:cubicBezTo>
                    <a:pt x="54" y="17"/>
                    <a:pt x="47" y="13"/>
                    <a:pt x="44"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8"/>
            <p:cNvSpPr>
              <a:spLocks/>
            </p:cNvSpPr>
            <p:nvPr userDrawn="1"/>
          </p:nvSpPr>
          <p:spPr bwMode="auto">
            <a:xfrm>
              <a:off x="16605250" y="3317875"/>
              <a:ext cx="33338" cy="17463"/>
            </a:xfrm>
            <a:custGeom>
              <a:avLst/>
              <a:gdLst>
                <a:gd name="T0" fmla="*/ 1 w 12"/>
                <a:gd name="T1" fmla="*/ 2 h 6"/>
                <a:gd name="T2" fmla="*/ 11 w 12"/>
                <a:gd name="T3" fmla="*/ 4 h 6"/>
                <a:gd name="T4" fmla="*/ 1 w 12"/>
                <a:gd name="T5" fmla="*/ 2 h 6"/>
              </a:gdLst>
              <a:ahLst/>
              <a:cxnLst>
                <a:cxn ang="0">
                  <a:pos x="T0" y="T1"/>
                </a:cxn>
                <a:cxn ang="0">
                  <a:pos x="T2" y="T3"/>
                </a:cxn>
                <a:cxn ang="0">
                  <a:pos x="T4" y="T5"/>
                </a:cxn>
              </a:cxnLst>
              <a:rect l="0" t="0" r="r" b="b"/>
              <a:pathLst>
                <a:path w="12" h="6">
                  <a:moveTo>
                    <a:pt x="1" y="2"/>
                  </a:moveTo>
                  <a:cubicBezTo>
                    <a:pt x="2" y="4"/>
                    <a:pt x="11" y="6"/>
                    <a:pt x="11" y="4"/>
                  </a:cubicBezTo>
                  <a:cubicBezTo>
                    <a:pt x="12" y="2"/>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9"/>
            <p:cNvSpPr>
              <a:spLocks/>
            </p:cNvSpPr>
            <p:nvPr userDrawn="1"/>
          </p:nvSpPr>
          <p:spPr bwMode="auto">
            <a:xfrm>
              <a:off x="16764000" y="3317875"/>
              <a:ext cx="33338" cy="17463"/>
            </a:xfrm>
            <a:custGeom>
              <a:avLst/>
              <a:gdLst>
                <a:gd name="T0" fmla="*/ 2 w 12"/>
                <a:gd name="T1" fmla="*/ 3 h 6"/>
                <a:gd name="T2" fmla="*/ 11 w 12"/>
                <a:gd name="T3" fmla="*/ 3 h 6"/>
                <a:gd name="T4" fmla="*/ 2 w 12"/>
                <a:gd name="T5" fmla="*/ 3 h 6"/>
              </a:gdLst>
              <a:ahLst/>
              <a:cxnLst>
                <a:cxn ang="0">
                  <a:pos x="T0" y="T1"/>
                </a:cxn>
                <a:cxn ang="0">
                  <a:pos x="T2" y="T3"/>
                </a:cxn>
                <a:cxn ang="0">
                  <a:pos x="T4" y="T5"/>
                </a:cxn>
              </a:cxnLst>
              <a:rect l="0" t="0" r="r" b="b"/>
              <a:pathLst>
                <a:path w="12" h="6">
                  <a:moveTo>
                    <a:pt x="2" y="3"/>
                  </a:moveTo>
                  <a:cubicBezTo>
                    <a:pt x="4" y="6"/>
                    <a:pt x="10" y="4"/>
                    <a:pt x="11" y="3"/>
                  </a:cubicBezTo>
                  <a:cubicBezTo>
                    <a:pt x="12" y="1"/>
                    <a:pt x="0"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0"/>
            <p:cNvSpPr>
              <a:spLocks/>
            </p:cNvSpPr>
            <p:nvPr userDrawn="1"/>
          </p:nvSpPr>
          <p:spPr bwMode="auto">
            <a:xfrm>
              <a:off x="16692563" y="1957388"/>
              <a:ext cx="868363" cy="652463"/>
            </a:xfrm>
            <a:custGeom>
              <a:avLst/>
              <a:gdLst>
                <a:gd name="T0" fmla="*/ 275 w 313"/>
                <a:gd name="T1" fmla="*/ 28 h 235"/>
                <a:gd name="T2" fmla="*/ 251 w 313"/>
                <a:gd name="T3" fmla="*/ 38 h 235"/>
                <a:gd name="T4" fmla="*/ 250 w 313"/>
                <a:gd name="T5" fmla="*/ 24 h 235"/>
                <a:gd name="T6" fmla="*/ 224 w 313"/>
                <a:gd name="T7" fmla="*/ 22 h 235"/>
                <a:gd name="T8" fmla="*/ 250 w 313"/>
                <a:gd name="T9" fmla="*/ 18 h 235"/>
                <a:gd name="T10" fmla="*/ 247 w 313"/>
                <a:gd name="T11" fmla="*/ 8 h 235"/>
                <a:gd name="T12" fmla="*/ 211 w 313"/>
                <a:gd name="T13" fmla="*/ 1 h 235"/>
                <a:gd name="T14" fmla="*/ 178 w 313"/>
                <a:gd name="T15" fmla="*/ 5 h 235"/>
                <a:gd name="T16" fmla="*/ 152 w 313"/>
                <a:gd name="T17" fmla="*/ 5 h 235"/>
                <a:gd name="T18" fmla="*/ 131 w 313"/>
                <a:gd name="T19" fmla="*/ 15 h 235"/>
                <a:gd name="T20" fmla="*/ 126 w 313"/>
                <a:gd name="T21" fmla="*/ 18 h 235"/>
                <a:gd name="T22" fmla="*/ 112 w 313"/>
                <a:gd name="T23" fmla="*/ 22 h 235"/>
                <a:gd name="T24" fmla="*/ 98 w 313"/>
                <a:gd name="T25" fmla="*/ 27 h 235"/>
                <a:gd name="T26" fmla="*/ 73 w 313"/>
                <a:gd name="T27" fmla="*/ 22 h 235"/>
                <a:gd name="T28" fmla="*/ 60 w 313"/>
                <a:gd name="T29" fmla="*/ 32 h 235"/>
                <a:gd name="T30" fmla="*/ 40 w 313"/>
                <a:gd name="T31" fmla="*/ 45 h 235"/>
                <a:gd name="T32" fmla="*/ 0 w 313"/>
                <a:gd name="T33" fmla="*/ 65 h 235"/>
                <a:gd name="T34" fmla="*/ 25 w 313"/>
                <a:gd name="T35" fmla="*/ 72 h 235"/>
                <a:gd name="T36" fmla="*/ 7 w 313"/>
                <a:gd name="T37" fmla="*/ 79 h 235"/>
                <a:gd name="T38" fmla="*/ 22 w 313"/>
                <a:gd name="T39" fmla="*/ 89 h 235"/>
                <a:gd name="T40" fmla="*/ 43 w 313"/>
                <a:gd name="T41" fmla="*/ 88 h 235"/>
                <a:gd name="T42" fmla="*/ 73 w 313"/>
                <a:gd name="T43" fmla="*/ 96 h 235"/>
                <a:gd name="T44" fmla="*/ 89 w 313"/>
                <a:gd name="T45" fmla="*/ 117 h 235"/>
                <a:gd name="T46" fmla="*/ 91 w 313"/>
                <a:gd name="T47" fmla="*/ 136 h 235"/>
                <a:gd name="T48" fmla="*/ 111 w 313"/>
                <a:gd name="T49" fmla="*/ 142 h 235"/>
                <a:gd name="T50" fmla="*/ 109 w 313"/>
                <a:gd name="T51" fmla="*/ 149 h 235"/>
                <a:gd name="T52" fmla="*/ 106 w 313"/>
                <a:gd name="T53" fmla="*/ 162 h 235"/>
                <a:gd name="T54" fmla="*/ 102 w 313"/>
                <a:gd name="T55" fmla="*/ 178 h 235"/>
                <a:gd name="T56" fmla="*/ 106 w 313"/>
                <a:gd name="T57" fmla="*/ 198 h 235"/>
                <a:gd name="T58" fmla="*/ 116 w 313"/>
                <a:gd name="T59" fmla="*/ 211 h 235"/>
                <a:gd name="T60" fmla="*/ 130 w 313"/>
                <a:gd name="T61" fmla="*/ 227 h 235"/>
                <a:gd name="T62" fmla="*/ 150 w 313"/>
                <a:gd name="T63" fmla="*/ 234 h 235"/>
                <a:gd name="T64" fmla="*/ 156 w 313"/>
                <a:gd name="T65" fmla="*/ 214 h 235"/>
                <a:gd name="T66" fmla="*/ 164 w 313"/>
                <a:gd name="T67" fmla="*/ 204 h 235"/>
                <a:gd name="T68" fmla="*/ 165 w 313"/>
                <a:gd name="T69" fmla="*/ 195 h 235"/>
                <a:gd name="T70" fmla="*/ 174 w 313"/>
                <a:gd name="T71" fmla="*/ 188 h 235"/>
                <a:gd name="T72" fmla="*/ 182 w 313"/>
                <a:gd name="T73" fmla="*/ 186 h 235"/>
                <a:gd name="T74" fmla="*/ 209 w 313"/>
                <a:gd name="T75" fmla="*/ 168 h 235"/>
                <a:gd name="T76" fmla="*/ 226 w 313"/>
                <a:gd name="T77" fmla="*/ 163 h 235"/>
                <a:gd name="T78" fmla="*/ 261 w 313"/>
                <a:gd name="T79" fmla="*/ 148 h 235"/>
                <a:gd name="T80" fmla="*/ 242 w 313"/>
                <a:gd name="T81" fmla="*/ 144 h 235"/>
                <a:gd name="T82" fmla="*/ 262 w 313"/>
                <a:gd name="T83" fmla="*/ 145 h 235"/>
                <a:gd name="T84" fmla="*/ 258 w 313"/>
                <a:gd name="T85" fmla="*/ 128 h 235"/>
                <a:gd name="T86" fmla="*/ 248 w 313"/>
                <a:gd name="T87" fmla="*/ 119 h 235"/>
                <a:gd name="T88" fmla="*/ 270 w 313"/>
                <a:gd name="T89" fmla="*/ 116 h 235"/>
                <a:gd name="T90" fmla="*/ 276 w 313"/>
                <a:gd name="T91" fmla="*/ 105 h 235"/>
                <a:gd name="T92" fmla="*/ 273 w 313"/>
                <a:gd name="T93" fmla="*/ 88 h 235"/>
                <a:gd name="T94" fmla="*/ 267 w 313"/>
                <a:gd name="T95" fmla="*/ 81 h 235"/>
                <a:gd name="T96" fmla="*/ 269 w 313"/>
                <a:gd name="T97" fmla="*/ 74 h 235"/>
                <a:gd name="T98" fmla="*/ 262 w 313"/>
                <a:gd name="T99" fmla="*/ 71 h 235"/>
                <a:gd name="T100" fmla="*/ 283 w 313"/>
                <a:gd name="T101" fmla="*/ 49 h 235"/>
                <a:gd name="T102" fmla="*/ 278 w 313"/>
                <a:gd name="T103" fmla="*/ 43 h 235"/>
                <a:gd name="T104" fmla="*/ 284 w 313"/>
                <a:gd name="T105" fmla="*/ 38 h 235"/>
                <a:gd name="T106" fmla="*/ 313 w 313"/>
                <a:gd name="T107" fmla="*/ 27 h 2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313" h="235">
                  <a:moveTo>
                    <a:pt x="295" y="22"/>
                  </a:moveTo>
                  <a:cubicBezTo>
                    <a:pt x="290" y="22"/>
                    <a:pt x="285" y="23"/>
                    <a:pt x="285" y="27"/>
                  </a:cubicBezTo>
                  <a:cubicBezTo>
                    <a:pt x="285" y="31"/>
                    <a:pt x="278" y="26"/>
                    <a:pt x="275" y="28"/>
                  </a:cubicBezTo>
                  <a:cubicBezTo>
                    <a:pt x="272" y="29"/>
                    <a:pt x="273" y="24"/>
                    <a:pt x="270" y="26"/>
                  </a:cubicBezTo>
                  <a:cubicBezTo>
                    <a:pt x="267" y="27"/>
                    <a:pt x="264" y="31"/>
                    <a:pt x="260" y="33"/>
                  </a:cubicBezTo>
                  <a:cubicBezTo>
                    <a:pt x="256" y="34"/>
                    <a:pt x="254" y="38"/>
                    <a:pt x="251" y="38"/>
                  </a:cubicBezTo>
                  <a:cubicBezTo>
                    <a:pt x="249" y="38"/>
                    <a:pt x="256" y="31"/>
                    <a:pt x="260" y="28"/>
                  </a:cubicBezTo>
                  <a:cubicBezTo>
                    <a:pt x="264" y="24"/>
                    <a:pt x="262" y="20"/>
                    <a:pt x="257" y="20"/>
                  </a:cubicBezTo>
                  <a:cubicBezTo>
                    <a:pt x="252" y="21"/>
                    <a:pt x="253" y="24"/>
                    <a:pt x="250" y="24"/>
                  </a:cubicBezTo>
                  <a:cubicBezTo>
                    <a:pt x="247" y="25"/>
                    <a:pt x="234" y="31"/>
                    <a:pt x="234" y="29"/>
                  </a:cubicBezTo>
                  <a:cubicBezTo>
                    <a:pt x="233" y="27"/>
                    <a:pt x="245" y="24"/>
                    <a:pt x="244" y="23"/>
                  </a:cubicBezTo>
                  <a:cubicBezTo>
                    <a:pt x="244" y="21"/>
                    <a:pt x="230" y="21"/>
                    <a:pt x="224" y="22"/>
                  </a:cubicBezTo>
                  <a:cubicBezTo>
                    <a:pt x="217" y="23"/>
                    <a:pt x="206" y="27"/>
                    <a:pt x="206" y="25"/>
                  </a:cubicBezTo>
                  <a:cubicBezTo>
                    <a:pt x="206" y="23"/>
                    <a:pt x="219" y="20"/>
                    <a:pt x="226" y="20"/>
                  </a:cubicBezTo>
                  <a:cubicBezTo>
                    <a:pt x="233" y="19"/>
                    <a:pt x="245" y="20"/>
                    <a:pt x="250" y="18"/>
                  </a:cubicBezTo>
                  <a:cubicBezTo>
                    <a:pt x="255" y="16"/>
                    <a:pt x="263" y="16"/>
                    <a:pt x="264" y="14"/>
                  </a:cubicBezTo>
                  <a:cubicBezTo>
                    <a:pt x="265" y="12"/>
                    <a:pt x="258" y="10"/>
                    <a:pt x="254" y="10"/>
                  </a:cubicBezTo>
                  <a:cubicBezTo>
                    <a:pt x="251" y="10"/>
                    <a:pt x="247" y="10"/>
                    <a:pt x="247" y="8"/>
                  </a:cubicBezTo>
                  <a:cubicBezTo>
                    <a:pt x="248" y="6"/>
                    <a:pt x="242" y="6"/>
                    <a:pt x="241" y="5"/>
                  </a:cubicBezTo>
                  <a:cubicBezTo>
                    <a:pt x="241" y="3"/>
                    <a:pt x="229" y="4"/>
                    <a:pt x="227" y="3"/>
                  </a:cubicBezTo>
                  <a:cubicBezTo>
                    <a:pt x="225" y="1"/>
                    <a:pt x="217" y="0"/>
                    <a:pt x="211" y="1"/>
                  </a:cubicBezTo>
                  <a:cubicBezTo>
                    <a:pt x="205" y="1"/>
                    <a:pt x="193" y="1"/>
                    <a:pt x="190" y="2"/>
                  </a:cubicBezTo>
                  <a:cubicBezTo>
                    <a:pt x="187" y="2"/>
                    <a:pt x="185" y="3"/>
                    <a:pt x="183" y="3"/>
                  </a:cubicBezTo>
                  <a:cubicBezTo>
                    <a:pt x="180" y="3"/>
                    <a:pt x="176" y="4"/>
                    <a:pt x="178" y="5"/>
                  </a:cubicBezTo>
                  <a:cubicBezTo>
                    <a:pt x="181" y="8"/>
                    <a:pt x="174" y="9"/>
                    <a:pt x="174" y="7"/>
                  </a:cubicBezTo>
                  <a:cubicBezTo>
                    <a:pt x="175" y="5"/>
                    <a:pt x="168" y="4"/>
                    <a:pt x="166" y="5"/>
                  </a:cubicBezTo>
                  <a:cubicBezTo>
                    <a:pt x="164" y="7"/>
                    <a:pt x="154" y="4"/>
                    <a:pt x="152" y="5"/>
                  </a:cubicBezTo>
                  <a:cubicBezTo>
                    <a:pt x="151" y="7"/>
                    <a:pt x="139" y="7"/>
                    <a:pt x="135" y="7"/>
                  </a:cubicBezTo>
                  <a:cubicBezTo>
                    <a:pt x="132" y="8"/>
                    <a:pt x="141" y="11"/>
                    <a:pt x="141" y="12"/>
                  </a:cubicBezTo>
                  <a:cubicBezTo>
                    <a:pt x="140" y="14"/>
                    <a:pt x="129" y="12"/>
                    <a:pt x="131" y="15"/>
                  </a:cubicBezTo>
                  <a:cubicBezTo>
                    <a:pt x="134" y="18"/>
                    <a:pt x="141" y="20"/>
                    <a:pt x="144" y="23"/>
                  </a:cubicBezTo>
                  <a:cubicBezTo>
                    <a:pt x="148" y="27"/>
                    <a:pt x="142" y="24"/>
                    <a:pt x="138" y="22"/>
                  </a:cubicBezTo>
                  <a:cubicBezTo>
                    <a:pt x="134" y="19"/>
                    <a:pt x="129" y="20"/>
                    <a:pt x="126" y="18"/>
                  </a:cubicBezTo>
                  <a:cubicBezTo>
                    <a:pt x="124" y="15"/>
                    <a:pt x="115" y="13"/>
                    <a:pt x="113" y="15"/>
                  </a:cubicBezTo>
                  <a:cubicBezTo>
                    <a:pt x="110" y="16"/>
                    <a:pt x="119" y="20"/>
                    <a:pt x="119" y="22"/>
                  </a:cubicBezTo>
                  <a:cubicBezTo>
                    <a:pt x="119" y="24"/>
                    <a:pt x="113" y="21"/>
                    <a:pt x="112" y="22"/>
                  </a:cubicBezTo>
                  <a:cubicBezTo>
                    <a:pt x="111" y="23"/>
                    <a:pt x="105" y="17"/>
                    <a:pt x="102" y="17"/>
                  </a:cubicBezTo>
                  <a:cubicBezTo>
                    <a:pt x="99" y="17"/>
                    <a:pt x="102" y="20"/>
                    <a:pt x="102" y="23"/>
                  </a:cubicBezTo>
                  <a:cubicBezTo>
                    <a:pt x="102" y="27"/>
                    <a:pt x="96" y="29"/>
                    <a:pt x="98" y="27"/>
                  </a:cubicBezTo>
                  <a:cubicBezTo>
                    <a:pt x="99" y="24"/>
                    <a:pt x="98" y="18"/>
                    <a:pt x="95" y="16"/>
                  </a:cubicBezTo>
                  <a:cubicBezTo>
                    <a:pt x="92" y="15"/>
                    <a:pt x="84" y="19"/>
                    <a:pt x="79" y="19"/>
                  </a:cubicBezTo>
                  <a:cubicBezTo>
                    <a:pt x="75" y="19"/>
                    <a:pt x="70" y="20"/>
                    <a:pt x="73" y="22"/>
                  </a:cubicBezTo>
                  <a:cubicBezTo>
                    <a:pt x="77" y="24"/>
                    <a:pt x="73" y="25"/>
                    <a:pt x="70" y="23"/>
                  </a:cubicBezTo>
                  <a:cubicBezTo>
                    <a:pt x="67" y="21"/>
                    <a:pt x="56" y="23"/>
                    <a:pt x="58" y="25"/>
                  </a:cubicBezTo>
                  <a:cubicBezTo>
                    <a:pt x="61" y="26"/>
                    <a:pt x="61" y="31"/>
                    <a:pt x="60" y="32"/>
                  </a:cubicBezTo>
                  <a:cubicBezTo>
                    <a:pt x="59" y="34"/>
                    <a:pt x="54" y="31"/>
                    <a:pt x="50" y="31"/>
                  </a:cubicBezTo>
                  <a:cubicBezTo>
                    <a:pt x="46" y="31"/>
                    <a:pt x="26" y="41"/>
                    <a:pt x="27" y="43"/>
                  </a:cubicBezTo>
                  <a:cubicBezTo>
                    <a:pt x="28" y="46"/>
                    <a:pt x="37" y="44"/>
                    <a:pt x="40" y="45"/>
                  </a:cubicBezTo>
                  <a:cubicBezTo>
                    <a:pt x="42" y="47"/>
                    <a:pt x="39" y="53"/>
                    <a:pt x="35" y="55"/>
                  </a:cubicBezTo>
                  <a:cubicBezTo>
                    <a:pt x="32" y="57"/>
                    <a:pt x="20" y="55"/>
                    <a:pt x="19" y="58"/>
                  </a:cubicBezTo>
                  <a:cubicBezTo>
                    <a:pt x="19" y="60"/>
                    <a:pt x="0" y="61"/>
                    <a:pt x="0" y="65"/>
                  </a:cubicBezTo>
                  <a:cubicBezTo>
                    <a:pt x="0" y="67"/>
                    <a:pt x="1" y="69"/>
                    <a:pt x="3" y="69"/>
                  </a:cubicBezTo>
                  <a:cubicBezTo>
                    <a:pt x="5" y="70"/>
                    <a:pt x="9" y="69"/>
                    <a:pt x="11" y="71"/>
                  </a:cubicBezTo>
                  <a:cubicBezTo>
                    <a:pt x="14" y="74"/>
                    <a:pt x="20" y="74"/>
                    <a:pt x="25" y="72"/>
                  </a:cubicBezTo>
                  <a:cubicBezTo>
                    <a:pt x="30" y="71"/>
                    <a:pt x="33" y="73"/>
                    <a:pt x="33" y="76"/>
                  </a:cubicBezTo>
                  <a:cubicBezTo>
                    <a:pt x="33" y="78"/>
                    <a:pt x="23" y="74"/>
                    <a:pt x="19" y="76"/>
                  </a:cubicBezTo>
                  <a:cubicBezTo>
                    <a:pt x="16" y="78"/>
                    <a:pt x="6" y="77"/>
                    <a:pt x="7" y="79"/>
                  </a:cubicBezTo>
                  <a:cubicBezTo>
                    <a:pt x="7" y="81"/>
                    <a:pt x="12" y="81"/>
                    <a:pt x="16" y="81"/>
                  </a:cubicBezTo>
                  <a:cubicBezTo>
                    <a:pt x="20" y="82"/>
                    <a:pt x="16" y="84"/>
                    <a:pt x="16" y="85"/>
                  </a:cubicBezTo>
                  <a:cubicBezTo>
                    <a:pt x="16" y="87"/>
                    <a:pt x="18" y="87"/>
                    <a:pt x="22" y="89"/>
                  </a:cubicBezTo>
                  <a:cubicBezTo>
                    <a:pt x="26" y="91"/>
                    <a:pt x="33" y="92"/>
                    <a:pt x="31" y="90"/>
                  </a:cubicBezTo>
                  <a:cubicBezTo>
                    <a:pt x="28" y="87"/>
                    <a:pt x="35" y="88"/>
                    <a:pt x="36" y="89"/>
                  </a:cubicBezTo>
                  <a:cubicBezTo>
                    <a:pt x="37" y="90"/>
                    <a:pt x="40" y="87"/>
                    <a:pt x="43" y="88"/>
                  </a:cubicBezTo>
                  <a:cubicBezTo>
                    <a:pt x="45" y="89"/>
                    <a:pt x="46" y="85"/>
                    <a:pt x="49" y="87"/>
                  </a:cubicBezTo>
                  <a:cubicBezTo>
                    <a:pt x="51" y="88"/>
                    <a:pt x="62" y="89"/>
                    <a:pt x="65" y="91"/>
                  </a:cubicBezTo>
                  <a:cubicBezTo>
                    <a:pt x="69" y="93"/>
                    <a:pt x="74" y="93"/>
                    <a:pt x="73" y="96"/>
                  </a:cubicBezTo>
                  <a:cubicBezTo>
                    <a:pt x="73" y="99"/>
                    <a:pt x="76" y="101"/>
                    <a:pt x="81" y="103"/>
                  </a:cubicBezTo>
                  <a:cubicBezTo>
                    <a:pt x="85" y="105"/>
                    <a:pt x="85" y="109"/>
                    <a:pt x="85" y="111"/>
                  </a:cubicBezTo>
                  <a:cubicBezTo>
                    <a:pt x="85" y="114"/>
                    <a:pt x="90" y="116"/>
                    <a:pt x="89" y="117"/>
                  </a:cubicBezTo>
                  <a:cubicBezTo>
                    <a:pt x="88" y="118"/>
                    <a:pt x="89" y="120"/>
                    <a:pt x="91" y="122"/>
                  </a:cubicBezTo>
                  <a:cubicBezTo>
                    <a:pt x="94" y="125"/>
                    <a:pt x="87" y="126"/>
                    <a:pt x="89" y="129"/>
                  </a:cubicBezTo>
                  <a:cubicBezTo>
                    <a:pt x="90" y="131"/>
                    <a:pt x="86" y="135"/>
                    <a:pt x="91" y="136"/>
                  </a:cubicBezTo>
                  <a:cubicBezTo>
                    <a:pt x="96" y="136"/>
                    <a:pt x="95" y="132"/>
                    <a:pt x="99" y="132"/>
                  </a:cubicBezTo>
                  <a:cubicBezTo>
                    <a:pt x="103" y="132"/>
                    <a:pt x="99" y="135"/>
                    <a:pt x="101" y="137"/>
                  </a:cubicBezTo>
                  <a:cubicBezTo>
                    <a:pt x="103" y="139"/>
                    <a:pt x="107" y="139"/>
                    <a:pt x="111" y="142"/>
                  </a:cubicBezTo>
                  <a:cubicBezTo>
                    <a:pt x="114" y="145"/>
                    <a:pt x="112" y="147"/>
                    <a:pt x="108" y="144"/>
                  </a:cubicBezTo>
                  <a:cubicBezTo>
                    <a:pt x="105" y="142"/>
                    <a:pt x="95" y="142"/>
                    <a:pt x="95" y="143"/>
                  </a:cubicBezTo>
                  <a:cubicBezTo>
                    <a:pt x="95" y="144"/>
                    <a:pt x="106" y="150"/>
                    <a:pt x="109" y="149"/>
                  </a:cubicBezTo>
                  <a:cubicBezTo>
                    <a:pt x="111" y="149"/>
                    <a:pt x="115" y="153"/>
                    <a:pt x="113" y="155"/>
                  </a:cubicBezTo>
                  <a:cubicBezTo>
                    <a:pt x="112" y="156"/>
                    <a:pt x="112" y="160"/>
                    <a:pt x="112" y="162"/>
                  </a:cubicBezTo>
                  <a:cubicBezTo>
                    <a:pt x="112" y="164"/>
                    <a:pt x="108" y="162"/>
                    <a:pt x="106" y="162"/>
                  </a:cubicBezTo>
                  <a:cubicBezTo>
                    <a:pt x="103" y="162"/>
                    <a:pt x="102" y="163"/>
                    <a:pt x="102" y="166"/>
                  </a:cubicBezTo>
                  <a:cubicBezTo>
                    <a:pt x="102" y="168"/>
                    <a:pt x="98" y="170"/>
                    <a:pt x="97" y="173"/>
                  </a:cubicBezTo>
                  <a:cubicBezTo>
                    <a:pt x="97" y="177"/>
                    <a:pt x="100" y="176"/>
                    <a:pt x="102" y="178"/>
                  </a:cubicBezTo>
                  <a:cubicBezTo>
                    <a:pt x="104" y="179"/>
                    <a:pt x="99" y="180"/>
                    <a:pt x="98" y="182"/>
                  </a:cubicBezTo>
                  <a:cubicBezTo>
                    <a:pt x="98" y="185"/>
                    <a:pt x="103" y="189"/>
                    <a:pt x="105" y="190"/>
                  </a:cubicBezTo>
                  <a:cubicBezTo>
                    <a:pt x="107" y="191"/>
                    <a:pt x="106" y="196"/>
                    <a:pt x="106" y="198"/>
                  </a:cubicBezTo>
                  <a:cubicBezTo>
                    <a:pt x="107" y="201"/>
                    <a:pt x="110" y="198"/>
                    <a:pt x="109" y="201"/>
                  </a:cubicBezTo>
                  <a:cubicBezTo>
                    <a:pt x="109" y="205"/>
                    <a:pt x="112" y="204"/>
                    <a:pt x="112" y="206"/>
                  </a:cubicBezTo>
                  <a:cubicBezTo>
                    <a:pt x="112" y="208"/>
                    <a:pt x="117" y="208"/>
                    <a:pt x="116" y="211"/>
                  </a:cubicBezTo>
                  <a:cubicBezTo>
                    <a:pt x="115" y="213"/>
                    <a:pt x="117" y="215"/>
                    <a:pt x="118" y="217"/>
                  </a:cubicBezTo>
                  <a:cubicBezTo>
                    <a:pt x="119" y="218"/>
                    <a:pt x="123" y="221"/>
                    <a:pt x="124" y="223"/>
                  </a:cubicBezTo>
                  <a:cubicBezTo>
                    <a:pt x="125" y="225"/>
                    <a:pt x="127" y="228"/>
                    <a:pt x="130" y="227"/>
                  </a:cubicBezTo>
                  <a:cubicBezTo>
                    <a:pt x="133" y="226"/>
                    <a:pt x="133" y="229"/>
                    <a:pt x="135" y="228"/>
                  </a:cubicBezTo>
                  <a:cubicBezTo>
                    <a:pt x="137" y="228"/>
                    <a:pt x="140" y="229"/>
                    <a:pt x="141" y="231"/>
                  </a:cubicBezTo>
                  <a:cubicBezTo>
                    <a:pt x="141" y="233"/>
                    <a:pt x="148" y="234"/>
                    <a:pt x="150" y="234"/>
                  </a:cubicBezTo>
                  <a:cubicBezTo>
                    <a:pt x="152" y="235"/>
                    <a:pt x="152" y="231"/>
                    <a:pt x="154" y="230"/>
                  </a:cubicBezTo>
                  <a:cubicBezTo>
                    <a:pt x="155" y="230"/>
                    <a:pt x="155" y="223"/>
                    <a:pt x="156" y="222"/>
                  </a:cubicBezTo>
                  <a:cubicBezTo>
                    <a:pt x="158" y="222"/>
                    <a:pt x="157" y="215"/>
                    <a:pt x="156" y="214"/>
                  </a:cubicBezTo>
                  <a:cubicBezTo>
                    <a:pt x="154" y="214"/>
                    <a:pt x="155" y="211"/>
                    <a:pt x="158" y="212"/>
                  </a:cubicBezTo>
                  <a:cubicBezTo>
                    <a:pt x="162" y="212"/>
                    <a:pt x="161" y="209"/>
                    <a:pt x="162" y="208"/>
                  </a:cubicBezTo>
                  <a:cubicBezTo>
                    <a:pt x="164" y="208"/>
                    <a:pt x="163" y="205"/>
                    <a:pt x="164" y="204"/>
                  </a:cubicBezTo>
                  <a:cubicBezTo>
                    <a:pt x="166" y="204"/>
                    <a:pt x="165" y="202"/>
                    <a:pt x="164" y="201"/>
                  </a:cubicBezTo>
                  <a:cubicBezTo>
                    <a:pt x="164" y="200"/>
                    <a:pt x="165" y="199"/>
                    <a:pt x="166" y="198"/>
                  </a:cubicBezTo>
                  <a:cubicBezTo>
                    <a:pt x="168" y="198"/>
                    <a:pt x="168" y="195"/>
                    <a:pt x="165" y="195"/>
                  </a:cubicBezTo>
                  <a:cubicBezTo>
                    <a:pt x="163" y="194"/>
                    <a:pt x="164" y="191"/>
                    <a:pt x="166" y="193"/>
                  </a:cubicBezTo>
                  <a:cubicBezTo>
                    <a:pt x="169" y="194"/>
                    <a:pt x="170" y="193"/>
                    <a:pt x="169" y="191"/>
                  </a:cubicBezTo>
                  <a:cubicBezTo>
                    <a:pt x="168" y="189"/>
                    <a:pt x="171" y="189"/>
                    <a:pt x="174" y="188"/>
                  </a:cubicBezTo>
                  <a:cubicBezTo>
                    <a:pt x="177" y="188"/>
                    <a:pt x="179" y="186"/>
                    <a:pt x="178" y="184"/>
                  </a:cubicBezTo>
                  <a:cubicBezTo>
                    <a:pt x="177" y="181"/>
                    <a:pt x="182" y="182"/>
                    <a:pt x="181" y="184"/>
                  </a:cubicBezTo>
                  <a:cubicBezTo>
                    <a:pt x="180" y="186"/>
                    <a:pt x="180" y="188"/>
                    <a:pt x="182" y="186"/>
                  </a:cubicBezTo>
                  <a:cubicBezTo>
                    <a:pt x="183" y="185"/>
                    <a:pt x="186" y="186"/>
                    <a:pt x="191" y="184"/>
                  </a:cubicBezTo>
                  <a:cubicBezTo>
                    <a:pt x="196" y="183"/>
                    <a:pt x="201" y="179"/>
                    <a:pt x="203" y="175"/>
                  </a:cubicBezTo>
                  <a:cubicBezTo>
                    <a:pt x="204" y="171"/>
                    <a:pt x="210" y="171"/>
                    <a:pt x="209" y="168"/>
                  </a:cubicBezTo>
                  <a:cubicBezTo>
                    <a:pt x="208" y="166"/>
                    <a:pt x="210" y="164"/>
                    <a:pt x="214" y="166"/>
                  </a:cubicBezTo>
                  <a:cubicBezTo>
                    <a:pt x="218" y="168"/>
                    <a:pt x="215" y="165"/>
                    <a:pt x="219" y="165"/>
                  </a:cubicBezTo>
                  <a:cubicBezTo>
                    <a:pt x="223" y="165"/>
                    <a:pt x="222" y="164"/>
                    <a:pt x="226" y="163"/>
                  </a:cubicBezTo>
                  <a:cubicBezTo>
                    <a:pt x="230" y="163"/>
                    <a:pt x="241" y="161"/>
                    <a:pt x="245" y="158"/>
                  </a:cubicBezTo>
                  <a:cubicBezTo>
                    <a:pt x="248" y="155"/>
                    <a:pt x="256" y="153"/>
                    <a:pt x="259" y="151"/>
                  </a:cubicBezTo>
                  <a:cubicBezTo>
                    <a:pt x="262" y="149"/>
                    <a:pt x="263" y="147"/>
                    <a:pt x="261" y="148"/>
                  </a:cubicBezTo>
                  <a:cubicBezTo>
                    <a:pt x="259" y="149"/>
                    <a:pt x="255" y="149"/>
                    <a:pt x="252" y="149"/>
                  </a:cubicBezTo>
                  <a:cubicBezTo>
                    <a:pt x="249" y="148"/>
                    <a:pt x="244" y="145"/>
                    <a:pt x="241" y="147"/>
                  </a:cubicBezTo>
                  <a:cubicBezTo>
                    <a:pt x="237" y="149"/>
                    <a:pt x="239" y="144"/>
                    <a:pt x="242" y="144"/>
                  </a:cubicBezTo>
                  <a:cubicBezTo>
                    <a:pt x="245" y="144"/>
                    <a:pt x="244" y="142"/>
                    <a:pt x="243" y="139"/>
                  </a:cubicBezTo>
                  <a:cubicBezTo>
                    <a:pt x="242" y="136"/>
                    <a:pt x="248" y="138"/>
                    <a:pt x="250" y="142"/>
                  </a:cubicBezTo>
                  <a:cubicBezTo>
                    <a:pt x="253" y="145"/>
                    <a:pt x="257" y="147"/>
                    <a:pt x="262" y="145"/>
                  </a:cubicBezTo>
                  <a:cubicBezTo>
                    <a:pt x="266" y="144"/>
                    <a:pt x="262" y="141"/>
                    <a:pt x="263" y="139"/>
                  </a:cubicBezTo>
                  <a:cubicBezTo>
                    <a:pt x="265" y="136"/>
                    <a:pt x="251" y="129"/>
                    <a:pt x="250" y="127"/>
                  </a:cubicBezTo>
                  <a:cubicBezTo>
                    <a:pt x="249" y="124"/>
                    <a:pt x="254" y="126"/>
                    <a:pt x="258" y="128"/>
                  </a:cubicBezTo>
                  <a:cubicBezTo>
                    <a:pt x="262" y="129"/>
                    <a:pt x="262" y="125"/>
                    <a:pt x="262" y="122"/>
                  </a:cubicBezTo>
                  <a:cubicBezTo>
                    <a:pt x="262" y="120"/>
                    <a:pt x="254" y="120"/>
                    <a:pt x="250" y="122"/>
                  </a:cubicBezTo>
                  <a:cubicBezTo>
                    <a:pt x="246" y="124"/>
                    <a:pt x="243" y="120"/>
                    <a:pt x="248" y="119"/>
                  </a:cubicBezTo>
                  <a:cubicBezTo>
                    <a:pt x="253" y="118"/>
                    <a:pt x="248" y="116"/>
                    <a:pt x="250" y="115"/>
                  </a:cubicBezTo>
                  <a:cubicBezTo>
                    <a:pt x="251" y="113"/>
                    <a:pt x="258" y="119"/>
                    <a:pt x="261" y="118"/>
                  </a:cubicBezTo>
                  <a:cubicBezTo>
                    <a:pt x="265" y="117"/>
                    <a:pt x="267" y="118"/>
                    <a:pt x="270" y="116"/>
                  </a:cubicBezTo>
                  <a:cubicBezTo>
                    <a:pt x="273" y="114"/>
                    <a:pt x="265" y="112"/>
                    <a:pt x="263" y="110"/>
                  </a:cubicBezTo>
                  <a:cubicBezTo>
                    <a:pt x="261" y="108"/>
                    <a:pt x="271" y="108"/>
                    <a:pt x="274" y="108"/>
                  </a:cubicBezTo>
                  <a:cubicBezTo>
                    <a:pt x="277" y="109"/>
                    <a:pt x="278" y="104"/>
                    <a:pt x="276" y="105"/>
                  </a:cubicBezTo>
                  <a:cubicBezTo>
                    <a:pt x="273" y="106"/>
                    <a:pt x="265" y="102"/>
                    <a:pt x="267" y="99"/>
                  </a:cubicBezTo>
                  <a:cubicBezTo>
                    <a:pt x="268" y="97"/>
                    <a:pt x="272" y="100"/>
                    <a:pt x="275" y="98"/>
                  </a:cubicBezTo>
                  <a:cubicBezTo>
                    <a:pt x="279" y="96"/>
                    <a:pt x="276" y="88"/>
                    <a:pt x="273" y="88"/>
                  </a:cubicBezTo>
                  <a:cubicBezTo>
                    <a:pt x="270" y="88"/>
                    <a:pt x="264" y="87"/>
                    <a:pt x="264" y="86"/>
                  </a:cubicBezTo>
                  <a:cubicBezTo>
                    <a:pt x="264" y="85"/>
                    <a:pt x="259" y="84"/>
                    <a:pt x="260" y="82"/>
                  </a:cubicBezTo>
                  <a:cubicBezTo>
                    <a:pt x="262" y="81"/>
                    <a:pt x="264" y="84"/>
                    <a:pt x="267" y="81"/>
                  </a:cubicBezTo>
                  <a:cubicBezTo>
                    <a:pt x="271" y="79"/>
                    <a:pt x="278" y="82"/>
                    <a:pt x="281" y="81"/>
                  </a:cubicBezTo>
                  <a:cubicBezTo>
                    <a:pt x="284" y="81"/>
                    <a:pt x="280" y="75"/>
                    <a:pt x="278" y="76"/>
                  </a:cubicBezTo>
                  <a:cubicBezTo>
                    <a:pt x="276" y="77"/>
                    <a:pt x="270" y="77"/>
                    <a:pt x="269" y="74"/>
                  </a:cubicBezTo>
                  <a:cubicBezTo>
                    <a:pt x="269" y="71"/>
                    <a:pt x="275" y="74"/>
                    <a:pt x="276" y="72"/>
                  </a:cubicBezTo>
                  <a:cubicBezTo>
                    <a:pt x="277" y="71"/>
                    <a:pt x="268" y="67"/>
                    <a:pt x="266" y="70"/>
                  </a:cubicBezTo>
                  <a:cubicBezTo>
                    <a:pt x="265" y="73"/>
                    <a:pt x="259" y="72"/>
                    <a:pt x="262" y="71"/>
                  </a:cubicBezTo>
                  <a:cubicBezTo>
                    <a:pt x="265" y="69"/>
                    <a:pt x="265" y="64"/>
                    <a:pt x="265" y="61"/>
                  </a:cubicBezTo>
                  <a:cubicBezTo>
                    <a:pt x="265" y="58"/>
                    <a:pt x="275" y="58"/>
                    <a:pt x="274" y="54"/>
                  </a:cubicBezTo>
                  <a:cubicBezTo>
                    <a:pt x="273" y="50"/>
                    <a:pt x="279" y="49"/>
                    <a:pt x="283" y="49"/>
                  </a:cubicBezTo>
                  <a:cubicBezTo>
                    <a:pt x="286" y="49"/>
                    <a:pt x="283" y="44"/>
                    <a:pt x="279" y="45"/>
                  </a:cubicBezTo>
                  <a:cubicBezTo>
                    <a:pt x="276" y="45"/>
                    <a:pt x="272" y="49"/>
                    <a:pt x="271" y="48"/>
                  </a:cubicBezTo>
                  <a:cubicBezTo>
                    <a:pt x="269" y="46"/>
                    <a:pt x="275" y="43"/>
                    <a:pt x="278" y="43"/>
                  </a:cubicBezTo>
                  <a:cubicBezTo>
                    <a:pt x="281" y="43"/>
                    <a:pt x="288" y="43"/>
                    <a:pt x="291" y="41"/>
                  </a:cubicBezTo>
                  <a:cubicBezTo>
                    <a:pt x="293" y="40"/>
                    <a:pt x="286" y="39"/>
                    <a:pt x="281" y="39"/>
                  </a:cubicBezTo>
                  <a:cubicBezTo>
                    <a:pt x="276" y="40"/>
                    <a:pt x="276" y="38"/>
                    <a:pt x="284" y="38"/>
                  </a:cubicBezTo>
                  <a:cubicBezTo>
                    <a:pt x="291" y="37"/>
                    <a:pt x="290" y="36"/>
                    <a:pt x="295" y="35"/>
                  </a:cubicBezTo>
                  <a:cubicBezTo>
                    <a:pt x="300" y="35"/>
                    <a:pt x="298" y="33"/>
                    <a:pt x="301" y="32"/>
                  </a:cubicBezTo>
                  <a:cubicBezTo>
                    <a:pt x="305" y="32"/>
                    <a:pt x="313" y="29"/>
                    <a:pt x="313" y="27"/>
                  </a:cubicBezTo>
                  <a:cubicBezTo>
                    <a:pt x="313" y="25"/>
                    <a:pt x="301" y="22"/>
                    <a:pt x="295"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1"/>
            <p:cNvSpPr>
              <a:spLocks/>
            </p:cNvSpPr>
            <p:nvPr userDrawn="1"/>
          </p:nvSpPr>
          <p:spPr bwMode="auto">
            <a:xfrm>
              <a:off x="16941800" y="2363788"/>
              <a:ext cx="47625" cy="33338"/>
            </a:xfrm>
            <a:custGeom>
              <a:avLst/>
              <a:gdLst>
                <a:gd name="T0" fmla="*/ 17 w 17"/>
                <a:gd name="T1" fmla="*/ 8 h 12"/>
                <a:gd name="T2" fmla="*/ 13 w 17"/>
                <a:gd name="T3" fmla="*/ 4 h 12"/>
                <a:gd name="T4" fmla="*/ 3 w 17"/>
                <a:gd name="T5" fmla="*/ 2 h 12"/>
                <a:gd name="T6" fmla="*/ 2 w 17"/>
                <a:gd name="T7" fmla="*/ 7 h 12"/>
                <a:gd name="T8" fmla="*/ 8 w 17"/>
                <a:gd name="T9" fmla="*/ 10 h 12"/>
                <a:gd name="T10" fmla="*/ 17 w 17"/>
                <a:gd name="T11" fmla="*/ 8 h 12"/>
              </a:gdLst>
              <a:ahLst/>
              <a:cxnLst>
                <a:cxn ang="0">
                  <a:pos x="T0" y="T1"/>
                </a:cxn>
                <a:cxn ang="0">
                  <a:pos x="T2" y="T3"/>
                </a:cxn>
                <a:cxn ang="0">
                  <a:pos x="T4" y="T5"/>
                </a:cxn>
                <a:cxn ang="0">
                  <a:pos x="T6" y="T7"/>
                </a:cxn>
                <a:cxn ang="0">
                  <a:pos x="T8" y="T9"/>
                </a:cxn>
                <a:cxn ang="0">
                  <a:pos x="T10" y="T11"/>
                </a:cxn>
              </a:cxnLst>
              <a:rect l="0" t="0" r="r" b="b"/>
              <a:pathLst>
                <a:path w="17" h="12">
                  <a:moveTo>
                    <a:pt x="17" y="8"/>
                  </a:moveTo>
                  <a:cubicBezTo>
                    <a:pt x="17" y="5"/>
                    <a:pt x="14" y="7"/>
                    <a:pt x="13" y="4"/>
                  </a:cubicBezTo>
                  <a:cubicBezTo>
                    <a:pt x="11" y="1"/>
                    <a:pt x="4" y="0"/>
                    <a:pt x="3" y="2"/>
                  </a:cubicBezTo>
                  <a:cubicBezTo>
                    <a:pt x="3" y="3"/>
                    <a:pt x="0" y="5"/>
                    <a:pt x="2" y="7"/>
                  </a:cubicBezTo>
                  <a:cubicBezTo>
                    <a:pt x="4" y="9"/>
                    <a:pt x="5" y="8"/>
                    <a:pt x="8" y="10"/>
                  </a:cubicBezTo>
                  <a:cubicBezTo>
                    <a:pt x="10" y="12"/>
                    <a:pt x="17" y="10"/>
                    <a:pt x="17"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2"/>
            <p:cNvSpPr>
              <a:spLocks/>
            </p:cNvSpPr>
            <p:nvPr userDrawn="1"/>
          </p:nvSpPr>
          <p:spPr bwMode="auto">
            <a:xfrm>
              <a:off x="15928975" y="2246313"/>
              <a:ext cx="157163" cy="100013"/>
            </a:xfrm>
            <a:custGeom>
              <a:avLst/>
              <a:gdLst>
                <a:gd name="T0" fmla="*/ 9 w 57"/>
                <a:gd name="T1" fmla="*/ 28 h 36"/>
                <a:gd name="T2" fmla="*/ 16 w 57"/>
                <a:gd name="T3" fmla="*/ 36 h 36"/>
                <a:gd name="T4" fmla="*/ 20 w 57"/>
                <a:gd name="T5" fmla="*/ 34 h 36"/>
                <a:gd name="T6" fmla="*/ 25 w 57"/>
                <a:gd name="T7" fmla="*/ 33 h 36"/>
                <a:gd name="T8" fmla="*/ 30 w 57"/>
                <a:gd name="T9" fmla="*/ 29 h 36"/>
                <a:gd name="T10" fmla="*/ 34 w 57"/>
                <a:gd name="T11" fmla="*/ 24 h 36"/>
                <a:gd name="T12" fmla="*/ 39 w 57"/>
                <a:gd name="T13" fmla="*/ 19 h 36"/>
                <a:gd name="T14" fmla="*/ 55 w 57"/>
                <a:gd name="T15" fmla="*/ 12 h 36"/>
                <a:gd name="T16" fmla="*/ 49 w 57"/>
                <a:gd name="T17" fmla="*/ 7 h 36"/>
                <a:gd name="T18" fmla="*/ 38 w 57"/>
                <a:gd name="T19" fmla="*/ 5 h 36"/>
                <a:gd name="T20" fmla="*/ 35 w 57"/>
                <a:gd name="T21" fmla="*/ 4 h 36"/>
                <a:gd name="T22" fmla="*/ 25 w 57"/>
                <a:gd name="T23" fmla="*/ 1 h 36"/>
                <a:gd name="T24" fmla="*/ 9 w 57"/>
                <a:gd name="T25" fmla="*/ 4 h 36"/>
                <a:gd name="T26" fmla="*/ 11 w 57"/>
                <a:gd name="T27" fmla="*/ 9 h 36"/>
                <a:gd name="T28" fmla="*/ 7 w 57"/>
                <a:gd name="T29" fmla="*/ 16 h 36"/>
                <a:gd name="T30" fmla="*/ 3 w 57"/>
                <a:gd name="T31" fmla="*/ 24 h 36"/>
                <a:gd name="T32" fmla="*/ 9 w 57"/>
                <a:gd name="T33" fmla="*/ 2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7" h="36">
                  <a:moveTo>
                    <a:pt x="9" y="28"/>
                  </a:moveTo>
                  <a:cubicBezTo>
                    <a:pt x="13" y="29"/>
                    <a:pt x="14" y="36"/>
                    <a:pt x="16" y="36"/>
                  </a:cubicBezTo>
                  <a:cubicBezTo>
                    <a:pt x="18" y="36"/>
                    <a:pt x="17" y="34"/>
                    <a:pt x="20" y="34"/>
                  </a:cubicBezTo>
                  <a:cubicBezTo>
                    <a:pt x="23" y="34"/>
                    <a:pt x="22" y="33"/>
                    <a:pt x="25" y="33"/>
                  </a:cubicBezTo>
                  <a:cubicBezTo>
                    <a:pt x="27" y="33"/>
                    <a:pt x="30" y="32"/>
                    <a:pt x="30" y="29"/>
                  </a:cubicBezTo>
                  <a:cubicBezTo>
                    <a:pt x="30" y="26"/>
                    <a:pt x="32" y="25"/>
                    <a:pt x="34" y="24"/>
                  </a:cubicBezTo>
                  <a:cubicBezTo>
                    <a:pt x="37" y="23"/>
                    <a:pt x="35" y="20"/>
                    <a:pt x="39" y="19"/>
                  </a:cubicBezTo>
                  <a:cubicBezTo>
                    <a:pt x="42" y="18"/>
                    <a:pt x="53" y="14"/>
                    <a:pt x="55" y="12"/>
                  </a:cubicBezTo>
                  <a:cubicBezTo>
                    <a:pt x="57" y="11"/>
                    <a:pt x="53" y="9"/>
                    <a:pt x="49" y="7"/>
                  </a:cubicBezTo>
                  <a:cubicBezTo>
                    <a:pt x="44" y="4"/>
                    <a:pt x="41" y="3"/>
                    <a:pt x="38" y="5"/>
                  </a:cubicBezTo>
                  <a:cubicBezTo>
                    <a:pt x="35" y="7"/>
                    <a:pt x="37" y="3"/>
                    <a:pt x="35" y="4"/>
                  </a:cubicBezTo>
                  <a:cubicBezTo>
                    <a:pt x="32" y="5"/>
                    <a:pt x="26" y="2"/>
                    <a:pt x="25" y="1"/>
                  </a:cubicBezTo>
                  <a:cubicBezTo>
                    <a:pt x="24" y="0"/>
                    <a:pt x="12" y="4"/>
                    <a:pt x="9" y="4"/>
                  </a:cubicBezTo>
                  <a:cubicBezTo>
                    <a:pt x="6" y="4"/>
                    <a:pt x="9" y="7"/>
                    <a:pt x="11" y="9"/>
                  </a:cubicBezTo>
                  <a:cubicBezTo>
                    <a:pt x="13" y="10"/>
                    <a:pt x="6" y="15"/>
                    <a:pt x="7" y="16"/>
                  </a:cubicBezTo>
                  <a:cubicBezTo>
                    <a:pt x="9" y="17"/>
                    <a:pt x="6" y="20"/>
                    <a:pt x="3" y="24"/>
                  </a:cubicBezTo>
                  <a:cubicBezTo>
                    <a:pt x="0" y="28"/>
                    <a:pt x="5" y="27"/>
                    <a:pt x="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3"/>
            <p:cNvSpPr>
              <a:spLocks/>
            </p:cNvSpPr>
            <p:nvPr userDrawn="1"/>
          </p:nvSpPr>
          <p:spPr bwMode="auto">
            <a:xfrm>
              <a:off x="16025813" y="2268538"/>
              <a:ext cx="263525" cy="141288"/>
            </a:xfrm>
            <a:custGeom>
              <a:avLst/>
              <a:gdLst>
                <a:gd name="T0" fmla="*/ 87 w 95"/>
                <a:gd name="T1" fmla="*/ 39 h 51"/>
                <a:gd name="T2" fmla="*/ 95 w 95"/>
                <a:gd name="T3" fmla="*/ 39 h 51"/>
                <a:gd name="T4" fmla="*/ 86 w 95"/>
                <a:gd name="T5" fmla="*/ 32 h 51"/>
                <a:gd name="T6" fmla="*/ 78 w 95"/>
                <a:gd name="T7" fmla="*/ 28 h 51"/>
                <a:gd name="T8" fmla="*/ 75 w 95"/>
                <a:gd name="T9" fmla="*/ 21 h 51"/>
                <a:gd name="T10" fmla="*/ 73 w 95"/>
                <a:gd name="T11" fmla="*/ 9 h 51"/>
                <a:gd name="T12" fmla="*/ 74 w 95"/>
                <a:gd name="T13" fmla="*/ 2 h 51"/>
                <a:gd name="T14" fmla="*/ 64 w 95"/>
                <a:gd name="T15" fmla="*/ 4 h 51"/>
                <a:gd name="T16" fmla="*/ 70 w 95"/>
                <a:gd name="T17" fmla="*/ 9 h 51"/>
                <a:gd name="T18" fmla="*/ 63 w 95"/>
                <a:gd name="T19" fmla="*/ 7 h 51"/>
                <a:gd name="T20" fmla="*/ 58 w 95"/>
                <a:gd name="T21" fmla="*/ 7 h 51"/>
                <a:gd name="T22" fmla="*/ 61 w 95"/>
                <a:gd name="T23" fmla="*/ 19 h 51"/>
                <a:gd name="T24" fmla="*/ 58 w 95"/>
                <a:gd name="T25" fmla="*/ 22 h 51"/>
                <a:gd name="T26" fmla="*/ 54 w 95"/>
                <a:gd name="T27" fmla="*/ 13 h 51"/>
                <a:gd name="T28" fmla="*/ 45 w 95"/>
                <a:gd name="T29" fmla="*/ 9 h 51"/>
                <a:gd name="T30" fmla="*/ 49 w 95"/>
                <a:gd name="T31" fmla="*/ 14 h 51"/>
                <a:gd name="T32" fmla="*/ 43 w 95"/>
                <a:gd name="T33" fmla="*/ 14 h 51"/>
                <a:gd name="T34" fmla="*/ 41 w 95"/>
                <a:gd name="T35" fmla="*/ 13 h 51"/>
                <a:gd name="T36" fmla="*/ 33 w 95"/>
                <a:gd name="T37" fmla="*/ 9 h 51"/>
                <a:gd name="T38" fmla="*/ 30 w 95"/>
                <a:gd name="T39" fmla="*/ 14 h 51"/>
                <a:gd name="T40" fmla="*/ 26 w 95"/>
                <a:gd name="T41" fmla="*/ 12 h 51"/>
                <a:gd name="T42" fmla="*/ 27 w 95"/>
                <a:gd name="T43" fmla="*/ 6 h 51"/>
                <a:gd name="T44" fmla="*/ 14 w 95"/>
                <a:gd name="T45" fmla="*/ 9 h 51"/>
                <a:gd name="T46" fmla="*/ 4 w 95"/>
                <a:gd name="T47" fmla="*/ 15 h 51"/>
                <a:gd name="T48" fmla="*/ 3 w 95"/>
                <a:gd name="T49" fmla="*/ 18 h 51"/>
                <a:gd name="T50" fmla="*/ 5 w 95"/>
                <a:gd name="T51" fmla="*/ 23 h 51"/>
                <a:gd name="T52" fmla="*/ 7 w 95"/>
                <a:gd name="T53" fmla="*/ 25 h 51"/>
                <a:gd name="T54" fmla="*/ 19 w 95"/>
                <a:gd name="T55" fmla="*/ 23 h 51"/>
                <a:gd name="T56" fmla="*/ 6 w 95"/>
                <a:gd name="T57" fmla="*/ 29 h 51"/>
                <a:gd name="T58" fmla="*/ 21 w 95"/>
                <a:gd name="T59" fmla="*/ 32 h 51"/>
                <a:gd name="T60" fmla="*/ 38 w 95"/>
                <a:gd name="T61" fmla="*/ 34 h 51"/>
                <a:gd name="T62" fmla="*/ 25 w 95"/>
                <a:gd name="T63" fmla="*/ 35 h 51"/>
                <a:gd name="T64" fmla="*/ 10 w 95"/>
                <a:gd name="T65" fmla="*/ 39 h 51"/>
                <a:gd name="T66" fmla="*/ 17 w 95"/>
                <a:gd name="T67" fmla="*/ 43 h 51"/>
                <a:gd name="T68" fmla="*/ 29 w 95"/>
                <a:gd name="T69" fmla="*/ 46 h 51"/>
                <a:gd name="T70" fmla="*/ 40 w 95"/>
                <a:gd name="T71" fmla="*/ 51 h 51"/>
                <a:gd name="T72" fmla="*/ 56 w 95"/>
                <a:gd name="T73" fmla="*/ 48 h 51"/>
                <a:gd name="T74" fmla="*/ 63 w 95"/>
                <a:gd name="T75" fmla="*/ 44 h 51"/>
                <a:gd name="T76" fmla="*/ 67 w 95"/>
                <a:gd name="T77" fmla="*/ 45 h 51"/>
                <a:gd name="T78" fmla="*/ 74 w 95"/>
                <a:gd name="T79" fmla="*/ 47 h 51"/>
                <a:gd name="T80" fmla="*/ 90 w 95"/>
                <a:gd name="T81" fmla="*/ 47 h 51"/>
                <a:gd name="T82" fmla="*/ 86 w 95"/>
                <a:gd name="T83" fmla="*/ 43 h 51"/>
                <a:gd name="T84" fmla="*/ 82 w 95"/>
                <a:gd name="T85" fmla="*/ 42 h 51"/>
                <a:gd name="T86" fmla="*/ 87 w 95"/>
                <a:gd name="T87" fmla="*/ 39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5" h="51">
                  <a:moveTo>
                    <a:pt x="87" y="39"/>
                  </a:moveTo>
                  <a:cubicBezTo>
                    <a:pt x="89" y="37"/>
                    <a:pt x="95" y="42"/>
                    <a:pt x="95" y="39"/>
                  </a:cubicBezTo>
                  <a:cubicBezTo>
                    <a:pt x="95" y="35"/>
                    <a:pt x="88" y="34"/>
                    <a:pt x="86" y="32"/>
                  </a:cubicBezTo>
                  <a:cubicBezTo>
                    <a:pt x="83" y="30"/>
                    <a:pt x="82" y="31"/>
                    <a:pt x="78" y="28"/>
                  </a:cubicBezTo>
                  <a:cubicBezTo>
                    <a:pt x="73" y="25"/>
                    <a:pt x="79" y="23"/>
                    <a:pt x="75" y="21"/>
                  </a:cubicBezTo>
                  <a:cubicBezTo>
                    <a:pt x="72" y="18"/>
                    <a:pt x="71" y="11"/>
                    <a:pt x="73" y="9"/>
                  </a:cubicBezTo>
                  <a:cubicBezTo>
                    <a:pt x="76" y="7"/>
                    <a:pt x="78" y="3"/>
                    <a:pt x="74" y="2"/>
                  </a:cubicBezTo>
                  <a:cubicBezTo>
                    <a:pt x="70" y="0"/>
                    <a:pt x="63" y="3"/>
                    <a:pt x="64" y="4"/>
                  </a:cubicBezTo>
                  <a:cubicBezTo>
                    <a:pt x="65" y="5"/>
                    <a:pt x="70" y="8"/>
                    <a:pt x="70" y="9"/>
                  </a:cubicBezTo>
                  <a:cubicBezTo>
                    <a:pt x="70" y="11"/>
                    <a:pt x="65" y="6"/>
                    <a:pt x="63" y="7"/>
                  </a:cubicBezTo>
                  <a:cubicBezTo>
                    <a:pt x="62" y="8"/>
                    <a:pt x="60" y="4"/>
                    <a:pt x="58" y="7"/>
                  </a:cubicBezTo>
                  <a:cubicBezTo>
                    <a:pt x="56" y="9"/>
                    <a:pt x="60" y="17"/>
                    <a:pt x="61" y="19"/>
                  </a:cubicBezTo>
                  <a:cubicBezTo>
                    <a:pt x="63" y="21"/>
                    <a:pt x="60" y="21"/>
                    <a:pt x="58" y="22"/>
                  </a:cubicBezTo>
                  <a:cubicBezTo>
                    <a:pt x="56" y="22"/>
                    <a:pt x="56" y="16"/>
                    <a:pt x="54" y="13"/>
                  </a:cubicBezTo>
                  <a:cubicBezTo>
                    <a:pt x="53" y="11"/>
                    <a:pt x="45" y="8"/>
                    <a:pt x="45" y="9"/>
                  </a:cubicBezTo>
                  <a:cubicBezTo>
                    <a:pt x="44" y="11"/>
                    <a:pt x="49" y="11"/>
                    <a:pt x="49" y="14"/>
                  </a:cubicBezTo>
                  <a:cubicBezTo>
                    <a:pt x="48" y="16"/>
                    <a:pt x="45" y="12"/>
                    <a:pt x="43" y="14"/>
                  </a:cubicBezTo>
                  <a:cubicBezTo>
                    <a:pt x="40" y="16"/>
                    <a:pt x="41" y="15"/>
                    <a:pt x="41" y="13"/>
                  </a:cubicBezTo>
                  <a:cubicBezTo>
                    <a:pt x="42" y="11"/>
                    <a:pt x="38" y="9"/>
                    <a:pt x="33" y="9"/>
                  </a:cubicBezTo>
                  <a:cubicBezTo>
                    <a:pt x="28" y="9"/>
                    <a:pt x="31" y="13"/>
                    <a:pt x="30" y="14"/>
                  </a:cubicBezTo>
                  <a:cubicBezTo>
                    <a:pt x="28" y="15"/>
                    <a:pt x="21" y="13"/>
                    <a:pt x="26" y="12"/>
                  </a:cubicBezTo>
                  <a:cubicBezTo>
                    <a:pt x="30" y="11"/>
                    <a:pt x="28" y="9"/>
                    <a:pt x="27" y="6"/>
                  </a:cubicBezTo>
                  <a:cubicBezTo>
                    <a:pt x="25" y="4"/>
                    <a:pt x="21" y="7"/>
                    <a:pt x="14" y="9"/>
                  </a:cubicBezTo>
                  <a:cubicBezTo>
                    <a:pt x="7" y="12"/>
                    <a:pt x="4" y="14"/>
                    <a:pt x="4" y="15"/>
                  </a:cubicBezTo>
                  <a:cubicBezTo>
                    <a:pt x="5" y="15"/>
                    <a:pt x="6" y="16"/>
                    <a:pt x="3" y="18"/>
                  </a:cubicBezTo>
                  <a:cubicBezTo>
                    <a:pt x="0" y="21"/>
                    <a:pt x="3" y="23"/>
                    <a:pt x="5" y="23"/>
                  </a:cubicBezTo>
                  <a:cubicBezTo>
                    <a:pt x="8" y="23"/>
                    <a:pt x="6" y="25"/>
                    <a:pt x="7" y="25"/>
                  </a:cubicBezTo>
                  <a:cubicBezTo>
                    <a:pt x="9" y="26"/>
                    <a:pt x="17" y="22"/>
                    <a:pt x="19" y="23"/>
                  </a:cubicBezTo>
                  <a:cubicBezTo>
                    <a:pt x="22" y="25"/>
                    <a:pt x="6" y="26"/>
                    <a:pt x="6" y="29"/>
                  </a:cubicBezTo>
                  <a:cubicBezTo>
                    <a:pt x="6" y="31"/>
                    <a:pt x="15" y="33"/>
                    <a:pt x="21" y="32"/>
                  </a:cubicBezTo>
                  <a:cubicBezTo>
                    <a:pt x="27" y="31"/>
                    <a:pt x="38" y="33"/>
                    <a:pt x="38" y="34"/>
                  </a:cubicBezTo>
                  <a:cubicBezTo>
                    <a:pt x="38" y="36"/>
                    <a:pt x="31" y="36"/>
                    <a:pt x="25" y="35"/>
                  </a:cubicBezTo>
                  <a:cubicBezTo>
                    <a:pt x="20" y="35"/>
                    <a:pt x="10" y="37"/>
                    <a:pt x="10" y="39"/>
                  </a:cubicBezTo>
                  <a:cubicBezTo>
                    <a:pt x="11" y="41"/>
                    <a:pt x="11" y="41"/>
                    <a:pt x="17" y="43"/>
                  </a:cubicBezTo>
                  <a:cubicBezTo>
                    <a:pt x="23" y="46"/>
                    <a:pt x="29" y="42"/>
                    <a:pt x="29" y="46"/>
                  </a:cubicBezTo>
                  <a:cubicBezTo>
                    <a:pt x="29" y="50"/>
                    <a:pt x="32" y="51"/>
                    <a:pt x="40" y="51"/>
                  </a:cubicBezTo>
                  <a:cubicBezTo>
                    <a:pt x="48" y="51"/>
                    <a:pt x="52" y="47"/>
                    <a:pt x="56" y="48"/>
                  </a:cubicBezTo>
                  <a:cubicBezTo>
                    <a:pt x="60" y="48"/>
                    <a:pt x="61" y="47"/>
                    <a:pt x="63" y="44"/>
                  </a:cubicBezTo>
                  <a:cubicBezTo>
                    <a:pt x="65" y="42"/>
                    <a:pt x="67" y="43"/>
                    <a:pt x="67" y="45"/>
                  </a:cubicBezTo>
                  <a:cubicBezTo>
                    <a:pt x="68" y="46"/>
                    <a:pt x="73" y="46"/>
                    <a:pt x="74" y="47"/>
                  </a:cubicBezTo>
                  <a:cubicBezTo>
                    <a:pt x="77" y="50"/>
                    <a:pt x="86" y="49"/>
                    <a:pt x="90" y="47"/>
                  </a:cubicBezTo>
                  <a:cubicBezTo>
                    <a:pt x="93" y="45"/>
                    <a:pt x="88" y="40"/>
                    <a:pt x="86" y="43"/>
                  </a:cubicBezTo>
                  <a:cubicBezTo>
                    <a:pt x="85" y="45"/>
                    <a:pt x="83" y="43"/>
                    <a:pt x="82" y="42"/>
                  </a:cubicBezTo>
                  <a:cubicBezTo>
                    <a:pt x="82" y="41"/>
                    <a:pt x="86" y="41"/>
                    <a:pt x="87" y="3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4"/>
            <p:cNvSpPr>
              <a:spLocks/>
            </p:cNvSpPr>
            <p:nvPr userDrawn="1"/>
          </p:nvSpPr>
          <p:spPr bwMode="auto">
            <a:xfrm>
              <a:off x="16022638" y="2201863"/>
              <a:ext cx="28575" cy="22225"/>
            </a:xfrm>
            <a:custGeom>
              <a:avLst/>
              <a:gdLst>
                <a:gd name="T0" fmla="*/ 2 w 10"/>
                <a:gd name="T1" fmla="*/ 7 h 8"/>
                <a:gd name="T2" fmla="*/ 10 w 10"/>
                <a:gd name="T3" fmla="*/ 2 h 8"/>
                <a:gd name="T4" fmla="*/ 2 w 10"/>
                <a:gd name="T5" fmla="*/ 7 h 8"/>
              </a:gdLst>
              <a:ahLst/>
              <a:cxnLst>
                <a:cxn ang="0">
                  <a:pos x="T0" y="T1"/>
                </a:cxn>
                <a:cxn ang="0">
                  <a:pos x="T2" y="T3"/>
                </a:cxn>
                <a:cxn ang="0">
                  <a:pos x="T4" y="T5"/>
                </a:cxn>
              </a:cxnLst>
              <a:rect l="0" t="0" r="r" b="b"/>
              <a:pathLst>
                <a:path w="10" h="8">
                  <a:moveTo>
                    <a:pt x="2" y="7"/>
                  </a:moveTo>
                  <a:cubicBezTo>
                    <a:pt x="6" y="8"/>
                    <a:pt x="10" y="4"/>
                    <a:pt x="10" y="2"/>
                  </a:cubicBezTo>
                  <a:cubicBezTo>
                    <a:pt x="10" y="0"/>
                    <a:pt x="0" y="7"/>
                    <a:pt x="2"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5"/>
            <p:cNvSpPr>
              <a:spLocks/>
            </p:cNvSpPr>
            <p:nvPr userDrawn="1"/>
          </p:nvSpPr>
          <p:spPr bwMode="auto">
            <a:xfrm>
              <a:off x="15973425" y="2157413"/>
              <a:ext cx="111125" cy="58738"/>
            </a:xfrm>
            <a:custGeom>
              <a:avLst/>
              <a:gdLst>
                <a:gd name="T0" fmla="*/ 1 w 40"/>
                <a:gd name="T1" fmla="*/ 17 h 21"/>
                <a:gd name="T2" fmla="*/ 3 w 40"/>
                <a:gd name="T3" fmla="*/ 20 h 21"/>
                <a:gd name="T4" fmla="*/ 7 w 40"/>
                <a:gd name="T5" fmla="*/ 19 h 21"/>
                <a:gd name="T6" fmla="*/ 11 w 40"/>
                <a:gd name="T7" fmla="*/ 17 h 21"/>
                <a:gd name="T8" fmla="*/ 15 w 40"/>
                <a:gd name="T9" fmla="*/ 21 h 21"/>
                <a:gd name="T10" fmla="*/ 19 w 40"/>
                <a:gd name="T11" fmla="*/ 17 h 21"/>
                <a:gd name="T12" fmla="*/ 22 w 40"/>
                <a:gd name="T13" fmla="*/ 14 h 21"/>
                <a:gd name="T14" fmla="*/ 25 w 40"/>
                <a:gd name="T15" fmla="*/ 10 h 21"/>
                <a:gd name="T16" fmla="*/ 27 w 40"/>
                <a:gd name="T17" fmla="*/ 14 h 21"/>
                <a:gd name="T18" fmla="*/ 32 w 40"/>
                <a:gd name="T19" fmla="*/ 13 h 21"/>
                <a:gd name="T20" fmla="*/ 36 w 40"/>
                <a:gd name="T21" fmla="*/ 11 h 21"/>
                <a:gd name="T22" fmla="*/ 36 w 40"/>
                <a:gd name="T23" fmla="*/ 7 h 21"/>
                <a:gd name="T24" fmla="*/ 39 w 40"/>
                <a:gd name="T25" fmla="*/ 5 h 21"/>
                <a:gd name="T26" fmla="*/ 35 w 40"/>
                <a:gd name="T27" fmla="*/ 2 h 21"/>
                <a:gd name="T28" fmla="*/ 32 w 40"/>
                <a:gd name="T29" fmla="*/ 4 h 21"/>
                <a:gd name="T30" fmla="*/ 25 w 40"/>
                <a:gd name="T31" fmla="*/ 4 h 21"/>
                <a:gd name="T32" fmla="*/ 16 w 40"/>
                <a:gd name="T33" fmla="*/ 8 h 21"/>
                <a:gd name="T34" fmla="*/ 8 w 40"/>
                <a:gd name="T35" fmla="*/ 13 h 21"/>
                <a:gd name="T36" fmla="*/ 1 w 40"/>
                <a:gd name="T37" fmla="*/ 17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0" h="21">
                  <a:moveTo>
                    <a:pt x="1" y="17"/>
                  </a:moveTo>
                  <a:cubicBezTo>
                    <a:pt x="3" y="17"/>
                    <a:pt x="1" y="21"/>
                    <a:pt x="3" y="20"/>
                  </a:cubicBezTo>
                  <a:cubicBezTo>
                    <a:pt x="5" y="19"/>
                    <a:pt x="6" y="19"/>
                    <a:pt x="7" y="19"/>
                  </a:cubicBezTo>
                  <a:cubicBezTo>
                    <a:pt x="9" y="20"/>
                    <a:pt x="10" y="18"/>
                    <a:pt x="11" y="17"/>
                  </a:cubicBezTo>
                  <a:cubicBezTo>
                    <a:pt x="12" y="15"/>
                    <a:pt x="12" y="21"/>
                    <a:pt x="15" y="21"/>
                  </a:cubicBezTo>
                  <a:cubicBezTo>
                    <a:pt x="17" y="21"/>
                    <a:pt x="17" y="15"/>
                    <a:pt x="19" y="17"/>
                  </a:cubicBezTo>
                  <a:cubicBezTo>
                    <a:pt x="21" y="18"/>
                    <a:pt x="22" y="16"/>
                    <a:pt x="22" y="14"/>
                  </a:cubicBezTo>
                  <a:cubicBezTo>
                    <a:pt x="23" y="13"/>
                    <a:pt x="23" y="10"/>
                    <a:pt x="25" y="10"/>
                  </a:cubicBezTo>
                  <a:cubicBezTo>
                    <a:pt x="28" y="9"/>
                    <a:pt x="26" y="12"/>
                    <a:pt x="27" y="14"/>
                  </a:cubicBezTo>
                  <a:cubicBezTo>
                    <a:pt x="28" y="17"/>
                    <a:pt x="31" y="14"/>
                    <a:pt x="32" y="13"/>
                  </a:cubicBezTo>
                  <a:cubicBezTo>
                    <a:pt x="32" y="12"/>
                    <a:pt x="36" y="13"/>
                    <a:pt x="36" y="11"/>
                  </a:cubicBezTo>
                  <a:cubicBezTo>
                    <a:pt x="35" y="9"/>
                    <a:pt x="37" y="9"/>
                    <a:pt x="36" y="7"/>
                  </a:cubicBezTo>
                  <a:cubicBezTo>
                    <a:pt x="35" y="5"/>
                    <a:pt x="38" y="6"/>
                    <a:pt x="39" y="5"/>
                  </a:cubicBezTo>
                  <a:cubicBezTo>
                    <a:pt x="40" y="3"/>
                    <a:pt x="37" y="4"/>
                    <a:pt x="35" y="2"/>
                  </a:cubicBezTo>
                  <a:cubicBezTo>
                    <a:pt x="33" y="0"/>
                    <a:pt x="32" y="3"/>
                    <a:pt x="32" y="4"/>
                  </a:cubicBezTo>
                  <a:cubicBezTo>
                    <a:pt x="32" y="6"/>
                    <a:pt x="27" y="5"/>
                    <a:pt x="25" y="4"/>
                  </a:cubicBezTo>
                  <a:cubicBezTo>
                    <a:pt x="22" y="3"/>
                    <a:pt x="19" y="7"/>
                    <a:pt x="16" y="8"/>
                  </a:cubicBezTo>
                  <a:cubicBezTo>
                    <a:pt x="12" y="10"/>
                    <a:pt x="12" y="13"/>
                    <a:pt x="8" y="13"/>
                  </a:cubicBezTo>
                  <a:cubicBezTo>
                    <a:pt x="5" y="13"/>
                    <a:pt x="0" y="16"/>
                    <a:pt x="1" y="1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6"/>
            <p:cNvSpPr>
              <a:spLocks/>
            </p:cNvSpPr>
            <p:nvPr userDrawn="1"/>
          </p:nvSpPr>
          <p:spPr bwMode="auto">
            <a:xfrm>
              <a:off x="16051213" y="2182813"/>
              <a:ext cx="174625" cy="74613"/>
            </a:xfrm>
            <a:custGeom>
              <a:avLst/>
              <a:gdLst>
                <a:gd name="T0" fmla="*/ 9 w 63"/>
                <a:gd name="T1" fmla="*/ 7 h 27"/>
                <a:gd name="T2" fmla="*/ 10 w 63"/>
                <a:gd name="T3" fmla="*/ 10 h 27"/>
                <a:gd name="T4" fmla="*/ 9 w 63"/>
                <a:gd name="T5" fmla="*/ 11 h 27"/>
                <a:gd name="T6" fmla="*/ 5 w 63"/>
                <a:gd name="T7" fmla="*/ 14 h 27"/>
                <a:gd name="T8" fmla="*/ 10 w 63"/>
                <a:gd name="T9" fmla="*/ 14 h 27"/>
                <a:gd name="T10" fmla="*/ 1 w 63"/>
                <a:gd name="T11" fmla="*/ 17 h 27"/>
                <a:gd name="T12" fmla="*/ 8 w 63"/>
                <a:gd name="T13" fmla="*/ 19 h 27"/>
                <a:gd name="T14" fmla="*/ 15 w 63"/>
                <a:gd name="T15" fmla="*/ 18 h 27"/>
                <a:gd name="T16" fmla="*/ 19 w 63"/>
                <a:gd name="T17" fmla="*/ 17 h 27"/>
                <a:gd name="T18" fmla="*/ 29 w 63"/>
                <a:gd name="T19" fmla="*/ 18 h 27"/>
                <a:gd name="T20" fmla="*/ 21 w 63"/>
                <a:gd name="T21" fmla="*/ 22 h 27"/>
                <a:gd name="T22" fmla="*/ 21 w 63"/>
                <a:gd name="T23" fmla="*/ 26 h 27"/>
                <a:gd name="T24" fmla="*/ 39 w 63"/>
                <a:gd name="T25" fmla="*/ 21 h 27"/>
                <a:gd name="T26" fmla="*/ 46 w 63"/>
                <a:gd name="T27" fmla="*/ 20 h 27"/>
                <a:gd name="T28" fmla="*/ 58 w 63"/>
                <a:gd name="T29" fmla="*/ 20 h 27"/>
                <a:gd name="T30" fmla="*/ 60 w 63"/>
                <a:gd name="T31" fmla="*/ 9 h 27"/>
                <a:gd name="T32" fmla="*/ 54 w 63"/>
                <a:gd name="T33" fmla="*/ 11 h 27"/>
                <a:gd name="T34" fmla="*/ 48 w 63"/>
                <a:gd name="T35" fmla="*/ 6 h 27"/>
                <a:gd name="T36" fmla="*/ 45 w 63"/>
                <a:gd name="T37" fmla="*/ 1 h 27"/>
                <a:gd name="T38" fmla="*/ 39 w 63"/>
                <a:gd name="T39" fmla="*/ 7 h 27"/>
                <a:gd name="T40" fmla="*/ 40 w 63"/>
                <a:gd name="T41" fmla="*/ 10 h 27"/>
                <a:gd name="T42" fmla="*/ 44 w 63"/>
                <a:gd name="T43" fmla="*/ 14 h 27"/>
                <a:gd name="T44" fmla="*/ 32 w 63"/>
                <a:gd name="T45" fmla="*/ 12 h 27"/>
                <a:gd name="T46" fmla="*/ 20 w 63"/>
                <a:gd name="T47" fmla="*/ 6 h 27"/>
                <a:gd name="T48" fmla="*/ 14 w 63"/>
                <a:gd name="T49" fmla="*/ 3 h 27"/>
                <a:gd name="T50" fmla="*/ 9 w 63"/>
                <a:gd name="T51"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3" h="27">
                  <a:moveTo>
                    <a:pt x="9" y="7"/>
                  </a:moveTo>
                  <a:cubicBezTo>
                    <a:pt x="6" y="7"/>
                    <a:pt x="6" y="10"/>
                    <a:pt x="10" y="10"/>
                  </a:cubicBezTo>
                  <a:cubicBezTo>
                    <a:pt x="13" y="10"/>
                    <a:pt x="14" y="11"/>
                    <a:pt x="9" y="11"/>
                  </a:cubicBezTo>
                  <a:cubicBezTo>
                    <a:pt x="4" y="11"/>
                    <a:pt x="2" y="15"/>
                    <a:pt x="5" y="14"/>
                  </a:cubicBezTo>
                  <a:cubicBezTo>
                    <a:pt x="9" y="13"/>
                    <a:pt x="13" y="13"/>
                    <a:pt x="10" y="14"/>
                  </a:cubicBezTo>
                  <a:cubicBezTo>
                    <a:pt x="8" y="15"/>
                    <a:pt x="0" y="16"/>
                    <a:pt x="1" y="17"/>
                  </a:cubicBezTo>
                  <a:cubicBezTo>
                    <a:pt x="2" y="18"/>
                    <a:pt x="5" y="18"/>
                    <a:pt x="8" y="19"/>
                  </a:cubicBezTo>
                  <a:cubicBezTo>
                    <a:pt x="11" y="20"/>
                    <a:pt x="13" y="21"/>
                    <a:pt x="15" y="18"/>
                  </a:cubicBezTo>
                  <a:cubicBezTo>
                    <a:pt x="17" y="16"/>
                    <a:pt x="20" y="13"/>
                    <a:pt x="19" y="17"/>
                  </a:cubicBezTo>
                  <a:cubicBezTo>
                    <a:pt x="18" y="20"/>
                    <a:pt x="23" y="18"/>
                    <a:pt x="29" y="18"/>
                  </a:cubicBezTo>
                  <a:cubicBezTo>
                    <a:pt x="35" y="17"/>
                    <a:pt x="28" y="21"/>
                    <a:pt x="21" y="22"/>
                  </a:cubicBezTo>
                  <a:cubicBezTo>
                    <a:pt x="15" y="22"/>
                    <a:pt x="16" y="25"/>
                    <a:pt x="21" y="26"/>
                  </a:cubicBezTo>
                  <a:cubicBezTo>
                    <a:pt x="26" y="27"/>
                    <a:pt x="37" y="23"/>
                    <a:pt x="39" y="21"/>
                  </a:cubicBezTo>
                  <a:cubicBezTo>
                    <a:pt x="42" y="18"/>
                    <a:pt x="44" y="22"/>
                    <a:pt x="46" y="20"/>
                  </a:cubicBezTo>
                  <a:cubicBezTo>
                    <a:pt x="49" y="18"/>
                    <a:pt x="54" y="20"/>
                    <a:pt x="58" y="20"/>
                  </a:cubicBezTo>
                  <a:cubicBezTo>
                    <a:pt x="62" y="19"/>
                    <a:pt x="63" y="10"/>
                    <a:pt x="60" y="9"/>
                  </a:cubicBezTo>
                  <a:cubicBezTo>
                    <a:pt x="57" y="8"/>
                    <a:pt x="57" y="11"/>
                    <a:pt x="54" y="11"/>
                  </a:cubicBezTo>
                  <a:cubicBezTo>
                    <a:pt x="52" y="12"/>
                    <a:pt x="50" y="8"/>
                    <a:pt x="48" y="6"/>
                  </a:cubicBezTo>
                  <a:cubicBezTo>
                    <a:pt x="46" y="4"/>
                    <a:pt x="48" y="0"/>
                    <a:pt x="45" y="1"/>
                  </a:cubicBezTo>
                  <a:cubicBezTo>
                    <a:pt x="42" y="1"/>
                    <a:pt x="35" y="6"/>
                    <a:pt x="39" y="7"/>
                  </a:cubicBezTo>
                  <a:cubicBezTo>
                    <a:pt x="43" y="7"/>
                    <a:pt x="42" y="9"/>
                    <a:pt x="40" y="10"/>
                  </a:cubicBezTo>
                  <a:cubicBezTo>
                    <a:pt x="38" y="11"/>
                    <a:pt x="44" y="13"/>
                    <a:pt x="44" y="14"/>
                  </a:cubicBezTo>
                  <a:cubicBezTo>
                    <a:pt x="43" y="15"/>
                    <a:pt x="32" y="14"/>
                    <a:pt x="32" y="12"/>
                  </a:cubicBezTo>
                  <a:cubicBezTo>
                    <a:pt x="31" y="10"/>
                    <a:pt x="23" y="5"/>
                    <a:pt x="20" y="6"/>
                  </a:cubicBezTo>
                  <a:cubicBezTo>
                    <a:pt x="16" y="7"/>
                    <a:pt x="18" y="4"/>
                    <a:pt x="14" y="3"/>
                  </a:cubicBezTo>
                  <a:cubicBezTo>
                    <a:pt x="11" y="3"/>
                    <a:pt x="12" y="6"/>
                    <a:pt x="9"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17"/>
            <p:cNvSpPr>
              <a:spLocks/>
            </p:cNvSpPr>
            <p:nvPr userDrawn="1"/>
          </p:nvSpPr>
          <p:spPr bwMode="auto">
            <a:xfrm>
              <a:off x="16086138" y="2149475"/>
              <a:ext cx="25400" cy="14288"/>
            </a:xfrm>
            <a:custGeom>
              <a:avLst/>
              <a:gdLst>
                <a:gd name="T0" fmla="*/ 8 w 9"/>
                <a:gd name="T1" fmla="*/ 2 h 5"/>
                <a:gd name="T2" fmla="*/ 1 w 9"/>
                <a:gd name="T3" fmla="*/ 1 h 5"/>
                <a:gd name="T4" fmla="*/ 8 w 9"/>
                <a:gd name="T5" fmla="*/ 2 h 5"/>
              </a:gdLst>
              <a:ahLst/>
              <a:cxnLst>
                <a:cxn ang="0">
                  <a:pos x="T0" y="T1"/>
                </a:cxn>
                <a:cxn ang="0">
                  <a:pos x="T2" y="T3"/>
                </a:cxn>
                <a:cxn ang="0">
                  <a:pos x="T4" y="T5"/>
                </a:cxn>
              </a:cxnLst>
              <a:rect l="0" t="0" r="r" b="b"/>
              <a:pathLst>
                <a:path w="9" h="5">
                  <a:moveTo>
                    <a:pt x="8" y="2"/>
                  </a:moveTo>
                  <a:cubicBezTo>
                    <a:pt x="9" y="0"/>
                    <a:pt x="0" y="0"/>
                    <a:pt x="1" y="1"/>
                  </a:cubicBezTo>
                  <a:cubicBezTo>
                    <a:pt x="2" y="3"/>
                    <a:pt x="6" y="5"/>
                    <a:pt x="8"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Freeform 18"/>
            <p:cNvSpPr>
              <a:spLocks/>
            </p:cNvSpPr>
            <p:nvPr userDrawn="1"/>
          </p:nvSpPr>
          <p:spPr bwMode="auto">
            <a:xfrm>
              <a:off x="16114713" y="2144713"/>
              <a:ext cx="52388" cy="26988"/>
            </a:xfrm>
            <a:custGeom>
              <a:avLst/>
              <a:gdLst>
                <a:gd name="T0" fmla="*/ 16 w 19"/>
                <a:gd name="T1" fmla="*/ 3 h 10"/>
                <a:gd name="T2" fmla="*/ 13 w 19"/>
                <a:gd name="T3" fmla="*/ 1 h 10"/>
                <a:gd name="T4" fmla="*/ 0 w 19"/>
                <a:gd name="T5" fmla="*/ 5 h 10"/>
                <a:gd name="T6" fmla="*/ 7 w 19"/>
                <a:gd name="T7" fmla="*/ 10 h 10"/>
                <a:gd name="T8" fmla="*/ 14 w 19"/>
                <a:gd name="T9" fmla="*/ 5 h 10"/>
                <a:gd name="T10" fmla="*/ 16 w 19"/>
                <a:gd name="T11" fmla="*/ 3 h 10"/>
              </a:gdLst>
              <a:ahLst/>
              <a:cxnLst>
                <a:cxn ang="0">
                  <a:pos x="T0" y="T1"/>
                </a:cxn>
                <a:cxn ang="0">
                  <a:pos x="T2" y="T3"/>
                </a:cxn>
                <a:cxn ang="0">
                  <a:pos x="T4" y="T5"/>
                </a:cxn>
                <a:cxn ang="0">
                  <a:pos x="T6" y="T7"/>
                </a:cxn>
                <a:cxn ang="0">
                  <a:pos x="T8" y="T9"/>
                </a:cxn>
                <a:cxn ang="0">
                  <a:pos x="T10" y="T11"/>
                </a:cxn>
              </a:cxnLst>
              <a:rect l="0" t="0" r="r" b="b"/>
              <a:pathLst>
                <a:path w="19" h="10">
                  <a:moveTo>
                    <a:pt x="16" y="3"/>
                  </a:moveTo>
                  <a:cubicBezTo>
                    <a:pt x="19" y="3"/>
                    <a:pt x="18" y="0"/>
                    <a:pt x="13" y="1"/>
                  </a:cubicBezTo>
                  <a:cubicBezTo>
                    <a:pt x="9" y="2"/>
                    <a:pt x="0" y="2"/>
                    <a:pt x="0" y="5"/>
                  </a:cubicBezTo>
                  <a:cubicBezTo>
                    <a:pt x="0" y="8"/>
                    <a:pt x="2" y="9"/>
                    <a:pt x="7" y="10"/>
                  </a:cubicBezTo>
                  <a:cubicBezTo>
                    <a:pt x="12" y="10"/>
                    <a:pt x="17" y="5"/>
                    <a:pt x="14" y="5"/>
                  </a:cubicBezTo>
                  <a:cubicBezTo>
                    <a:pt x="12" y="5"/>
                    <a:pt x="14" y="4"/>
                    <a:pt x="16"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9"/>
            <p:cNvSpPr>
              <a:spLocks/>
            </p:cNvSpPr>
            <p:nvPr userDrawn="1"/>
          </p:nvSpPr>
          <p:spPr bwMode="auto">
            <a:xfrm>
              <a:off x="16103600" y="2124075"/>
              <a:ext cx="66675" cy="22225"/>
            </a:xfrm>
            <a:custGeom>
              <a:avLst/>
              <a:gdLst>
                <a:gd name="T0" fmla="*/ 9 w 24"/>
                <a:gd name="T1" fmla="*/ 6 h 8"/>
                <a:gd name="T2" fmla="*/ 15 w 24"/>
                <a:gd name="T3" fmla="*/ 5 h 8"/>
                <a:gd name="T4" fmla="*/ 24 w 24"/>
                <a:gd name="T5" fmla="*/ 4 h 8"/>
                <a:gd name="T6" fmla="*/ 13 w 24"/>
                <a:gd name="T7" fmla="*/ 1 h 8"/>
                <a:gd name="T8" fmla="*/ 3 w 24"/>
                <a:gd name="T9" fmla="*/ 5 h 8"/>
                <a:gd name="T10" fmla="*/ 9 w 24"/>
                <a:gd name="T11" fmla="*/ 6 h 8"/>
              </a:gdLst>
              <a:ahLst/>
              <a:cxnLst>
                <a:cxn ang="0">
                  <a:pos x="T0" y="T1"/>
                </a:cxn>
                <a:cxn ang="0">
                  <a:pos x="T2" y="T3"/>
                </a:cxn>
                <a:cxn ang="0">
                  <a:pos x="T4" y="T5"/>
                </a:cxn>
                <a:cxn ang="0">
                  <a:pos x="T6" y="T7"/>
                </a:cxn>
                <a:cxn ang="0">
                  <a:pos x="T8" y="T9"/>
                </a:cxn>
                <a:cxn ang="0">
                  <a:pos x="T10" y="T11"/>
                </a:cxn>
              </a:cxnLst>
              <a:rect l="0" t="0" r="r" b="b"/>
              <a:pathLst>
                <a:path w="24" h="8">
                  <a:moveTo>
                    <a:pt x="9" y="6"/>
                  </a:moveTo>
                  <a:cubicBezTo>
                    <a:pt x="12" y="7"/>
                    <a:pt x="14" y="4"/>
                    <a:pt x="15" y="5"/>
                  </a:cubicBezTo>
                  <a:cubicBezTo>
                    <a:pt x="17" y="7"/>
                    <a:pt x="24" y="8"/>
                    <a:pt x="24" y="4"/>
                  </a:cubicBezTo>
                  <a:cubicBezTo>
                    <a:pt x="24" y="0"/>
                    <a:pt x="15" y="0"/>
                    <a:pt x="13" y="1"/>
                  </a:cubicBezTo>
                  <a:cubicBezTo>
                    <a:pt x="11" y="3"/>
                    <a:pt x="0" y="3"/>
                    <a:pt x="3" y="5"/>
                  </a:cubicBezTo>
                  <a:cubicBezTo>
                    <a:pt x="5" y="7"/>
                    <a:pt x="7" y="5"/>
                    <a:pt x="9"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20"/>
            <p:cNvSpPr>
              <a:spLocks/>
            </p:cNvSpPr>
            <p:nvPr userDrawn="1"/>
          </p:nvSpPr>
          <p:spPr bwMode="auto">
            <a:xfrm>
              <a:off x="16217900" y="2101850"/>
              <a:ext cx="101600" cy="55563"/>
            </a:xfrm>
            <a:custGeom>
              <a:avLst/>
              <a:gdLst>
                <a:gd name="T0" fmla="*/ 6 w 37"/>
                <a:gd name="T1" fmla="*/ 7 h 20"/>
                <a:gd name="T2" fmla="*/ 13 w 37"/>
                <a:gd name="T3" fmla="*/ 10 h 20"/>
                <a:gd name="T4" fmla="*/ 5 w 37"/>
                <a:gd name="T5" fmla="*/ 11 h 20"/>
                <a:gd name="T6" fmla="*/ 11 w 37"/>
                <a:gd name="T7" fmla="*/ 13 h 20"/>
                <a:gd name="T8" fmla="*/ 25 w 37"/>
                <a:gd name="T9" fmla="*/ 16 h 20"/>
                <a:gd name="T10" fmla="*/ 35 w 37"/>
                <a:gd name="T11" fmla="*/ 17 h 20"/>
                <a:gd name="T12" fmla="*/ 33 w 37"/>
                <a:gd name="T13" fmla="*/ 11 h 20"/>
                <a:gd name="T14" fmla="*/ 26 w 37"/>
                <a:gd name="T15" fmla="*/ 7 h 20"/>
                <a:gd name="T16" fmla="*/ 21 w 37"/>
                <a:gd name="T17" fmla="*/ 4 h 20"/>
                <a:gd name="T18" fmla="*/ 18 w 37"/>
                <a:gd name="T19" fmla="*/ 3 h 20"/>
                <a:gd name="T20" fmla="*/ 3 w 37"/>
                <a:gd name="T21" fmla="*/ 1 h 20"/>
                <a:gd name="T22" fmla="*/ 6 w 37"/>
                <a:gd name="T23" fmla="*/ 7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7" h="20">
                  <a:moveTo>
                    <a:pt x="6" y="7"/>
                  </a:moveTo>
                  <a:cubicBezTo>
                    <a:pt x="9" y="5"/>
                    <a:pt x="14" y="8"/>
                    <a:pt x="13" y="10"/>
                  </a:cubicBezTo>
                  <a:cubicBezTo>
                    <a:pt x="12" y="12"/>
                    <a:pt x="4" y="10"/>
                    <a:pt x="5" y="11"/>
                  </a:cubicBezTo>
                  <a:cubicBezTo>
                    <a:pt x="5" y="12"/>
                    <a:pt x="6" y="15"/>
                    <a:pt x="11" y="13"/>
                  </a:cubicBezTo>
                  <a:cubicBezTo>
                    <a:pt x="17" y="12"/>
                    <a:pt x="21" y="13"/>
                    <a:pt x="25" y="16"/>
                  </a:cubicBezTo>
                  <a:cubicBezTo>
                    <a:pt x="29" y="19"/>
                    <a:pt x="32" y="20"/>
                    <a:pt x="35" y="17"/>
                  </a:cubicBezTo>
                  <a:cubicBezTo>
                    <a:pt x="37" y="14"/>
                    <a:pt x="31" y="13"/>
                    <a:pt x="33" y="11"/>
                  </a:cubicBezTo>
                  <a:cubicBezTo>
                    <a:pt x="34" y="9"/>
                    <a:pt x="29" y="7"/>
                    <a:pt x="26" y="7"/>
                  </a:cubicBezTo>
                  <a:cubicBezTo>
                    <a:pt x="24" y="7"/>
                    <a:pt x="23" y="3"/>
                    <a:pt x="21" y="4"/>
                  </a:cubicBezTo>
                  <a:cubicBezTo>
                    <a:pt x="19" y="5"/>
                    <a:pt x="18" y="6"/>
                    <a:pt x="18" y="3"/>
                  </a:cubicBezTo>
                  <a:cubicBezTo>
                    <a:pt x="18" y="0"/>
                    <a:pt x="6" y="0"/>
                    <a:pt x="3" y="1"/>
                  </a:cubicBezTo>
                  <a:cubicBezTo>
                    <a:pt x="0" y="2"/>
                    <a:pt x="4" y="9"/>
                    <a:pt x="6"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21"/>
            <p:cNvSpPr>
              <a:spLocks/>
            </p:cNvSpPr>
            <p:nvPr userDrawn="1"/>
          </p:nvSpPr>
          <p:spPr bwMode="auto">
            <a:xfrm>
              <a:off x="16217900" y="2146300"/>
              <a:ext cx="26988" cy="33338"/>
            </a:xfrm>
            <a:custGeom>
              <a:avLst/>
              <a:gdLst>
                <a:gd name="T0" fmla="*/ 8 w 10"/>
                <a:gd name="T1" fmla="*/ 10 h 12"/>
                <a:gd name="T2" fmla="*/ 0 w 10"/>
                <a:gd name="T3" fmla="*/ 4 h 12"/>
                <a:gd name="T4" fmla="*/ 8 w 10"/>
                <a:gd name="T5" fmla="*/ 10 h 12"/>
              </a:gdLst>
              <a:ahLst/>
              <a:cxnLst>
                <a:cxn ang="0">
                  <a:pos x="T0" y="T1"/>
                </a:cxn>
                <a:cxn ang="0">
                  <a:pos x="T2" y="T3"/>
                </a:cxn>
                <a:cxn ang="0">
                  <a:pos x="T4" y="T5"/>
                </a:cxn>
              </a:cxnLst>
              <a:rect l="0" t="0" r="r" b="b"/>
              <a:pathLst>
                <a:path w="10" h="12">
                  <a:moveTo>
                    <a:pt x="8" y="10"/>
                  </a:moveTo>
                  <a:cubicBezTo>
                    <a:pt x="10" y="8"/>
                    <a:pt x="1" y="0"/>
                    <a:pt x="0" y="4"/>
                  </a:cubicBezTo>
                  <a:cubicBezTo>
                    <a:pt x="0" y="7"/>
                    <a:pt x="6" y="12"/>
                    <a:pt x="8" y="1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22"/>
            <p:cNvSpPr>
              <a:spLocks/>
            </p:cNvSpPr>
            <p:nvPr userDrawn="1"/>
          </p:nvSpPr>
          <p:spPr bwMode="auto">
            <a:xfrm>
              <a:off x="16295688" y="2078038"/>
              <a:ext cx="30163" cy="22225"/>
            </a:xfrm>
            <a:custGeom>
              <a:avLst/>
              <a:gdLst>
                <a:gd name="T0" fmla="*/ 9 w 11"/>
                <a:gd name="T1" fmla="*/ 5 h 8"/>
                <a:gd name="T2" fmla="*/ 3 w 11"/>
                <a:gd name="T3" fmla="*/ 3 h 8"/>
                <a:gd name="T4" fmla="*/ 9 w 11"/>
                <a:gd name="T5" fmla="*/ 5 h 8"/>
              </a:gdLst>
              <a:ahLst/>
              <a:cxnLst>
                <a:cxn ang="0">
                  <a:pos x="T0" y="T1"/>
                </a:cxn>
                <a:cxn ang="0">
                  <a:pos x="T2" y="T3"/>
                </a:cxn>
                <a:cxn ang="0">
                  <a:pos x="T4" y="T5"/>
                </a:cxn>
              </a:cxnLst>
              <a:rect l="0" t="0" r="r" b="b"/>
              <a:pathLst>
                <a:path w="11" h="8">
                  <a:moveTo>
                    <a:pt x="9" y="5"/>
                  </a:moveTo>
                  <a:cubicBezTo>
                    <a:pt x="11" y="2"/>
                    <a:pt x="0" y="0"/>
                    <a:pt x="3" y="3"/>
                  </a:cubicBezTo>
                  <a:cubicBezTo>
                    <a:pt x="4" y="4"/>
                    <a:pt x="8" y="8"/>
                    <a:pt x="9"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23"/>
            <p:cNvSpPr>
              <a:spLocks/>
            </p:cNvSpPr>
            <p:nvPr userDrawn="1"/>
          </p:nvSpPr>
          <p:spPr bwMode="auto">
            <a:xfrm>
              <a:off x="16233775" y="2219325"/>
              <a:ext cx="19050" cy="19050"/>
            </a:xfrm>
            <a:custGeom>
              <a:avLst/>
              <a:gdLst>
                <a:gd name="T0" fmla="*/ 6 w 7"/>
                <a:gd name="T1" fmla="*/ 6 h 7"/>
                <a:gd name="T2" fmla="*/ 1 w 7"/>
                <a:gd name="T3" fmla="*/ 3 h 7"/>
                <a:gd name="T4" fmla="*/ 6 w 7"/>
                <a:gd name="T5" fmla="*/ 6 h 7"/>
              </a:gdLst>
              <a:ahLst/>
              <a:cxnLst>
                <a:cxn ang="0">
                  <a:pos x="T0" y="T1"/>
                </a:cxn>
                <a:cxn ang="0">
                  <a:pos x="T2" y="T3"/>
                </a:cxn>
                <a:cxn ang="0">
                  <a:pos x="T4" y="T5"/>
                </a:cxn>
              </a:cxnLst>
              <a:rect l="0" t="0" r="r" b="b"/>
              <a:pathLst>
                <a:path w="7" h="7">
                  <a:moveTo>
                    <a:pt x="6" y="6"/>
                  </a:moveTo>
                  <a:cubicBezTo>
                    <a:pt x="7" y="4"/>
                    <a:pt x="2" y="0"/>
                    <a:pt x="1" y="3"/>
                  </a:cubicBezTo>
                  <a:cubicBezTo>
                    <a:pt x="0" y="6"/>
                    <a:pt x="4" y="7"/>
                    <a:pt x="6"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24"/>
            <p:cNvSpPr>
              <a:spLocks/>
            </p:cNvSpPr>
            <p:nvPr userDrawn="1"/>
          </p:nvSpPr>
          <p:spPr bwMode="auto">
            <a:xfrm>
              <a:off x="16233775" y="2179638"/>
              <a:ext cx="111125" cy="65088"/>
            </a:xfrm>
            <a:custGeom>
              <a:avLst/>
              <a:gdLst>
                <a:gd name="T0" fmla="*/ 31 w 40"/>
                <a:gd name="T1" fmla="*/ 4 h 23"/>
                <a:gd name="T2" fmla="*/ 22 w 40"/>
                <a:gd name="T3" fmla="*/ 2 h 23"/>
                <a:gd name="T4" fmla="*/ 23 w 40"/>
                <a:gd name="T5" fmla="*/ 8 h 23"/>
                <a:gd name="T6" fmla="*/ 17 w 40"/>
                <a:gd name="T7" fmla="*/ 6 h 23"/>
                <a:gd name="T8" fmla="*/ 16 w 40"/>
                <a:gd name="T9" fmla="*/ 10 h 23"/>
                <a:gd name="T10" fmla="*/ 12 w 40"/>
                <a:gd name="T11" fmla="*/ 10 h 23"/>
                <a:gd name="T12" fmla="*/ 4 w 40"/>
                <a:gd name="T13" fmla="*/ 2 h 23"/>
                <a:gd name="T14" fmla="*/ 3 w 40"/>
                <a:gd name="T15" fmla="*/ 9 h 23"/>
                <a:gd name="T16" fmla="*/ 12 w 40"/>
                <a:gd name="T17" fmla="*/ 14 h 23"/>
                <a:gd name="T18" fmla="*/ 24 w 40"/>
                <a:gd name="T19" fmla="*/ 14 h 23"/>
                <a:gd name="T20" fmla="*/ 23 w 40"/>
                <a:gd name="T21" fmla="*/ 20 h 23"/>
                <a:gd name="T22" fmla="*/ 33 w 40"/>
                <a:gd name="T23" fmla="*/ 21 h 23"/>
                <a:gd name="T24" fmla="*/ 38 w 40"/>
                <a:gd name="T25" fmla="*/ 17 h 23"/>
                <a:gd name="T26" fmla="*/ 37 w 40"/>
                <a:gd name="T27" fmla="*/ 11 h 23"/>
                <a:gd name="T28" fmla="*/ 31 w 40"/>
                <a:gd name="T29" fmla="*/ 4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 h="23">
                  <a:moveTo>
                    <a:pt x="31" y="4"/>
                  </a:moveTo>
                  <a:cubicBezTo>
                    <a:pt x="31" y="6"/>
                    <a:pt x="26" y="3"/>
                    <a:pt x="22" y="2"/>
                  </a:cubicBezTo>
                  <a:cubicBezTo>
                    <a:pt x="18" y="0"/>
                    <a:pt x="20" y="5"/>
                    <a:pt x="23" y="8"/>
                  </a:cubicBezTo>
                  <a:cubicBezTo>
                    <a:pt x="27" y="10"/>
                    <a:pt x="22" y="9"/>
                    <a:pt x="17" y="6"/>
                  </a:cubicBezTo>
                  <a:cubicBezTo>
                    <a:pt x="13" y="3"/>
                    <a:pt x="14" y="8"/>
                    <a:pt x="16" y="10"/>
                  </a:cubicBezTo>
                  <a:cubicBezTo>
                    <a:pt x="18" y="11"/>
                    <a:pt x="15" y="14"/>
                    <a:pt x="12" y="10"/>
                  </a:cubicBezTo>
                  <a:cubicBezTo>
                    <a:pt x="10" y="6"/>
                    <a:pt x="8" y="2"/>
                    <a:pt x="4" y="2"/>
                  </a:cubicBezTo>
                  <a:cubicBezTo>
                    <a:pt x="0" y="2"/>
                    <a:pt x="2" y="6"/>
                    <a:pt x="3" y="9"/>
                  </a:cubicBezTo>
                  <a:cubicBezTo>
                    <a:pt x="6" y="11"/>
                    <a:pt x="8" y="12"/>
                    <a:pt x="12" y="14"/>
                  </a:cubicBezTo>
                  <a:cubicBezTo>
                    <a:pt x="15" y="16"/>
                    <a:pt x="21" y="13"/>
                    <a:pt x="24" y="14"/>
                  </a:cubicBezTo>
                  <a:cubicBezTo>
                    <a:pt x="27" y="15"/>
                    <a:pt x="21" y="18"/>
                    <a:pt x="23" y="20"/>
                  </a:cubicBezTo>
                  <a:cubicBezTo>
                    <a:pt x="25" y="23"/>
                    <a:pt x="30" y="21"/>
                    <a:pt x="33" y="21"/>
                  </a:cubicBezTo>
                  <a:cubicBezTo>
                    <a:pt x="37" y="21"/>
                    <a:pt x="35" y="18"/>
                    <a:pt x="38" y="17"/>
                  </a:cubicBezTo>
                  <a:cubicBezTo>
                    <a:pt x="40" y="15"/>
                    <a:pt x="35" y="15"/>
                    <a:pt x="37" y="11"/>
                  </a:cubicBezTo>
                  <a:cubicBezTo>
                    <a:pt x="39" y="8"/>
                    <a:pt x="32" y="1"/>
                    <a:pt x="31" y="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25"/>
            <p:cNvSpPr>
              <a:spLocks/>
            </p:cNvSpPr>
            <p:nvPr userDrawn="1"/>
          </p:nvSpPr>
          <p:spPr bwMode="auto">
            <a:xfrm>
              <a:off x="16325850" y="2116138"/>
              <a:ext cx="55563" cy="36513"/>
            </a:xfrm>
            <a:custGeom>
              <a:avLst/>
              <a:gdLst>
                <a:gd name="T0" fmla="*/ 8 w 20"/>
                <a:gd name="T1" fmla="*/ 13 h 13"/>
                <a:gd name="T2" fmla="*/ 17 w 20"/>
                <a:gd name="T3" fmla="*/ 12 h 13"/>
                <a:gd name="T4" fmla="*/ 17 w 20"/>
                <a:gd name="T5" fmla="*/ 8 h 13"/>
                <a:gd name="T6" fmla="*/ 12 w 20"/>
                <a:gd name="T7" fmla="*/ 6 h 13"/>
                <a:gd name="T8" fmla="*/ 1 w 20"/>
                <a:gd name="T9" fmla="*/ 2 h 13"/>
                <a:gd name="T10" fmla="*/ 8 w 20"/>
                <a:gd name="T11" fmla="*/ 13 h 13"/>
              </a:gdLst>
              <a:ahLst/>
              <a:cxnLst>
                <a:cxn ang="0">
                  <a:pos x="T0" y="T1"/>
                </a:cxn>
                <a:cxn ang="0">
                  <a:pos x="T2" y="T3"/>
                </a:cxn>
                <a:cxn ang="0">
                  <a:pos x="T4" y="T5"/>
                </a:cxn>
                <a:cxn ang="0">
                  <a:pos x="T6" y="T7"/>
                </a:cxn>
                <a:cxn ang="0">
                  <a:pos x="T8" y="T9"/>
                </a:cxn>
                <a:cxn ang="0">
                  <a:pos x="T10" y="T11"/>
                </a:cxn>
              </a:cxnLst>
              <a:rect l="0" t="0" r="r" b="b"/>
              <a:pathLst>
                <a:path w="20" h="13">
                  <a:moveTo>
                    <a:pt x="8" y="13"/>
                  </a:moveTo>
                  <a:cubicBezTo>
                    <a:pt x="11" y="13"/>
                    <a:pt x="14" y="13"/>
                    <a:pt x="17" y="12"/>
                  </a:cubicBezTo>
                  <a:cubicBezTo>
                    <a:pt x="20" y="11"/>
                    <a:pt x="15" y="11"/>
                    <a:pt x="17" y="8"/>
                  </a:cubicBezTo>
                  <a:cubicBezTo>
                    <a:pt x="19" y="5"/>
                    <a:pt x="12" y="5"/>
                    <a:pt x="12" y="6"/>
                  </a:cubicBezTo>
                  <a:cubicBezTo>
                    <a:pt x="11" y="7"/>
                    <a:pt x="3" y="0"/>
                    <a:pt x="1" y="2"/>
                  </a:cubicBezTo>
                  <a:cubicBezTo>
                    <a:pt x="0" y="5"/>
                    <a:pt x="4" y="13"/>
                    <a:pt x="8"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26"/>
            <p:cNvSpPr>
              <a:spLocks/>
            </p:cNvSpPr>
            <p:nvPr userDrawn="1"/>
          </p:nvSpPr>
          <p:spPr bwMode="auto">
            <a:xfrm>
              <a:off x="16351250" y="2152650"/>
              <a:ext cx="49213" cy="22225"/>
            </a:xfrm>
            <a:custGeom>
              <a:avLst/>
              <a:gdLst>
                <a:gd name="T0" fmla="*/ 17 w 18"/>
                <a:gd name="T1" fmla="*/ 2 h 8"/>
                <a:gd name="T2" fmla="*/ 2 w 18"/>
                <a:gd name="T3" fmla="*/ 4 h 8"/>
                <a:gd name="T4" fmla="*/ 17 w 18"/>
                <a:gd name="T5" fmla="*/ 2 h 8"/>
              </a:gdLst>
              <a:ahLst/>
              <a:cxnLst>
                <a:cxn ang="0">
                  <a:pos x="T0" y="T1"/>
                </a:cxn>
                <a:cxn ang="0">
                  <a:pos x="T2" y="T3"/>
                </a:cxn>
                <a:cxn ang="0">
                  <a:pos x="T4" y="T5"/>
                </a:cxn>
              </a:cxnLst>
              <a:rect l="0" t="0" r="r" b="b"/>
              <a:pathLst>
                <a:path w="18" h="8">
                  <a:moveTo>
                    <a:pt x="17" y="2"/>
                  </a:moveTo>
                  <a:cubicBezTo>
                    <a:pt x="17" y="0"/>
                    <a:pt x="0" y="2"/>
                    <a:pt x="2" y="4"/>
                  </a:cubicBezTo>
                  <a:cubicBezTo>
                    <a:pt x="7" y="8"/>
                    <a:pt x="18" y="3"/>
                    <a:pt x="17"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27"/>
            <p:cNvSpPr>
              <a:spLocks/>
            </p:cNvSpPr>
            <p:nvPr userDrawn="1"/>
          </p:nvSpPr>
          <p:spPr bwMode="auto">
            <a:xfrm>
              <a:off x="16341725" y="2216150"/>
              <a:ext cx="61913" cy="33338"/>
            </a:xfrm>
            <a:custGeom>
              <a:avLst/>
              <a:gdLst>
                <a:gd name="T0" fmla="*/ 18 w 22"/>
                <a:gd name="T1" fmla="*/ 12 h 12"/>
                <a:gd name="T2" fmla="*/ 15 w 22"/>
                <a:gd name="T3" fmla="*/ 3 h 12"/>
                <a:gd name="T4" fmla="*/ 2 w 22"/>
                <a:gd name="T5" fmla="*/ 8 h 12"/>
                <a:gd name="T6" fmla="*/ 18 w 22"/>
                <a:gd name="T7" fmla="*/ 12 h 12"/>
              </a:gdLst>
              <a:ahLst/>
              <a:cxnLst>
                <a:cxn ang="0">
                  <a:pos x="T0" y="T1"/>
                </a:cxn>
                <a:cxn ang="0">
                  <a:pos x="T2" y="T3"/>
                </a:cxn>
                <a:cxn ang="0">
                  <a:pos x="T4" y="T5"/>
                </a:cxn>
                <a:cxn ang="0">
                  <a:pos x="T6" y="T7"/>
                </a:cxn>
              </a:cxnLst>
              <a:rect l="0" t="0" r="r" b="b"/>
              <a:pathLst>
                <a:path w="22" h="12">
                  <a:moveTo>
                    <a:pt x="18" y="12"/>
                  </a:moveTo>
                  <a:cubicBezTo>
                    <a:pt x="22" y="11"/>
                    <a:pt x="20" y="6"/>
                    <a:pt x="15" y="3"/>
                  </a:cubicBezTo>
                  <a:cubicBezTo>
                    <a:pt x="11" y="0"/>
                    <a:pt x="0" y="7"/>
                    <a:pt x="2" y="8"/>
                  </a:cubicBezTo>
                  <a:cubicBezTo>
                    <a:pt x="4" y="10"/>
                    <a:pt x="14" y="12"/>
                    <a:pt x="18" y="1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28"/>
            <p:cNvSpPr>
              <a:spLocks/>
            </p:cNvSpPr>
            <p:nvPr userDrawn="1"/>
          </p:nvSpPr>
          <p:spPr bwMode="auto">
            <a:xfrm>
              <a:off x="16259175" y="2257425"/>
              <a:ext cx="96838" cy="88900"/>
            </a:xfrm>
            <a:custGeom>
              <a:avLst/>
              <a:gdLst>
                <a:gd name="T0" fmla="*/ 19 w 35"/>
                <a:gd name="T1" fmla="*/ 28 h 32"/>
                <a:gd name="T2" fmla="*/ 28 w 35"/>
                <a:gd name="T3" fmla="*/ 26 h 32"/>
                <a:gd name="T4" fmla="*/ 35 w 35"/>
                <a:gd name="T5" fmla="*/ 13 h 32"/>
                <a:gd name="T6" fmla="*/ 31 w 35"/>
                <a:gd name="T7" fmla="*/ 13 h 32"/>
                <a:gd name="T8" fmla="*/ 31 w 35"/>
                <a:gd name="T9" fmla="*/ 15 h 32"/>
                <a:gd name="T10" fmla="*/ 24 w 35"/>
                <a:gd name="T11" fmla="*/ 12 h 32"/>
                <a:gd name="T12" fmla="*/ 31 w 35"/>
                <a:gd name="T13" fmla="*/ 7 h 32"/>
                <a:gd name="T14" fmla="*/ 27 w 35"/>
                <a:gd name="T15" fmla="*/ 2 h 32"/>
                <a:gd name="T16" fmla="*/ 21 w 35"/>
                <a:gd name="T17" fmla="*/ 4 h 32"/>
                <a:gd name="T18" fmla="*/ 18 w 35"/>
                <a:gd name="T19" fmla="*/ 5 h 32"/>
                <a:gd name="T20" fmla="*/ 9 w 35"/>
                <a:gd name="T21" fmla="*/ 9 h 32"/>
                <a:gd name="T22" fmla="*/ 15 w 35"/>
                <a:gd name="T23" fmla="*/ 13 h 32"/>
                <a:gd name="T24" fmla="*/ 4 w 35"/>
                <a:gd name="T25" fmla="*/ 12 h 32"/>
                <a:gd name="T26" fmla="*/ 8 w 35"/>
                <a:gd name="T27" fmla="*/ 20 h 32"/>
                <a:gd name="T28" fmla="*/ 19 w 35"/>
                <a:gd name="T2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5" h="32">
                  <a:moveTo>
                    <a:pt x="19" y="28"/>
                  </a:moveTo>
                  <a:cubicBezTo>
                    <a:pt x="24" y="32"/>
                    <a:pt x="22" y="26"/>
                    <a:pt x="28" y="26"/>
                  </a:cubicBezTo>
                  <a:cubicBezTo>
                    <a:pt x="33" y="26"/>
                    <a:pt x="34" y="17"/>
                    <a:pt x="35" y="13"/>
                  </a:cubicBezTo>
                  <a:cubicBezTo>
                    <a:pt x="35" y="10"/>
                    <a:pt x="30" y="10"/>
                    <a:pt x="31" y="13"/>
                  </a:cubicBezTo>
                  <a:cubicBezTo>
                    <a:pt x="33" y="15"/>
                    <a:pt x="31" y="18"/>
                    <a:pt x="31" y="15"/>
                  </a:cubicBezTo>
                  <a:cubicBezTo>
                    <a:pt x="30" y="12"/>
                    <a:pt x="26" y="15"/>
                    <a:pt x="24" y="12"/>
                  </a:cubicBezTo>
                  <a:cubicBezTo>
                    <a:pt x="23" y="10"/>
                    <a:pt x="29" y="10"/>
                    <a:pt x="31" y="7"/>
                  </a:cubicBezTo>
                  <a:cubicBezTo>
                    <a:pt x="33" y="4"/>
                    <a:pt x="26" y="4"/>
                    <a:pt x="27" y="2"/>
                  </a:cubicBezTo>
                  <a:cubicBezTo>
                    <a:pt x="29" y="0"/>
                    <a:pt x="17" y="2"/>
                    <a:pt x="21" y="4"/>
                  </a:cubicBezTo>
                  <a:cubicBezTo>
                    <a:pt x="24" y="5"/>
                    <a:pt x="21" y="7"/>
                    <a:pt x="18" y="5"/>
                  </a:cubicBezTo>
                  <a:cubicBezTo>
                    <a:pt x="15" y="2"/>
                    <a:pt x="6" y="6"/>
                    <a:pt x="9" y="9"/>
                  </a:cubicBezTo>
                  <a:cubicBezTo>
                    <a:pt x="11" y="11"/>
                    <a:pt x="19" y="7"/>
                    <a:pt x="15" y="13"/>
                  </a:cubicBezTo>
                  <a:cubicBezTo>
                    <a:pt x="10" y="19"/>
                    <a:pt x="8" y="12"/>
                    <a:pt x="4" y="12"/>
                  </a:cubicBezTo>
                  <a:cubicBezTo>
                    <a:pt x="0" y="13"/>
                    <a:pt x="2" y="18"/>
                    <a:pt x="8" y="20"/>
                  </a:cubicBezTo>
                  <a:cubicBezTo>
                    <a:pt x="14" y="22"/>
                    <a:pt x="14" y="25"/>
                    <a:pt x="19"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29"/>
            <p:cNvSpPr>
              <a:spLocks/>
            </p:cNvSpPr>
            <p:nvPr userDrawn="1"/>
          </p:nvSpPr>
          <p:spPr bwMode="auto">
            <a:xfrm>
              <a:off x="16341725" y="2178050"/>
              <a:ext cx="250825" cy="74613"/>
            </a:xfrm>
            <a:custGeom>
              <a:avLst/>
              <a:gdLst>
                <a:gd name="T0" fmla="*/ 26 w 90"/>
                <a:gd name="T1" fmla="*/ 21 h 27"/>
                <a:gd name="T2" fmla="*/ 32 w 90"/>
                <a:gd name="T3" fmla="*/ 24 h 27"/>
                <a:gd name="T4" fmla="*/ 40 w 90"/>
                <a:gd name="T5" fmla="*/ 25 h 27"/>
                <a:gd name="T6" fmla="*/ 44 w 90"/>
                <a:gd name="T7" fmla="*/ 24 h 27"/>
                <a:gd name="T8" fmla="*/ 61 w 90"/>
                <a:gd name="T9" fmla="*/ 27 h 27"/>
                <a:gd name="T10" fmla="*/ 72 w 90"/>
                <a:gd name="T11" fmla="*/ 24 h 27"/>
                <a:gd name="T12" fmla="*/ 86 w 90"/>
                <a:gd name="T13" fmla="*/ 25 h 27"/>
                <a:gd name="T14" fmla="*/ 90 w 90"/>
                <a:gd name="T15" fmla="*/ 17 h 27"/>
                <a:gd name="T16" fmla="*/ 61 w 90"/>
                <a:gd name="T17" fmla="*/ 15 h 27"/>
                <a:gd name="T18" fmla="*/ 47 w 90"/>
                <a:gd name="T19" fmla="*/ 16 h 27"/>
                <a:gd name="T20" fmla="*/ 38 w 90"/>
                <a:gd name="T21" fmla="*/ 13 h 27"/>
                <a:gd name="T22" fmla="*/ 40 w 90"/>
                <a:gd name="T23" fmla="*/ 9 h 27"/>
                <a:gd name="T24" fmla="*/ 26 w 90"/>
                <a:gd name="T25" fmla="*/ 5 h 27"/>
                <a:gd name="T26" fmla="*/ 15 w 90"/>
                <a:gd name="T27" fmla="*/ 1 h 27"/>
                <a:gd name="T28" fmla="*/ 3 w 90"/>
                <a:gd name="T29" fmla="*/ 3 h 27"/>
                <a:gd name="T30" fmla="*/ 19 w 90"/>
                <a:gd name="T31" fmla="*/ 8 h 27"/>
                <a:gd name="T32" fmla="*/ 25 w 90"/>
                <a:gd name="T33" fmla="*/ 13 h 27"/>
                <a:gd name="T34" fmla="*/ 26 w 90"/>
                <a:gd name="T35" fmla="*/ 2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 h="27">
                  <a:moveTo>
                    <a:pt x="26" y="21"/>
                  </a:moveTo>
                  <a:cubicBezTo>
                    <a:pt x="27" y="26"/>
                    <a:pt x="29" y="22"/>
                    <a:pt x="32" y="24"/>
                  </a:cubicBezTo>
                  <a:cubicBezTo>
                    <a:pt x="34" y="26"/>
                    <a:pt x="38" y="27"/>
                    <a:pt x="40" y="25"/>
                  </a:cubicBezTo>
                  <a:cubicBezTo>
                    <a:pt x="42" y="24"/>
                    <a:pt x="43" y="22"/>
                    <a:pt x="44" y="24"/>
                  </a:cubicBezTo>
                  <a:cubicBezTo>
                    <a:pt x="45" y="26"/>
                    <a:pt x="50" y="27"/>
                    <a:pt x="61" y="27"/>
                  </a:cubicBezTo>
                  <a:cubicBezTo>
                    <a:pt x="72" y="27"/>
                    <a:pt x="69" y="22"/>
                    <a:pt x="72" y="24"/>
                  </a:cubicBezTo>
                  <a:cubicBezTo>
                    <a:pt x="75" y="26"/>
                    <a:pt x="82" y="26"/>
                    <a:pt x="86" y="25"/>
                  </a:cubicBezTo>
                  <a:cubicBezTo>
                    <a:pt x="89" y="25"/>
                    <a:pt x="90" y="20"/>
                    <a:pt x="90" y="17"/>
                  </a:cubicBezTo>
                  <a:cubicBezTo>
                    <a:pt x="90" y="15"/>
                    <a:pt x="66" y="13"/>
                    <a:pt x="61" y="15"/>
                  </a:cubicBezTo>
                  <a:cubicBezTo>
                    <a:pt x="57" y="18"/>
                    <a:pt x="50" y="14"/>
                    <a:pt x="47" y="16"/>
                  </a:cubicBezTo>
                  <a:cubicBezTo>
                    <a:pt x="43" y="18"/>
                    <a:pt x="45" y="14"/>
                    <a:pt x="38" y="13"/>
                  </a:cubicBezTo>
                  <a:cubicBezTo>
                    <a:pt x="32" y="13"/>
                    <a:pt x="39" y="10"/>
                    <a:pt x="40" y="9"/>
                  </a:cubicBezTo>
                  <a:cubicBezTo>
                    <a:pt x="41" y="7"/>
                    <a:pt x="31" y="4"/>
                    <a:pt x="26" y="5"/>
                  </a:cubicBezTo>
                  <a:cubicBezTo>
                    <a:pt x="22" y="5"/>
                    <a:pt x="20" y="3"/>
                    <a:pt x="15" y="1"/>
                  </a:cubicBezTo>
                  <a:cubicBezTo>
                    <a:pt x="11" y="0"/>
                    <a:pt x="0" y="0"/>
                    <a:pt x="3" y="3"/>
                  </a:cubicBezTo>
                  <a:cubicBezTo>
                    <a:pt x="4" y="5"/>
                    <a:pt x="17" y="10"/>
                    <a:pt x="19" y="8"/>
                  </a:cubicBezTo>
                  <a:cubicBezTo>
                    <a:pt x="20" y="6"/>
                    <a:pt x="23" y="11"/>
                    <a:pt x="25" y="13"/>
                  </a:cubicBezTo>
                  <a:cubicBezTo>
                    <a:pt x="27" y="16"/>
                    <a:pt x="24" y="17"/>
                    <a:pt x="26" y="2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0"/>
            <p:cNvSpPr>
              <a:spLocks/>
            </p:cNvSpPr>
            <p:nvPr userDrawn="1"/>
          </p:nvSpPr>
          <p:spPr bwMode="auto">
            <a:xfrm>
              <a:off x="16419513" y="2155825"/>
              <a:ext cx="36513" cy="22225"/>
            </a:xfrm>
            <a:custGeom>
              <a:avLst/>
              <a:gdLst>
                <a:gd name="T0" fmla="*/ 9 w 13"/>
                <a:gd name="T1" fmla="*/ 2 h 8"/>
                <a:gd name="T2" fmla="*/ 4 w 13"/>
                <a:gd name="T3" fmla="*/ 6 h 8"/>
                <a:gd name="T4" fmla="*/ 9 w 13"/>
                <a:gd name="T5" fmla="*/ 2 h 8"/>
              </a:gdLst>
              <a:ahLst/>
              <a:cxnLst>
                <a:cxn ang="0">
                  <a:pos x="T0" y="T1"/>
                </a:cxn>
                <a:cxn ang="0">
                  <a:pos x="T2" y="T3"/>
                </a:cxn>
                <a:cxn ang="0">
                  <a:pos x="T4" y="T5"/>
                </a:cxn>
              </a:cxnLst>
              <a:rect l="0" t="0" r="r" b="b"/>
              <a:pathLst>
                <a:path w="13" h="8">
                  <a:moveTo>
                    <a:pt x="9" y="2"/>
                  </a:moveTo>
                  <a:cubicBezTo>
                    <a:pt x="5" y="0"/>
                    <a:pt x="0" y="5"/>
                    <a:pt x="4" y="6"/>
                  </a:cubicBezTo>
                  <a:cubicBezTo>
                    <a:pt x="8" y="8"/>
                    <a:pt x="13"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31"/>
            <p:cNvSpPr>
              <a:spLocks/>
            </p:cNvSpPr>
            <p:nvPr userDrawn="1"/>
          </p:nvSpPr>
          <p:spPr bwMode="auto">
            <a:xfrm>
              <a:off x="16344900" y="2030413"/>
              <a:ext cx="166688" cy="119063"/>
            </a:xfrm>
            <a:custGeom>
              <a:avLst/>
              <a:gdLst>
                <a:gd name="T0" fmla="*/ 4 w 60"/>
                <a:gd name="T1" fmla="*/ 22 h 43"/>
                <a:gd name="T2" fmla="*/ 9 w 60"/>
                <a:gd name="T3" fmla="*/ 27 h 43"/>
                <a:gd name="T4" fmla="*/ 24 w 60"/>
                <a:gd name="T5" fmla="*/ 28 h 43"/>
                <a:gd name="T6" fmla="*/ 14 w 60"/>
                <a:gd name="T7" fmla="*/ 32 h 43"/>
                <a:gd name="T8" fmla="*/ 22 w 60"/>
                <a:gd name="T9" fmla="*/ 38 h 43"/>
                <a:gd name="T10" fmla="*/ 34 w 60"/>
                <a:gd name="T11" fmla="*/ 41 h 43"/>
                <a:gd name="T12" fmla="*/ 41 w 60"/>
                <a:gd name="T13" fmla="*/ 41 h 43"/>
                <a:gd name="T14" fmla="*/ 46 w 60"/>
                <a:gd name="T15" fmla="*/ 35 h 43"/>
                <a:gd name="T16" fmla="*/ 51 w 60"/>
                <a:gd name="T17" fmla="*/ 31 h 43"/>
                <a:gd name="T18" fmla="*/ 60 w 60"/>
                <a:gd name="T19" fmla="*/ 28 h 43"/>
                <a:gd name="T20" fmla="*/ 55 w 60"/>
                <a:gd name="T21" fmla="*/ 26 h 43"/>
                <a:gd name="T22" fmla="*/ 50 w 60"/>
                <a:gd name="T23" fmla="*/ 22 h 43"/>
                <a:gd name="T24" fmla="*/ 48 w 60"/>
                <a:gd name="T25" fmla="*/ 17 h 43"/>
                <a:gd name="T26" fmla="*/ 44 w 60"/>
                <a:gd name="T27" fmla="*/ 16 h 43"/>
                <a:gd name="T28" fmla="*/ 39 w 60"/>
                <a:gd name="T29" fmla="*/ 14 h 43"/>
                <a:gd name="T30" fmla="*/ 23 w 60"/>
                <a:gd name="T31" fmla="*/ 5 h 43"/>
                <a:gd name="T32" fmla="*/ 14 w 60"/>
                <a:gd name="T33" fmla="*/ 4 h 43"/>
                <a:gd name="T34" fmla="*/ 15 w 60"/>
                <a:gd name="T35" fmla="*/ 6 h 43"/>
                <a:gd name="T36" fmla="*/ 12 w 60"/>
                <a:gd name="T37" fmla="*/ 9 h 43"/>
                <a:gd name="T38" fmla="*/ 7 w 60"/>
                <a:gd name="T39" fmla="*/ 11 h 43"/>
                <a:gd name="T40" fmla="*/ 8 w 60"/>
                <a:gd name="T41" fmla="*/ 17 h 43"/>
                <a:gd name="T42" fmla="*/ 5 w 60"/>
                <a:gd name="T43" fmla="*/ 19 h 43"/>
                <a:gd name="T44" fmla="*/ 4 w 60"/>
                <a:gd name="T45" fmla="*/ 22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0" h="43">
                  <a:moveTo>
                    <a:pt x="4" y="22"/>
                  </a:moveTo>
                  <a:cubicBezTo>
                    <a:pt x="7" y="24"/>
                    <a:pt x="5" y="26"/>
                    <a:pt x="9" y="27"/>
                  </a:cubicBezTo>
                  <a:cubicBezTo>
                    <a:pt x="12" y="29"/>
                    <a:pt x="23" y="25"/>
                    <a:pt x="24" y="28"/>
                  </a:cubicBezTo>
                  <a:cubicBezTo>
                    <a:pt x="24" y="30"/>
                    <a:pt x="13" y="31"/>
                    <a:pt x="14" y="32"/>
                  </a:cubicBezTo>
                  <a:cubicBezTo>
                    <a:pt x="16" y="34"/>
                    <a:pt x="23" y="36"/>
                    <a:pt x="22" y="38"/>
                  </a:cubicBezTo>
                  <a:cubicBezTo>
                    <a:pt x="21" y="39"/>
                    <a:pt x="33" y="43"/>
                    <a:pt x="34" y="41"/>
                  </a:cubicBezTo>
                  <a:cubicBezTo>
                    <a:pt x="35" y="39"/>
                    <a:pt x="38" y="40"/>
                    <a:pt x="41" y="41"/>
                  </a:cubicBezTo>
                  <a:cubicBezTo>
                    <a:pt x="44" y="42"/>
                    <a:pt x="44" y="34"/>
                    <a:pt x="46" y="35"/>
                  </a:cubicBezTo>
                  <a:cubicBezTo>
                    <a:pt x="48" y="36"/>
                    <a:pt x="48" y="32"/>
                    <a:pt x="51" y="31"/>
                  </a:cubicBezTo>
                  <a:cubicBezTo>
                    <a:pt x="55" y="29"/>
                    <a:pt x="60" y="29"/>
                    <a:pt x="60" y="28"/>
                  </a:cubicBezTo>
                  <a:cubicBezTo>
                    <a:pt x="60" y="27"/>
                    <a:pt x="59" y="25"/>
                    <a:pt x="55" y="26"/>
                  </a:cubicBezTo>
                  <a:cubicBezTo>
                    <a:pt x="51" y="26"/>
                    <a:pt x="48" y="24"/>
                    <a:pt x="50" y="22"/>
                  </a:cubicBezTo>
                  <a:cubicBezTo>
                    <a:pt x="52" y="20"/>
                    <a:pt x="46" y="19"/>
                    <a:pt x="48" y="17"/>
                  </a:cubicBezTo>
                  <a:cubicBezTo>
                    <a:pt x="50" y="16"/>
                    <a:pt x="44" y="14"/>
                    <a:pt x="44" y="16"/>
                  </a:cubicBezTo>
                  <a:cubicBezTo>
                    <a:pt x="45" y="19"/>
                    <a:pt x="40" y="17"/>
                    <a:pt x="39" y="14"/>
                  </a:cubicBezTo>
                  <a:cubicBezTo>
                    <a:pt x="39" y="12"/>
                    <a:pt x="29" y="11"/>
                    <a:pt x="23" y="5"/>
                  </a:cubicBezTo>
                  <a:cubicBezTo>
                    <a:pt x="17" y="0"/>
                    <a:pt x="11" y="4"/>
                    <a:pt x="14" y="4"/>
                  </a:cubicBezTo>
                  <a:cubicBezTo>
                    <a:pt x="18" y="5"/>
                    <a:pt x="18" y="7"/>
                    <a:pt x="15" y="6"/>
                  </a:cubicBezTo>
                  <a:cubicBezTo>
                    <a:pt x="12" y="6"/>
                    <a:pt x="7" y="7"/>
                    <a:pt x="12" y="9"/>
                  </a:cubicBezTo>
                  <a:cubicBezTo>
                    <a:pt x="16" y="10"/>
                    <a:pt x="11" y="11"/>
                    <a:pt x="7" y="11"/>
                  </a:cubicBezTo>
                  <a:cubicBezTo>
                    <a:pt x="3" y="11"/>
                    <a:pt x="3" y="16"/>
                    <a:pt x="8" y="17"/>
                  </a:cubicBezTo>
                  <a:cubicBezTo>
                    <a:pt x="13" y="17"/>
                    <a:pt x="9" y="20"/>
                    <a:pt x="5" y="19"/>
                  </a:cubicBezTo>
                  <a:cubicBezTo>
                    <a:pt x="1" y="18"/>
                    <a:pt x="0" y="20"/>
                    <a:pt x="4" y="2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2"/>
            <p:cNvSpPr>
              <a:spLocks/>
            </p:cNvSpPr>
            <p:nvPr userDrawn="1"/>
          </p:nvSpPr>
          <p:spPr bwMode="auto">
            <a:xfrm>
              <a:off x="16405225" y="1971675"/>
              <a:ext cx="441325" cy="233363"/>
            </a:xfrm>
            <a:custGeom>
              <a:avLst/>
              <a:gdLst>
                <a:gd name="T0" fmla="*/ 12 w 159"/>
                <a:gd name="T1" fmla="*/ 21 h 84"/>
                <a:gd name="T2" fmla="*/ 12 w 159"/>
                <a:gd name="T3" fmla="*/ 27 h 84"/>
                <a:gd name="T4" fmla="*/ 30 w 159"/>
                <a:gd name="T5" fmla="*/ 30 h 84"/>
                <a:gd name="T6" fmla="*/ 46 w 159"/>
                <a:gd name="T7" fmla="*/ 34 h 84"/>
                <a:gd name="T8" fmla="*/ 68 w 159"/>
                <a:gd name="T9" fmla="*/ 28 h 84"/>
                <a:gd name="T10" fmla="*/ 51 w 159"/>
                <a:gd name="T11" fmla="*/ 36 h 84"/>
                <a:gd name="T12" fmla="*/ 49 w 159"/>
                <a:gd name="T13" fmla="*/ 40 h 84"/>
                <a:gd name="T14" fmla="*/ 33 w 159"/>
                <a:gd name="T15" fmla="*/ 45 h 84"/>
                <a:gd name="T16" fmla="*/ 53 w 159"/>
                <a:gd name="T17" fmla="*/ 57 h 84"/>
                <a:gd name="T18" fmla="*/ 26 w 159"/>
                <a:gd name="T19" fmla="*/ 60 h 84"/>
                <a:gd name="T20" fmla="*/ 37 w 159"/>
                <a:gd name="T21" fmla="*/ 64 h 84"/>
                <a:gd name="T22" fmla="*/ 36 w 159"/>
                <a:gd name="T23" fmla="*/ 70 h 84"/>
                <a:gd name="T24" fmla="*/ 26 w 159"/>
                <a:gd name="T25" fmla="*/ 70 h 84"/>
                <a:gd name="T26" fmla="*/ 16 w 159"/>
                <a:gd name="T27" fmla="*/ 79 h 84"/>
                <a:gd name="T28" fmla="*/ 41 w 159"/>
                <a:gd name="T29" fmla="*/ 81 h 84"/>
                <a:gd name="T30" fmla="*/ 60 w 159"/>
                <a:gd name="T31" fmla="*/ 82 h 84"/>
                <a:gd name="T32" fmla="*/ 73 w 159"/>
                <a:gd name="T33" fmla="*/ 80 h 84"/>
                <a:gd name="T34" fmla="*/ 70 w 159"/>
                <a:gd name="T35" fmla="*/ 75 h 84"/>
                <a:gd name="T36" fmla="*/ 59 w 159"/>
                <a:gd name="T37" fmla="*/ 70 h 84"/>
                <a:gd name="T38" fmla="*/ 73 w 159"/>
                <a:gd name="T39" fmla="*/ 65 h 84"/>
                <a:gd name="T40" fmla="*/ 93 w 159"/>
                <a:gd name="T41" fmla="*/ 54 h 84"/>
                <a:gd name="T42" fmla="*/ 91 w 159"/>
                <a:gd name="T43" fmla="*/ 48 h 84"/>
                <a:gd name="T44" fmla="*/ 107 w 159"/>
                <a:gd name="T45" fmla="*/ 44 h 84"/>
                <a:gd name="T46" fmla="*/ 128 w 159"/>
                <a:gd name="T47" fmla="*/ 31 h 84"/>
                <a:gd name="T48" fmla="*/ 130 w 159"/>
                <a:gd name="T49" fmla="*/ 22 h 84"/>
                <a:gd name="T50" fmla="*/ 157 w 159"/>
                <a:gd name="T51" fmla="*/ 15 h 84"/>
                <a:gd name="T52" fmla="*/ 151 w 159"/>
                <a:gd name="T53" fmla="*/ 7 h 84"/>
                <a:gd name="T54" fmla="*/ 133 w 159"/>
                <a:gd name="T55" fmla="*/ 7 h 84"/>
                <a:gd name="T56" fmla="*/ 117 w 159"/>
                <a:gd name="T57" fmla="*/ 2 h 84"/>
                <a:gd name="T58" fmla="*/ 100 w 159"/>
                <a:gd name="T59" fmla="*/ 4 h 84"/>
                <a:gd name="T60" fmla="*/ 83 w 159"/>
                <a:gd name="T61" fmla="*/ 3 h 84"/>
                <a:gd name="T62" fmla="*/ 66 w 159"/>
                <a:gd name="T63" fmla="*/ 5 h 84"/>
                <a:gd name="T64" fmla="*/ 60 w 159"/>
                <a:gd name="T65" fmla="*/ 8 h 84"/>
                <a:gd name="T66" fmla="*/ 45 w 159"/>
                <a:gd name="T67" fmla="*/ 12 h 84"/>
                <a:gd name="T68" fmla="*/ 31 w 159"/>
                <a:gd name="T69" fmla="*/ 14 h 84"/>
                <a:gd name="T70" fmla="*/ 20 w 159"/>
                <a:gd name="T71" fmla="*/ 15 h 84"/>
                <a:gd name="T72" fmla="*/ 5 w 159"/>
                <a:gd name="T73" fmla="*/ 1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84">
                  <a:moveTo>
                    <a:pt x="9" y="20"/>
                  </a:moveTo>
                  <a:cubicBezTo>
                    <a:pt x="12" y="18"/>
                    <a:pt x="15" y="20"/>
                    <a:pt x="12" y="21"/>
                  </a:cubicBezTo>
                  <a:cubicBezTo>
                    <a:pt x="9" y="22"/>
                    <a:pt x="10" y="23"/>
                    <a:pt x="14" y="23"/>
                  </a:cubicBezTo>
                  <a:cubicBezTo>
                    <a:pt x="18" y="23"/>
                    <a:pt x="12" y="24"/>
                    <a:pt x="12" y="27"/>
                  </a:cubicBezTo>
                  <a:cubicBezTo>
                    <a:pt x="12" y="29"/>
                    <a:pt x="17" y="27"/>
                    <a:pt x="17" y="30"/>
                  </a:cubicBezTo>
                  <a:cubicBezTo>
                    <a:pt x="17" y="32"/>
                    <a:pt x="27" y="33"/>
                    <a:pt x="30" y="30"/>
                  </a:cubicBezTo>
                  <a:cubicBezTo>
                    <a:pt x="33" y="27"/>
                    <a:pt x="32" y="31"/>
                    <a:pt x="32" y="33"/>
                  </a:cubicBezTo>
                  <a:cubicBezTo>
                    <a:pt x="31" y="35"/>
                    <a:pt x="46" y="36"/>
                    <a:pt x="46" y="34"/>
                  </a:cubicBezTo>
                  <a:cubicBezTo>
                    <a:pt x="47" y="32"/>
                    <a:pt x="49" y="32"/>
                    <a:pt x="52" y="33"/>
                  </a:cubicBezTo>
                  <a:cubicBezTo>
                    <a:pt x="54" y="34"/>
                    <a:pt x="68" y="31"/>
                    <a:pt x="68" y="28"/>
                  </a:cubicBezTo>
                  <a:cubicBezTo>
                    <a:pt x="68" y="25"/>
                    <a:pt x="72" y="29"/>
                    <a:pt x="68" y="32"/>
                  </a:cubicBezTo>
                  <a:cubicBezTo>
                    <a:pt x="64" y="35"/>
                    <a:pt x="55" y="35"/>
                    <a:pt x="51" y="36"/>
                  </a:cubicBezTo>
                  <a:cubicBezTo>
                    <a:pt x="47" y="37"/>
                    <a:pt x="54" y="40"/>
                    <a:pt x="58" y="43"/>
                  </a:cubicBezTo>
                  <a:cubicBezTo>
                    <a:pt x="61" y="46"/>
                    <a:pt x="53" y="44"/>
                    <a:pt x="49" y="40"/>
                  </a:cubicBezTo>
                  <a:cubicBezTo>
                    <a:pt x="45" y="36"/>
                    <a:pt x="37" y="36"/>
                    <a:pt x="33" y="37"/>
                  </a:cubicBezTo>
                  <a:cubicBezTo>
                    <a:pt x="29" y="37"/>
                    <a:pt x="30" y="45"/>
                    <a:pt x="33" y="45"/>
                  </a:cubicBezTo>
                  <a:cubicBezTo>
                    <a:pt x="36" y="45"/>
                    <a:pt x="39" y="46"/>
                    <a:pt x="43" y="51"/>
                  </a:cubicBezTo>
                  <a:cubicBezTo>
                    <a:pt x="46" y="56"/>
                    <a:pt x="53" y="55"/>
                    <a:pt x="53" y="57"/>
                  </a:cubicBezTo>
                  <a:cubicBezTo>
                    <a:pt x="53" y="59"/>
                    <a:pt x="44" y="55"/>
                    <a:pt x="39" y="54"/>
                  </a:cubicBezTo>
                  <a:cubicBezTo>
                    <a:pt x="34" y="53"/>
                    <a:pt x="26" y="57"/>
                    <a:pt x="26" y="60"/>
                  </a:cubicBezTo>
                  <a:cubicBezTo>
                    <a:pt x="25" y="64"/>
                    <a:pt x="33" y="63"/>
                    <a:pt x="38" y="60"/>
                  </a:cubicBezTo>
                  <a:cubicBezTo>
                    <a:pt x="43" y="57"/>
                    <a:pt x="39" y="61"/>
                    <a:pt x="37" y="64"/>
                  </a:cubicBezTo>
                  <a:cubicBezTo>
                    <a:pt x="34" y="66"/>
                    <a:pt x="43" y="68"/>
                    <a:pt x="43" y="70"/>
                  </a:cubicBezTo>
                  <a:cubicBezTo>
                    <a:pt x="43" y="73"/>
                    <a:pt x="36" y="72"/>
                    <a:pt x="36" y="70"/>
                  </a:cubicBezTo>
                  <a:cubicBezTo>
                    <a:pt x="35" y="67"/>
                    <a:pt x="33" y="65"/>
                    <a:pt x="27" y="65"/>
                  </a:cubicBezTo>
                  <a:cubicBezTo>
                    <a:pt x="21" y="66"/>
                    <a:pt x="23" y="70"/>
                    <a:pt x="26" y="70"/>
                  </a:cubicBezTo>
                  <a:cubicBezTo>
                    <a:pt x="30" y="71"/>
                    <a:pt x="30" y="73"/>
                    <a:pt x="26" y="73"/>
                  </a:cubicBezTo>
                  <a:cubicBezTo>
                    <a:pt x="22" y="73"/>
                    <a:pt x="13" y="76"/>
                    <a:pt x="16" y="79"/>
                  </a:cubicBezTo>
                  <a:cubicBezTo>
                    <a:pt x="19" y="81"/>
                    <a:pt x="30" y="79"/>
                    <a:pt x="32" y="80"/>
                  </a:cubicBezTo>
                  <a:cubicBezTo>
                    <a:pt x="34" y="82"/>
                    <a:pt x="40" y="83"/>
                    <a:pt x="41" y="81"/>
                  </a:cubicBezTo>
                  <a:cubicBezTo>
                    <a:pt x="43" y="79"/>
                    <a:pt x="47" y="80"/>
                    <a:pt x="52" y="80"/>
                  </a:cubicBezTo>
                  <a:cubicBezTo>
                    <a:pt x="56" y="80"/>
                    <a:pt x="58" y="80"/>
                    <a:pt x="60" y="82"/>
                  </a:cubicBezTo>
                  <a:cubicBezTo>
                    <a:pt x="62" y="84"/>
                    <a:pt x="65" y="83"/>
                    <a:pt x="68" y="81"/>
                  </a:cubicBezTo>
                  <a:cubicBezTo>
                    <a:pt x="70" y="80"/>
                    <a:pt x="70" y="80"/>
                    <a:pt x="73" y="80"/>
                  </a:cubicBezTo>
                  <a:cubicBezTo>
                    <a:pt x="77" y="80"/>
                    <a:pt x="77" y="78"/>
                    <a:pt x="76" y="75"/>
                  </a:cubicBezTo>
                  <a:cubicBezTo>
                    <a:pt x="74" y="73"/>
                    <a:pt x="70" y="77"/>
                    <a:pt x="70" y="75"/>
                  </a:cubicBezTo>
                  <a:cubicBezTo>
                    <a:pt x="69" y="73"/>
                    <a:pt x="65" y="72"/>
                    <a:pt x="59" y="73"/>
                  </a:cubicBezTo>
                  <a:cubicBezTo>
                    <a:pt x="53" y="74"/>
                    <a:pt x="55" y="69"/>
                    <a:pt x="59" y="70"/>
                  </a:cubicBezTo>
                  <a:cubicBezTo>
                    <a:pt x="63" y="71"/>
                    <a:pt x="68" y="71"/>
                    <a:pt x="73" y="70"/>
                  </a:cubicBezTo>
                  <a:cubicBezTo>
                    <a:pt x="77" y="69"/>
                    <a:pt x="73" y="67"/>
                    <a:pt x="73" y="65"/>
                  </a:cubicBezTo>
                  <a:cubicBezTo>
                    <a:pt x="73" y="63"/>
                    <a:pt x="79" y="64"/>
                    <a:pt x="83" y="64"/>
                  </a:cubicBezTo>
                  <a:cubicBezTo>
                    <a:pt x="87" y="64"/>
                    <a:pt x="93" y="57"/>
                    <a:pt x="93" y="54"/>
                  </a:cubicBezTo>
                  <a:cubicBezTo>
                    <a:pt x="93" y="50"/>
                    <a:pt x="84" y="51"/>
                    <a:pt x="80" y="51"/>
                  </a:cubicBezTo>
                  <a:cubicBezTo>
                    <a:pt x="75" y="51"/>
                    <a:pt x="83" y="47"/>
                    <a:pt x="91" y="48"/>
                  </a:cubicBezTo>
                  <a:cubicBezTo>
                    <a:pt x="100" y="48"/>
                    <a:pt x="96" y="44"/>
                    <a:pt x="98" y="43"/>
                  </a:cubicBezTo>
                  <a:cubicBezTo>
                    <a:pt x="99" y="42"/>
                    <a:pt x="103" y="45"/>
                    <a:pt x="107" y="44"/>
                  </a:cubicBezTo>
                  <a:cubicBezTo>
                    <a:pt x="112" y="43"/>
                    <a:pt x="109" y="39"/>
                    <a:pt x="112" y="39"/>
                  </a:cubicBezTo>
                  <a:cubicBezTo>
                    <a:pt x="114" y="39"/>
                    <a:pt x="119" y="36"/>
                    <a:pt x="128" y="31"/>
                  </a:cubicBezTo>
                  <a:cubicBezTo>
                    <a:pt x="137" y="25"/>
                    <a:pt x="144" y="26"/>
                    <a:pt x="145" y="23"/>
                  </a:cubicBezTo>
                  <a:cubicBezTo>
                    <a:pt x="145" y="20"/>
                    <a:pt x="132" y="23"/>
                    <a:pt x="130" y="22"/>
                  </a:cubicBezTo>
                  <a:cubicBezTo>
                    <a:pt x="127" y="22"/>
                    <a:pt x="139" y="19"/>
                    <a:pt x="142" y="20"/>
                  </a:cubicBezTo>
                  <a:cubicBezTo>
                    <a:pt x="144" y="20"/>
                    <a:pt x="148" y="20"/>
                    <a:pt x="157" y="15"/>
                  </a:cubicBezTo>
                  <a:cubicBezTo>
                    <a:pt x="159" y="10"/>
                    <a:pt x="159" y="10"/>
                    <a:pt x="159" y="10"/>
                  </a:cubicBezTo>
                  <a:cubicBezTo>
                    <a:pt x="155" y="11"/>
                    <a:pt x="151" y="10"/>
                    <a:pt x="151" y="7"/>
                  </a:cubicBezTo>
                  <a:cubicBezTo>
                    <a:pt x="151" y="5"/>
                    <a:pt x="145" y="7"/>
                    <a:pt x="145" y="5"/>
                  </a:cubicBezTo>
                  <a:cubicBezTo>
                    <a:pt x="145" y="4"/>
                    <a:pt x="139" y="5"/>
                    <a:pt x="133" y="7"/>
                  </a:cubicBezTo>
                  <a:cubicBezTo>
                    <a:pt x="127" y="9"/>
                    <a:pt x="133" y="5"/>
                    <a:pt x="135" y="4"/>
                  </a:cubicBezTo>
                  <a:cubicBezTo>
                    <a:pt x="138" y="3"/>
                    <a:pt x="120" y="4"/>
                    <a:pt x="117" y="2"/>
                  </a:cubicBezTo>
                  <a:cubicBezTo>
                    <a:pt x="115" y="0"/>
                    <a:pt x="111" y="5"/>
                    <a:pt x="108" y="3"/>
                  </a:cubicBezTo>
                  <a:cubicBezTo>
                    <a:pt x="106" y="0"/>
                    <a:pt x="99" y="2"/>
                    <a:pt x="100" y="4"/>
                  </a:cubicBezTo>
                  <a:cubicBezTo>
                    <a:pt x="100" y="6"/>
                    <a:pt x="98" y="6"/>
                    <a:pt x="96" y="4"/>
                  </a:cubicBezTo>
                  <a:cubicBezTo>
                    <a:pt x="93" y="2"/>
                    <a:pt x="88" y="4"/>
                    <a:pt x="83" y="3"/>
                  </a:cubicBezTo>
                  <a:cubicBezTo>
                    <a:pt x="78" y="3"/>
                    <a:pt x="80" y="7"/>
                    <a:pt x="75" y="5"/>
                  </a:cubicBezTo>
                  <a:cubicBezTo>
                    <a:pt x="70" y="3"/>
                    <a:pt x="64" y="4"/>
                    <a:pt x="66" y="5"/>
                  </a:cubicBezTo>
                  <a:cubicBezTo>
                    <a:pt x="67" y="5"/>
                    <a:pt x="65" y="7"/>
                    <a:pt x="63" y="6"/>
                  </a:cubicBezTo>
                  <a:cubicBezTo>
                    <a:pt x="61" y="5"/>
                    <a:pt x="59" y="6"/>
                    <a:pt x="60" y="8"/>
                  </a:cubicBezTo>
                  <a:cubicBezTo>
                    <a:pt x="61" y="11"/>
                    <a:pt x="51" y="8"/>
                    <a:pt x="51" y="10"/>
                  </a:cubicBezTo>
                  <a:cubicBezTo>
                    <a:pt x="51" y="13"/>
                    <a:pt x="48" y="14"/>
                    <a:pt x="45" y="12"/>
                  </a:cubicBezTo>
                  <a:cubicBezTo>
                    <a:pt x="43" y="10"/>
                    <a:pt x="34" y="9"/>
                    <a:pt x="36" y="11"/>
                  </a:cubicBezTo>
                  <a:cubicBezTo>
                    <a:pt x="39" y="13"/>
                    <a:pt x="29" y="12"/>
                    <a:pt x="31" y="14"/>
                  </a:cubicBezTo>
                  <a:cubicBezTo>
                    <a:pt x="34" y="16"/>
                    <a:pt x="28" y="18"/>
                    <a:pt x="28" y="16"/>
                  </a:cubicBezTo>
                  <a:cubicBezTo>
                    <a:pt x="28" y="15"/>
                    <a:pt x="22" y="13"/>
                    <a:pt x="20" y="15"/>
                  </a:cubicBezTo>
                  <a:cubicBezTo>
                    <a:pt x="18" y="17"/>
                    <a:pt x="17" y="20"/>
                    <a:pt x="16" y="18"/>
                  </a:cubicBezTo>
                  <a:cubicBezTo>
                    <a:pt x="15" y="17"/>
                    <a:pt x="10" y="18"/>
                    <a:pt x="5" y="19"/>
                  </a:cubicBezTo>
                  <a:cubicBezTo>
                    <a:pt x="0" y="21"/>
                    <a:pt x="6" y="22"/>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
            <p:cNvSpPr>
              <a:spLocks/>
            </p:cNvSpPr>
            <p:nvPr userDrawn="1"/>
          </p:nvSpPr>
          <p:spPr bwMode="auto">
            <a:xfrm>
              <a:off x="16581438" y="2554288"/>
              <a:ext cx="22225" cy="20638"/>
            </a:xfrm>
            <a:custGeom>
              <a:avLst/>
              <a:gdLst>
                <a:gd name="T0" fmla="*/ 3 w 8"/>
                <a:gd name="T1" fmla="*/ 6 h 7"/>
                <a:gd name="T2" fmla="*/ 4 w 8"/>
                <a:gd name="T3" fmla="*/ 1 h 7"/>
                <a:gd name="T4" fmla="*/ 3 w 8"/>
                <a:gd name="T5" fmla="*/ 6 h 7"/>
              </a:gdLst>
              <a:ahLst/>
              <a:cxnLst>
                <a:cxn ang="0">
                  <a:pos x="T0" y="T1"/>
                </a:cxn>
                <a:cxn ang="0">
                  <a:pos x="T2" y="T3"/>
                </a:cxn>
                <a:cxn ang="0">
                  <a:pos x="T4" y="T5"/>
                </a:cxn>
              </a:cxnLst>
              <a:rect l="0" t="0" r="r" b="b"/>
              <a:pathLst>
                <a:path w="8" h="7">
                  <a:moveTo>
                    <a:pt x="3" y="6"/>
                  </a:moveTo>
                  <a:cubicBezTo>
                    <a:pt x="5" y="6"/>
                    <a:pt x="8" y="0"/>
                    <a:pt x="4" y="1"/>
                  </a:cubicBezTo>
                  <a:cubicBezTo>
                    <a:pt x="0" y="1"/>
                    <a:pt x="1" y="7"/>
                    <a:pt x="3" y="6"/>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4"/>
            <p:cNvSpPr>
              <a:spLocks/>
            </p:cNvSpPr>
            <p:nvPr userDrawn="1"/>
          </p:nvSpPr>
          <p:spPr bwMode="auto">
            <a:xfrm>
              <a:off x="16522700" y="2538413"/>
              <a:ext cx="36513" cy="26988"/>
            </a:xfrm>
            <a:custGeom>
              <a:avLst/>
              <a:gdLst>
                <a:gd name="T0" fmla="*/ 4 w 13"/>
                <a:gd name="T1" fmla="*/ 7 h 10"/>
                <a:gd name="T2" fmla="*/ 13 w 13"/>
                <a:gd name="T3" fmla="*/ 2 h 10"/>
                <a:gd name="T4" fmla="*/ 4 w 13"/>
                <a:gd name="T5" fmla="*/ 7 h 10"/>
              </a:gdLst>
              <a:ahLst/>
              <a:cxnLst>
                <a:cxn ang="0">
                  <a:pos x="T0" y="T1"/>
                </a:cxn>
                <a:cxn ang="0">
                  <a:pos x="T2" y="T3"/>
                </a:cxn>
                <a:cxn ang="0">
                  <a:pos x="T4" y="T5"/>
                </a:cxn>
              </a:cxnLst>
              <a:rect l="0" t="0" r="r" b="b"/>
              <a:pathLst>
                <a:path w="13" h="10">
                  <a:moveTo>
                    <a:pt x="4" y="7"/>
                  </a:moveTo>
                  <a:cubicBezTo>
                    <a:pt x="8" y="10"/>
                    <a:pt x="13" y="3"/>
                    <a:pt x="13" y="2"/>
                  </a:cubicBezTo>
                  <a:cubicBezTo>
                    <a:pt x="12" y="0"/>
                    <a:pt x="0" y="5"/>
                    <a:pt x="4" y="7"/>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5"/>
            <p:cNvSpPr>
              <a:spLocks/>
            </p:cNvSpPr>
            <p:nvPr userDrawn="1"/>
          </p:nvSpPr>
          <p:spPr bwMode="auto">
            <a:xfrm>
              <a:off x="16481425" y="2471738"/>
              <a:ext cx="100013" cy="66675"/>
            </a:xfrm>
            <a:custGeom>
              <a:avLst/>
              <a:gdLst>
                <a:gd name="T0" fmla="*/ 36 w 36"/>
                <a:gd name="T1" fmla="*/ 19 h 24"/>
                <a:gd name="T2" fmla="*/ 29 w 36"/>
                <a:gd name="T3" fmla="*/ 13 h 24"/>
                <a:gd name="T4" fmla="*/ 19 w 36"/>
                <a:gd name="T5" fmla="*/ 7 h 24"/>
                <a:gd name="T6" fmla="*/ 12 w 36"/>
                <a:gd name="T7" fmla="*/ 2 h 24"/>
                <a:gd name="T8" fmla="*/ 7 w 36"/>
                <a:gd name="T9" fmla="*/ 6 h 24"/>
                <a:gd name="T10" fmla="*/ 5 w 36"/>
                <a:gd name="T11" fmla="*/ 13 h 24"/>
                <a:gd name="T12" fmla="*/ 1 w 36"/>
                <a:gd name="T13" fmla="*/ 20 h 24"/>
                <a:gd name="T14" fmla="*/ 7 w 36"/>
                <a:gd name="T15" fmla="*/ 19 h 24"/>
                <a:gd name="T16" fmla="*/ 10 w 36"/>
                <a:gd name="T17" fmla="*/ 24 h 24"/>
                <a:gd name="T18" fmla="*/ 19 w 36"/>
                <a:gd name="T19" fmla="*/ 19 h 24"/>
                <a:gd name="T20" fmla="*/ 25 w 36"/>
                <a:gd name="T21" fmla="*/ 19 h 24"/>
                <a:gd name="T22" fmla="*/ 36 w 36"/>
                <a:gd name="T23" fmla="*/ 19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24">
                  <a:moveTo>
                    <a:pt x="36" y="19"/>
                  </a:moveTo>
                  <a:cubicBezTo>
                    <a:pt x="36" y="17"/>
                    <a:pt x="28" y="16"/>
                    <a:pt x="29" y="13"/>
                  </a:cubicBezTo>
                  <a:cubicBezTo>
                    <a:pt x="29" y="11"/>
                    <a:pt x="21" y="9"/>
                    <a:pt x="19" y="7"/>
                  </a:cubicBezTo>
                  <a:cubicBezTo>
                    <a:pt x="16" y="6"/>
                    <a:pt x="12" y="5"/>
                    <a:pt x="12" y="2"/>
                  </a:cubicBezTo>
                  <a:cubicBezTo>
                    <a:pt x="12" y="0"/>
                    <a:pt x="7" y="2"/>
                    <a:pt x="7" y="6"/>
                  </a:cubicBezTo>
                  <a:cubicBezTo>
                    <a:pt x="6" y="10"/>
                    <a:pt x="4" y="9"/>
                    <a:pt x="5" y="13"/>
                  </a:cubicBezTo>
                  <a:cubicBezTo>
                    <a:pt x="6" y="17"/>
                    <a:pt x="0" y="18"/>
                    <a:pt x="1" y="20"/>
                  </a:cubicBezTo>
                  <a:cubicBezTo>
                    <a:pt x="2" y="22"/>
                    <a:pt x="4" y="19"/>
                    <a:pt x="7" y="19"/>
                  </a:cubicBezTo>
                  <a:cubicBezTo>
                    <a:pt x="10" y="19"/>
                    <a:pt x="6" y="23"/>
                    <a:pt x="10" y="24"/>
                  </a:cubicBezTo>
                  <a:cubicBezTo>
                    <a:pt x="13" y="24"/>
                    <a:pt x="17" y="21"/>
                    <a:pt x="19" y="19"/>
                  </a:cubicBezTo>
                  <a:cubicBezTo>
                    <a:pt x="20" y="17"/>
                    <a:pt x="22" y="16"/>
                    <a:pt x="25" y="19"/>
                  </a:cubicBezTo>
                  <a:cubicBezTo>
                    <a:pt x="28" y="21"/>
                    <a:pt x="35" y="21"/>
                    <a:pt x="36" y="1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6"/>
            <p:cNvSpPr>
              <a:spLocks/>
            </p:cNvSpPr>
            <p:nvPr userDrawn="1"/>
          </p:nvSpPr>
          <p:spPr bwMode="auto">
            <a:xfrm>
              <a:off x="16438563" y="2268538"/>
              <a:ext cx="400050" cy="303213"/>
            </a:xfrm>
            <a:custGeom>
              <a:avLst/>
              <a:gdLst>
                <a:gd name="T0" fmla="*/ 97 w 144"/>
                <a:gd name="T1" fmla="*/ 24 h 109"/>
                <a:gd name="T2" fmla="*/ 84 w 144"/>
                <a:gd name="T3" fmla="*/ 20 h 109"/>
                <a:gd name="T4" fmla="*/ 66 w 144"/>
                <a:gd name="T5" fmla="*/ 12 h 109"/>
                <a:gd name="T6" fmla="*/ 58 w 144"/>
                <a:gd name="T7" fmla="*/ 15 h 109"/>
                <a:gd name="T8" fmla="*/ 49 w 144"/>
                <a:gd name="T9" fmla="*/ 9 h 109"/>
                <a:gd name="T10" fmla="*/ 36 w 144"/>
                <a:gd name="T11" fmla="*/ 3 h 109"/>
                <a:gd name="T12" fmla="*/ 27 w 144"/>
                <a:gd name="T13" fmla="*/ 15 h 109"/>
                <a:gd name="T14" fmla="*/ 29 w 144"/>
                <a:gd name="T15" fmla="*/ 23 h 109"/>
                <a:gd name="T16" fmla="*/ 19 w 144"/>
                <a:gd name="T17" fmla="*/ 14 h 109"/>
                <a:gd name="T18" fmla="*/ 27 w 144"/>
                <a:gd name="T19" fmla="*/ 2 h 109"/>
                <a:gd name="T20" fmla="*/ 2 w 144"/>
                <a:gd name="T21" fmla="*/ 24 h 109"/>
                <a:gd name="T22" fmla="*/ 12 w 144"/>
                <a:gd name="T23" fmla="*/ 29 h 109"/>
                <a:gd name="T24" fmla="*/ 14 w 144"/>
                <a:gd name="T25" fmla="*/ 34 h 109"/>
                <a:gd name="T26" fmla="*/ 30 w 144"/>
                <a:gd name="T27" fmla="*/ 37 h 109"/>
                <a:gd name="T28" fmla="*/ 46 w 144"/>
                <a:gd name="T29" fmla="*/ 37 h 109"/>
                <a:gd name="T30" fmla="*/ 57 w 144"/>
                <a:gd name="T31" fmla="*/ 35 h 109"/>
                <a:gd name="T32" fmla="*/ 65 w 144"/>
                <a:gd name="T33" fmla="*/ 37 h 109"/>
                <a:gd name="T34" fmla="*/ 75 w 144"/>
                <a:gd name="T35" fmla="*/ 44 h 109"/>
                <a:gd name="T36" fmla="*/ 78 w 144"/>
                <a:gd name="T37" fmla="*/ 46 h 109"/>
                <a:gd name="T38" fmla="*/ 91 w 144"/>
                <a:gd name="T39" fmla="*/ 56 h 109"/>
                <a:gd name="T40" fmla="*/ 99 w 144"/>
                <a:gd name="T41" fmla="*/ 65 h 109"/>
                <a:gd name="T42" fmla="*/ 99 w 144"/>
                <a:gd name="T43" fmla="*/ 72 h 109"/>
                <a:gd name="T44" fmla="*/ 85 w 144"/>
                <a:gd name="T45" fmla="*/ 76 h 109"/>
                <a:gd name="T46" fmla="*/ 66 w 144"/>
                <a:gd name="T47" fmla="*/ 80 h 109"/>
                <a:gd name="T48" fmla="*/ 75 w 144"/>
                <a:gd name="T49" fmla="*/ 87 h 109"/>
                <a:gd name="T50" fmla="*/ 87 w 144"/>
                <a:gd name="T51" fmla="*/ 85 h 109"/>
                <a:gd name="T52" fmla="*/ 96 w 144"/>
                <a:gd name="T53" fmla="*/ 97 h 109"/>
                <a:gd name="T54" fmla="*/ 124 w 144"/>
                <a:gd name="T55" fmla="*/ 107 h 109"/>
                <a:gd name="T56" fmla="*/ 119 w 144"/>
                <a:gd name="T57" fmla="*/ 95 h 109"/>
                <a:gd name="T58" fmla="*/ 130 w 144"/>
                <a:gd name="T59" fmla="*/ 90 h 109"/>
                <a:gd name="T60" fmla="*/ 116 w 144"/>
                <a:gd name="T61" fmla="*/ 75 h 109"/>
                <a:gd name="T62" fmla="*/ 125 w 144"/>
                <a:gd name="T63" fmla="*/ 72 h 109"/>
                <a:gd name="T64" fmla="*/ 138 w 144"/>
                <a:gd name="T65" fmla="*/ 78 h 109"/>
                <a:gd name="T66" fmla="*/ 144 w 144"/>
                <a:gd name="T67" fmla="*/ 65 h 109"/>
                <a:gd name="T68" fmla="*/ 130 w 144"/>
                <a:gd name="T69" fmla="*/ 56 h 109"/>
                <a:gd name="T70" fmla="*/ 114 w 144"/>
                <a:gd name="T71" fmla="*/ 47 h 109"/>
                <a:gd name="T72" fmla="*/ 115 w 144"/>
                <a:gd name="T73" fmla="*/ 43 h 109"/>
                <a:gd name="T74" fmla="*/ 116 w 144"/>
                <a:gd name="T75" fmla="*/ 36 h 109"/>
                <a:gd name="T76" fmla="*/ 113 w 144"/>
                <a:gd name="T77" fmla="*/ 34 h 109"/>
                <a:gd name="T78" fmla="*/ 101 w 144"/>
                <a:gd name="T79" fmla="*/ 29 h 109"/>
                <a:gd name="T80" fmla="*/ 93 w 144"/>
                <a:gd name="T81"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9">
                  <a:moveTo>
                    <a:pt x="93" y="28"/>
                  </a:moveTo>
                  <a:cubicBezTo>
                    <a:pt x="95" y="28"/>
                    <a:pt x="98" y="26"/>
                    <a:pt x="97" y="24"/>
                  </a:cubicBezTo>
                  <a:cubicBezTo>
                    <a:pt x="97" y="22"/>
                    <a:pt x="91" y="22"/>
                    <a:pt x="90" y="25"/>
                  </a:cubicBezTo>
                  <a:cubicBezTo>
                    <a:pt x="88" y="27"/>
                    <a:pt x="84" y="22"/>
                    <a:pt x="84" y="20"/>
                  </a:cubicBezTo>
                  <a:cubicBezTo>
                    <a:pt x="84" y="18"/>
                    <a:pt x="76" y="20"/>
                    <a:pt x="77" y="16"/>
                  </a:cubicBezTo>
                  <a:cubicBezTo>
                    <a:pt x="78" y="13"/>
                    <a:pt x="69" y="12"/>
                    <a:pt x="66" y="12"/>
                  </a:cubicBezTo>
                  <a:cubicBezTo>
                    <a:pt x="64" y="12"/>
                    <a:pt x="60" y="14"/>
                    <a:pt x="61" y="16"/>
                  </a:cubicBezTo>
                  <a:cubicBezTo>
                    <a:pt x="61" y="19"/>
                    <a:pt x="58" y="18"/>
                    <a:pt x="58" y="15"/>
                  </a:cubicBezTo>
                  <a:cubicBezTo>
                    <a:pt x="57" y="13"/>
                    <a:pt x="51" y="18"/>
                    <a:pt x="49" y="18"/>
                  </a:cubicBezTo>
                  <a:cubicBezTo>
                    <a:pt x="47" y="18"/>
                    <a:pt x="50" y="11"/>
                    <a:pt x="49" y="9"/>
                  </a:cubicBezTo>
                  <a:cubicBezTo>
                    <a:pt x="49" y="7"/>
                    <a:pt x="47" y="6"/>
                    <a:pt x="46" y="3"/>
                  </a:cubicBezTo>
                  <a:cubicBezTo>
                    <a:pt x="44" y="0"/>
                    <a:pt x="38" y="1"/>
                    <a:pt x="36" y="3"/>
                  </a:cubicBezTo>
                  <a:cubicBezTo>
                    <a:pt x="34" y="5"/>
                    <a:pt x="28" y="4"/>
                    <a:pt x="25" y="7"/>
                  </a:cubicBezTo>
                  <a:cubicBezTo>
                    <a:pt x="22" y="11"/>
                    <a:pt x="25" y="14"/>
                    <a:pt x="27" y="15"/>
                  </a:cubicBezTo>
                  <a:cubicBezTo>
                    <a:pt x="28" y="16"/>
                    <a:pt x="22" y="18"/>
                    <a:pt x="24" y="20"/>
                  </a:cubicBezTo>
                  <a:cubicBezTo>
                    <a:pt x="26" y="21"/>
                    <a:pt x="29" y="21"/>
                    <a:pt x="29" y="23"/>
                  </a:cubicBezTo>
                  <a:cubicBezTo>
                    <a:pt x="29" y="26"/>
                    <a:pt x="22" y="23"/>
                    <a:pt x="21" y="20"/>
                  </a:cubicBezTo>
                  <a:cubicBezTo>
                    <a:pt x="19" y="18"/>
                    <a:pt x="21" y="15"/>
                    <a:pt x="19" y="14"/>
                  </a:cubicBezTo>
                  <a:cubicBezTo>
                    <a:pt x="18" y="12"/>
                    <a:pt x="19" y="9"/>
                    <a:pt x="22" y="6"/>
                  </a:cubicBezTo>
                  <a:cubicBezTo>
                    <a:pt x="25" y="3"/>
                    <a:pt x="27" y="4"/>
                    <a:pt x="27" y="2"/>
                  </a:cubicBezTo>
                  <a:cubicBezTo>
                    <a:pt x="27" y="0"/>
                    <a:pt x="15" y="0"/>
                    <a:pt x="7" y="7"/>
                  </a:cubicBezTo>
                  <a:cubicBezTo>
                    <a:pt x="0" y="14"/>
                    <a:pt x="2" y="23"/>
                    <a:pt x="2" y="24"/>
                  </a:cubicBezTo>
                  <a:cubicBezTo>
                    <a:pt x="3" y="26"/>
                    <a:pt x="10" y="25"/>
                    <a:pt x="13" y="26"/>
                  </a:cubicBezTo>
                  <a:cubicBezTo>
                    <a:pt x="17" y="28"/>
                    <a:pt x="15" y="29"/>
                    <a:pt x="12" y="29"/>
                  </a:cubicBezTo>
                  <a:cubicBezTo>
                    <a:pt x="9" y="28"/>
                    <a:pt x="4" y="27"/>
                    <a:pt x="5" y="29"/>
                  </a:cubicBezTo>
                  <a:cubicBezTo>
                    <a:pt x="5" y="31"/>
                    <a:pt x="11" y="35"/>
                    <a:pt x="14" y="34"/>
                  </a:cubicBezTo>
                  <a:cubicBezTo>
                    <a:pt x="18" y="33"/>
                    <a:pt x="18" y="33"/>
                    <a:pt x="20" y="36"/>
                  </a:cubicBezTo>
                  <a:cubicBezTo>
                    <a:pt x="21" y="38"/>
                    <a:pt x="26" y="37"/>
                    <a:pt x="30" y="37"/>
                  </a:cubicBezTo>
                  <a:cubicBezTo>
                    <a:pt x="34" y="37"/>
                    <a:pt x="39" y="39"/>
                    <a:pt x="41" y="39"/>
                  </a:cubicBezTo>
                  <a:cubicBezTo>
                    <a:pt x="43" y="39"/>
                    <a:pt x="46" y="38"/>
                    <a:pt x="46" y="37"/>
                  </a:cubicBezTo>
                  <a:cubicBezTo>
                    <a:pt x="47" y="36"/>
                    <a:pt x="56" y="39"/>
                    <a:pt x="58" y="38"/>
                  </a:cubicBezTo>
                  <a:cubicBezTo>
                    <a:pt x="61" y="38"/>
                    <a:pt x="59" y="36"/>
                    <a:pt x="57" y="35"/>
                  </a:cubicBezTo>
                  <a:cubicBezTo>
                    <a:pt x="56" y="35"/>
                    <a:pt x="56" y="32"/>
                    <a:pt x="59" y="33"/>
                  </a:cubicBezTo>
                  <a:cubicBezTo>
                    <a:pt x="61" y="34"/>
                    <a:pt x="64" y="35"/>
                    <a:pt x="65" y="37"/>
                  </a:cubicBezTo>
                  <a:cubicBezTo>
                    <a:pt x="65" y="38"/>
                    <a:pt x="67" y="38"/>
                    <a:pt x="67" y="39"/>
                  </a:cubicBezTo>
                  <a:cubicBezTo>
                    <a:pt x="68" y="41"/>
                    <a:pt x="75" y="43"/>
                    <a:pt x="75" y="44"/>
                  </a:cubicBezTo>
                  <a:cubicBezTo>
                    <a:pt x="75" y="46"/>
                    <a:pt x="68" y="47"/>
                    <a:pt x="70" y="49"/>
                  </a:cubicBezTo>
                  <a:cubicBezTo>
                    <a:pt x="72" y="50"/>
                    <a:pt x="75" y="47"/>
                    <a:pt x="78" y="46"/>
                  </a:cubicBezTo>
                  <a:cubicBezTo>
                    <a:pt x="81" y="46"/>
                    <a:pt x="81" y="52"/>
                    <a:pt x="83" y="51"/>
                  </a:cubicBezTo>
                  <a:cubicBezTo>
                    <a:pt x="86" y="50"/>
                    <a:pt x="88" y="53"/>
                    <a:pt x="91" y="56"/>
                  </a:cubicBezTo>
                  <a:cubicBezTo>
                    <a:pt x="93" y="60"/>
                    <a:pt x="90" y="64"/>
                    <a:pt x="91" y="65"/>
                  </a:cubicBezTo>
                  <a:cubicBezTo>
                    <a:pt x="91" y="67"/>
                    <a:pt x="96" y="66"/>
                    <a:pt x="99" y="65"/>
                  </a:cubicBezTo>
                  <a:cubicBezTo>
                    <a:pt x="102" y="63"/>
                    <a:pt x="105" y="66"/>
                    <a:pt x="107" y="68"/>
                  </a:cubicBezTo>
                  <a:cubicBezTo>
                    <a:pt x="109" y="70"/>
                    <a:pt x="98" y="74"/>
                    <a:pt x="99" y="72"/>
                  </a:cubicBezTo>
                  <a:cubicBezTo>
                    <a:pt x="100" y="70"/>
                    <a:pt x="93" y="65"/>
                    <a:pt x="86" y="67"/>
                  </a:cubicBezTo>
                  <a:cubicBezTo>
                    <a:pt x="80" y="70"/>
                    <a:pt x="84" y="74"/>
                    <a:pt x="85" y="76"/>
                  </a:cubicBezTo>
                  <a:cubicBezTo>
                    <a:pt x="86" y="78"/>
                    <a:pt x="79" y="80"/>
                    <a:pt x="73" y="78"/>
                  </a:cubicBezTo>
                  <a:cubicBezTo>
                    <a:pt x="67" y="76"/>
                    <a:pt x="69" y="80"/>
                    <a:pt x="66" y="80"/>
                  </a:cubicBezTo>
                  <a:cubicBezTo>
                    <a:pt x="64" y="80"/>
                    <a:pt x="61" y="84"/>
                    <a:pt x="63" y="86"/>
                  </a:cubicBezTo>
                  <a:cubicBezTo>
                    <a:pt x="66" y="89"/>
                    <a:pt x="71" y="86"/>
                    <a:pt x="75" y="87"/>
                  </a:cubicBezTo>
                  <a:cubicBezTo>
                    <a:pt x="79" y="87"/>
                    <a:pt x="79" y="88"/>
                    <a:pt x="80" y="86"/>
                  </a:cubicBezTo>
                  <a:cubicBezTo>
                    <a:pt x="80" y="83"/>
                    <a:pt x="84" y="85"/>
                    <a:pt x="87" y="85"/>
                  </a:cubicBezTo>
                  <a:cubicBezTo>
                    <a:pt x="90" y="86"/>
                    <a:pt x="90" y="90"/>
                    <a:pt x="93" y="90"/>
                  </a:cubicBezTo>
                  <a:cubicBezTo>
                    <a:pt x="97" y="91"/>
                    <a:pt x="94" y="95"/>
                    <a:pt x="96" y="97"/>
                  </a:cubicBezTo>
                  <a:cubicBezTo>
                    <a:pt x="98" y="100"/>
                    <a:pt x="106" y="98"/>
                    <a:pt x="108" y="101"/>
                  </a:cubicBezTo>
                  <a:cubicBezTo>
                    <a:pt x="111" y="104"/>
                    <a:pt x="123" y="109"/>
                    <a:pt x="124" y="107"/>
                  </a:cubicBezTo>
                  <a:cubicBezTo>
                    <a:pt x="126" y="105"/>
                    <a:pt x="114" y="94"/>
                    <a:pt x="111" y="93"/>
                  </a:cubicBezTo>
                  <a:cubicBezTo>
                    <a:pt x="108" y="92"/>
                    <a:pt x="114" y="91"/>
                    <a:pt x="119" y="95"/>
                  </a:cubicBezTo>
                  <a:cubicBezTo>
                    <a:pt x="123" y="98"/>
                    <a:pt x="129" y="100"/>
                    <a:pt x="132" y="96"/>
                  </a:cubicBezTo>
                  <a:cubicBezTo>
                    <a:pt x="136" y="92"/>
                    <a:pt x="130" y="93"/>
                    <a:pt x="130" y="90"/>
                  </a:cubicBezTo>
                  <a:cubicBezTo>
                    <a:pt x="130" y="87"/>
                    <a:pt x="128" y="83"/>
                    <a:pt x="125" y="83"/>
                  </a:cubicBezTo>
                  <a:cubicBezTo>
                    <a:pt x="121" y="83"/>
                    <a:pt x="113" y="76"/>
                    <a:pt x="116" y="75"/>
                  </a:cubicBezTo>
                  <a:cubicBezTo>
                    <a:pt x="119" y="74"/>
                    <a:pt x="115" y="72"/>
                    <a:pt x="118" y="69"/>
                  </a:cubicBezTo>
                  <a:cubicBezTo>
                    <a:pt x="120" y="67"/>
                    <a:pt x="122" y="72"/>
                    <a:pt x="125" y="72"/>
                  </a:cubicBezTo>
                  <a:cubicBezTo>
                    <a:pt x="127" y="72"/>
                    <a:pt x="128" y="75"/>
                    <a:pt x="132" y="79"/>
                  </a:cubicBezTo>
                  <a:cubicBezTo>
                    <a:pt x="137" y="83"/>
                    <a:pt x="137" y="80"/>
                    <a:pt x="138" y="78"/>
                  </a:cubicBezTo>
                  <a:cubicBezTo>
                    <a:pt x="138" y="75"/>
                    <a:pt x="143" y="77"/>
                    <a:pt x="143" y="75"/>
                  </a:cubicBezTo>
                  <a:cubicBezTo>
                    <a:pt x="144" y="65"/>
                    <a:pt x="144" y="65"/>
                    <a:pt x="144" y="65"/>
                  </a:cubicBezTo>
                  <a:cubicBezTo>
                    <a:pt x="140" y="65"/>
                    <a:pt x="139" y="62"/>
                    <a:pt x="139" y="61"/>
                  </a:cubicBezTo>
                  <a:cubicBezTo>
                    <a:pt x="139" y="59"/>
                    <a:pt x="132" y="55"/>
                    <a:pt x="130" y="56"/>
                  </a:cubicBezTo>
                  <a:cubicBezTo>
                    <a:pt x="128" y="57"/>
                    <a:pt x="124" y="53"/>
                    <a:pt x="121" y="53"/>
                  </a:cubicBezTo>
                  <a:cubicBezTo>
                    <a:pt x="118" y="53"/>
                    <a:pt x="114" y="50"/>
                    <a:pt x="114" y="47"/>
                  </a:cubicBezTo>
                  <a:cubicBezTo>
                    <a:pt x="115" y="44"/>
                    <a:pt x="120" y="48"/>
                    <a:pt x="121" y="46"/>
                  </a:cubicBezTo>
                  <a:cubicBezTo>
                    <a:pt x="122" y="43"/>
                    <a:pt x="116" y="44"/>
                    <a:pt x="115" y="43"/>
                  </a:cubicBezTo>
                  <a:cubicBezTo>
                    <a:pt x="115" y="41"/>
                    <a:pt x="117" y="41"/>
                    <a:pt x="118" y="40"/>
                  </a:cubicBezTo>
                  <a:cubicBezTo>
                    <a:pt x="120" y="39"/>
                    <a:pt x="117" y="37"/>
                    <a:pt x="116" y="36"/>
                  </a:cubicBezTo>
                  <a:cubicBezTo>
                    <a:pt x="114" y="35"/>
                    <a:pt x="114" y="38"/>
                    <a:pt x="112" y="38"/>
                  </a:cubicBezTo>
                  <a:cubicBezTo>
                    <a:pt x="110" y="38"/>
                    <a:pt x="112" y="35"/>
                    <a:pt x="113" y="34"/>
                  </a:cubicBezTo>
                  <a:cubicBezTo>
                    <a:pt x="114" y="32"/>
                    <a:pt x="108" y="30"/>
                    <a:pt x="105" y="31"/>
                  </a:cubicBezTo>
                  <a:cubicBezTo>
                    <a:pt x="102" y="32"/>
                    <a:pt x="101" y="31"/>
                    <a:pt x="101" y="29"/>
                  </a:cubicBezTo>
                  <a:cubicBezTo>
                    <a:pt x="101" y="27"/>
                    <a:pt x="97" y="29"/>
                    <a:pt x="95" y="30"/>
                  </a:cubicBezTo>
                  <a:cubicBezTo>
                    <a:pt x="93" y="31"/>
                    <a:pt x="91" y="29"/>
                    <a:pt x="93" y="2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7"/>
            <p:cNvSpPr>
              <a:spLocks/>
            </p:cNvSpPr>
            <p:nvPr userDrawn="1"/>
          </p:nvSpPr>
          <p:spPr bwMode="auto">
            <a:xfrm>
              <a:off x="16616363" y="2413000"/>
              <a:ext cx="44450" cy="33338"/>
            </a:xfrm>
            <a:custGeom>
              <a:avLst/>
              <a:gdLst>
                <a:gd name="T0" fmla="*/ 13 w 16"/>
                <a:gd name="T1" fmla="*/ 9 h 12"/>
                <a:gd name="T2" fmla="*/ 14 w 16"/>
                <a:gd name="T3" fmla="*/ 2 h 12"/>
                <a:gd name="T4" fmla="*/ 7 w 16"/>
                <a:gd name="T5" fmla="*/ 1 h 12"/>
                <a:gd name="T6" fmla="*/ 2 w 16"/>
                <a:gd name="T7" fmla="*/ 8 h 12"/>
                <a:gd name="T8" fmla="*/ 13 w 16"/>
                <a:gd name="T9" fmla="*/ 9 h 12"/>
              </a:gdLst>
              <a:ahLst/>
              <a:cxnLst>
                <a:cxn ang="0">
                  <a:pos x="T0" y="T1"/>
                </a:cxn>
                <a:cxn ang="0">
                  <a:pos x="T2" y="T3"/>
                </a:cxn>
                <a:cxn ang="0">
                  <a:pos x="T4" y="T5"/>
                </a:cxn>
                <a:cxn ang="0">
                  <a:pos x="T6" y="T7"/>
                </a:cxn>
                <a:cxn ang="0">
                  <a:pos x="T8" y="T9"/>
                </a:cxn>
              </a:cxnLst>
              <a:rect l="0" t="0" r="r" b="b"/>
              <a:pathLst>
                <a:path w="16" h="12">
                  <a:moveTo>
                    <a:pt x="13" y="9"/>
                  </a:moveTo>
                  <a:cubicBezTo>
                    <a:pt x="16" y="8"/>
                    <a:pt x="15" y="4"/>
                    <a:pt x="14" y="2"/>
                  </a:cubicBezTo>
                  <a:cubicBezTo>
                    <a:pt x="12" y="1"/>
                    <a:pt x="9" y="0"/>
                    <a:pt x="7" y="1"/>
                  </a:cubicBezTo>
                  <a:cubicBezTo>
                    <a:pt x="4" y="1"/>
                    <a:pt x="0" y="5"/>
                    <a:pt x="2" y="8"/>
                  </a:cubicBezTo>
                  <a:cubicBezTo>
                    <a:pt x="5" y="12"/>
                    <a:pt x="10" y="9"/>
                    <a:pt x="13"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8"/>
            <p:cNvSpPr>
              <a:spLocks/>
            </p:cNvSpPr>
            <p:nvPr userDrawn="1"/>
          </p:nvSpPr>
          <p:spPr bwMode="auto">
            <a:xfrm>
              <a:off x="16570325" y="2266950"/>
              <a:ext cx="68263" cy="38100"/>
            </a:xfrm>
            <a:custGeom>
              <a:avLst/>
              <a:gdLst>
                <a:gd name="T0" fmla="*/ 2 w 25"/>
                <a:gd name="T1" fmla="*/ 3 h 14"/>
                <a:gd name="T2" fmla="*/ 5 w 25"/>
                <a:gd name="T3" fmla="*/ 9 h 14"/>
                <a:gd name="T4" fmla="*/ 12 w 25"/>
                <a:gd name="T5" fmla="*/ 12 h 14"/>
                <a:gd name="T6" fmla="*/ 25 w 25"/>
                <a:gd name="T7" fmla="*/ 10 h 14"/>
                <a:gd name="T8" fmla="*/ 12 w 25"/>
                <a:gd name="T9" fmla="*/ 3 h 14"/>
                <a:gd name="T10" fmla="*/ 2 w 25"/>
                <a:gd name="T11" fmla="*/ 3 h 14"/>
              </a:gdLst>
              <a:ahLst/>
              <a:cxnLst>
                <a:cxn ang="0">
                  <a:pos x="T0" y="T1"/>
                </a:cxn>
                <a:cxn ang="0">
                  <a:pos x="T2" y="T3"/>
                </a:cxn>
                <a:cxn ang="0">
                  <a:pos x="T4" y="T5"/>
                </a:cxn>
                <a:cxn ang="0">
                  <a:pos x="T6" y="T7"/>
                </a:cxn>
                <a:cxn ang="0">
                  <a:pos x="T8" y="T9"/>
                </a:cxn>
                <a:cxn ang="0">
                  <a:pos x="T10" y="T11"/>
                </a:cxn>
              </a:cxnLst>
              <a:rect l="0" t="0" r="r" b="b"/>
              <a:pathLst>
                <a:path w="25" h="14">
                  <a:moveTo>
                    <a:pt x="2" y="3"/>
                  </a:moveTo>
                  <a:cubicBezTo>
                    <a:pt x="0" y="6"/>
                    <a:pt x="4" y="6"/>
                    <a:pt x="5" y="9"/>
                  </a:cubicBezTo>
                  <a:cubicBezTo>
                    <a:pt x="5" y="13"/>
                    <a:pt x="9" y="14"/>
                    <a:pt x="12" y="12"/>
                  </a:cubicBezTo>
                  <a:cubicBezTo>
                    <a:pt x="16" y="10"/>
                    <a:pt x="25" y="12"/>
                    <a:pt x="25" y="10"/>
                  </a:cubicBezTo>
                  <a:cubicBezTo>
                    <a:pt x="25" y="7"/>
                    <a:pt x="15" y="3"/>
                    <a:pt x="12" y="3"/>
                  </a:cubicBezTo>
                  <a:cubicBezTo>
                    <a:pt x="8" y="4"/>
                    <a:pt x="3" y="0"/>
                    <a:pt x="2"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9"/>
            <p:cNvSpPr>
              <a:spLocks/>
            </p:cNvSpPr>
            <p:nvPr userDrawn="1"/>
          </p:nvSpPr>
          <p:spPr bwMode="auto">
            <a:xfrm>
              <a:off x="15821025" y="2727325"/>
              <a:ext cx="34925" cy="38100"/>
            </a:xfrm>
            <a:custGeom>
              <a:avLst/>
              <a:gdLst>
                <a:gd name="T0" fmla="*/ 4 w 13"/>
                <a:gd name="T1" fmla="*/ 2 h 14"/>
                <a:gd name="T2" fmla="*/ 12 w 13"/>
                <a:gd name="T3" fmla="*/ 13 h 14"/>
                <a:gd name="T4" fmla="*/ 9 w 13"/>
                <a:gd name="T5" fmla="*/ 5 h 14"/>
                <a:gd name="T6" fmla="*/ 4 w 13"/>
                <a:gd name="T7" fmla="*/ 2 h 14"/>
              </a:gdLst>
              <a:ahLst/>
              <a:cxnLst>
                <a:cxn ang="0">
                  <a:pos x="T0" y="T1"/>
                </a:cxn>
                <a:cxn ang="0">
                  <a:pos x="T2" y="T3"/>
                </a:cxn>
                <a:cxn ang="0">
                  <a:pos x="T4" y="T5"/>
                </a:cxn>
                <a:cxn ang="0">
                  <a:pos x="T6" y="T7"/>
                </a:cxn>
              </a:cxnLst>
              <a:rect l="0" t="0" r="r" b="b"/>
              <a:pathLst>
                <a:path w="13" h="14">
                  <a:moveTo>
                    <a:pt x="4" y="2"/>
                  </a:moveTo>
                  <a:cubicBezTo>
                    <a:pt x="0" y="4"/>
                    <a:pt x="10" y="14"/>
                    <a:pt x="12" y="13"/>
                  </a:cubicBezTo>
                  <a:cubicBezTo>
                    <a:pt x="13" y="12"/>
                    <a:pt x="9" y="8"/>
                    <a:pt x="9" y="5"/>
                  </a:cubicBezTo>
                  <a:cubicBezTo>
                    <a:pt x="9" y="3"/>
                    <a:pt x="8" y="0"/>
                    <a:pt x="4"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40"/>
            <p:cNvSpPr>
              <a:spLocks noEditPoints="1"/>
            </p:cNvSpPr>
            <p:nvPr userDrawn="1"/>
          </p:nvSpPr>
          <p:spPr bwMode="auto">
            <a:xfrm>
              <a:off x="15328900" y="2260600"/>
              <a:ext cx="1538288" cy="1112838"/>
            </a:xfrm>
            <a:custGeom>
              <a:avLst/>
              <a:gdLst>
                <a:gd name="T0" fmla="*/ 525 w 554"/>
                <a:gd name="T1" fmla="*/ 135 h 401"/>
                <a:gd name="T2" fmla="*/ 496 w 554"/>
                <a:gd name="T3" fmla="*/ 114 h 401"/>
                <a:gd name="T4" fmla="*/ 464 w 554"/>
                <a:gd name="T5" fmla="*/ 115 h 401"/>
                <a:gd name="T6" fmla="*/ 457 w 554"/>
                <a:gd name="T7" fmla="*/ 168 h 401"/>
                <a:gd name="T8" fmla="*/ 441 w 554"/>
                <a:gd name="T9" fmla="*/ 168 h 401"/>
                <a:gd name="T10" fmla="*/ 389 w 554"/>
                <a:gd name="T11" fmla="*/ 145 h 401"/>
                <a:gd name="T12" fmla="*/ 398 w 554"/>
                <a:gd name="T13" fmla="*/ 99 h 401"/>
                <a:gd name="T14" fmla="*/ 414 w 554"/>
                <a:gd name="T15" fmla="*/ 82 h 401"/>
                <a:gd name="T16" fmla="*/ 445 w 554"/>
                <a:gd name="T17" fmla="*/ 66 h 401"/>
                <a:gd name="T18" fmla="*/ 428 w 554"/>
                <a:gd name="T19" fmla="*/ 50 h 401"/>
                <a:gd name="T20" fmla="*/ 412 w 554"/>
                <a:gd name="T21" fmla="*/ 53 h 401"/>
                <a:gd name="T22" fmla="*/ 394 w 554"/>
                <a:gd name="T23" fmla="*/ 39 h 401"/>
                <a:gd name="T24" fmla="*/ 394 w 554"/>
                <a:gd name="T25" fmla="*/ 2 h 401"/>
                <a:gd name="T26" fmla="*/ 369 w 554"/>
                <a:gd name="T27" fmla="*/ 33 h 401"/>
                <a:gd name="T28" fmla="*/ 372 w 554"/>
                <a:gd name="T29" fmla="*/ 65 h 401"/>
                <a:gd name="T30" fmla="*/ 365 w 554"/>
                <a:gd name="T31" fmla="*/ 43 h 401"/>
                <a:gd name="T32" fmla="*/ 329 w 554"/>
                <a:gd name="T33" fmla="*/ 58 h 401"/>
                <a:gd name="T34" fmla="*/ 308 w 554"/>
                <a:gd name="T35" fmla="*/ 68 h 401"/>
                <a:gd name="T36" fmla="*/ 253 w 554"/>
                <a:gd name="T37" fmla="*/ 47 h 401"/>
                <a:gd name="T38" fmla="*/ 196 w 554"/>
                <a:gd name="T39" fmla="*/ 44 h 401"/>
                <a:gd name="T40" fmla="*/ 176 w 554"/>
                <a:gd name="T41" fmla="*/ 46 h 401"/>
                <a:gd name="T42" fmla="*/ 108 w 554"/>
                <a:gd name="T43" fmla="*/ 40 h 401"/>
                <a:gd name="T44" fmla="*/ 54 w 554"/>
                <a:gd name="T45" fmla="*/ 32 h 401"/>
                <a:gd name="T46" fmla="*/ 23 w 554"/>
                <a:gd name="T47" fmla="*/ 68 h 401"/>
                <a:gd name="T48" fmla="*/ 1 w 554"/>
                <a:gd name="T49" fmla="*/ 80 h 401"/>
                <a:gd name="T50" fmla="*/ 19 w 554"/>
                <a:gd name="T51" fmla="*/ 100 h 401"/>
                <a:gd name="T52" fmla="*/ 36 w 554"/>
                <a:gd name="T53" fmla="*/ 135 h 401"/>
                <a:gd name="T54" fmla="*/ 32 w 554"/>
                <a:gd name="T55" fmla="*/ 160 h 401"/>
                <a:gd name="T56" fmla="*/ 75 w 554"/>
                <a:gd name="T57" fmla="*/ 134 h 401"/>
                <a:gd name="T58" fmla="*/ 85 w 554"/>
                <a:gd name="T59" fmla="*/ 128 h 401"/>
                <a:gd name="T60" fmla="*/ 110 w 554"/>
                <a:gd name="T61" fmla="*/ 121 h 401"/>
                <a:gd name="T62" fmla="*/ 154 w 554"/>
                <a:gd name="T63" fmla="*/ 133 h 401"/>
                <a:gd name="T64" fmla="*/ 171 w 554"/>
                <a:gd name="T65" fmla="*/ 152 h 401"/>
                <a:gd name="T66" fmla="*/ 180 w 554"/>
                <a:gd name="T67" fmla="*/ 152 h 401"/>
                <a:gd name="T68" fmla="*/ 185 w 554"/>
                <a:gd name="T69" fmla="*/ 161 h 401"/>
                <a:gd name="T70" fmla="*/ 202 w 554"/>
                <a:gd name="T71" fmla="*/ 178 h 401"/>
                <a:gd name="T72" fmla="*/ 234 w 554"/>
                <a:gd name="T73" fmla="*/ 204 h 401"/>
                <a:gd name="T74" fmla="*/ 210 w 554"/>
                <a:gd name="T75" fmla="*/ 193 h 401"/>
                <a:gd name="T76" fmla="*/ 228 w 554"/>
                <a:gd name="T77" fmla="*/ 220 h 401"/>
                <a:gd name="T78" fmla="*/ 238 w 554"/>
                <a:gd name="T79" fmla="*/ 283 h 401"/>
                <a:gd name="T80" fmla="*/ 275 w 554"/>
                <a:gd name="T81" fmla="*/ 332 h 401"/>
                <a:gd name="T82" fmla="*/ 286 w 554"/>
                <a:gd name="T83" fmla="*/ 331 h 401"/>
                <a:gd name="T84" fmla="*/ 286 w 554"/>
                <a:gd name="T85" fmla="*/ 324 h 401"/>
                <a:gd name="T86" fmla="*/ 324 w 554"/>
                <a:gd name="T87" fmla="*/ 370 h 401"/>
                <a:gd name="T88" fmla="*/ 407 w 554"/>
                <a:gd name="T89" fmla="*/ 400 h 401"/>
                <a:gd name="T90" fmla="*/ 415 w 554"/>
                <a:gd name="T91" fmla="*/ 371 h 401"/>
                <a:gd name="T92" fmla="*/ 364 w 554"/>
                <a:gd name="T93" fmla="*/ 369 h 401"/>
                <a:gd name="T94" fmla="*/ 379 w 554"/>
                <a:gd name="T95" fmla="*/ 322 h 401"/>
                <a:gd name="T96" fmla="*/ 408 w 554"/>
                <a:gd name="T97" fmla="*/ 317 h 401"/>
                <a:gd name="T98" fmla="*/ 446 w 554"/>
                <a:gd name="T99" fmla="*/ 346 h 401"/>
                <a:gd name="T100" fmla="*/ 469 w 554"/>
                <a:gd name="T101" fmla="*/ 289 h 401"/>
                <a:gd name="T102" fmla="*/ 472 w 554"/>
                <a:gd name="T103" fmla="*/ 269 h 401"/>
                <a:gd name="T104" fmla="*/ 497 w 554"/>
                <a:gd name="T105" fmla="*/ 250 h 401"/>
                <a:gd name="T106" fmla="*/ 532 w 554"/>
                <a:gd name="T107" fmla="*/ 225 h 401"/>
                <a:gd name="T108" fmla="*/ 398 w 554"/>
                <a:gd name="T109" fmla="*/ 386 h 401"/>
                <a:gd name="T110" fmla="*/ 363 w 554"/>
                <a:gd name="T111" fmla="*/ 342 h 401"/>
                <a:gd name="T112" fmla="*/ 427 w 554"/>
                <a:gd name="T113" fmla="*/ 212 h 401"/>
                <a:gd name="T114" fmla="*/ 417 w 554"/>
                <a:gd name="T115" fmla="*/ 249 h 401"/>
                <a:gd name="T116" fmla="*/ 440 w 554"/>
                <a:gd name="T117" fmla="*/ 243 h 401"/>
                <a:gd name="T118" fmla="*/ 457 w 554"/>
                <a:gd name="T119" fmla="*/ 244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54" h="401">
                  <a:moveTo>
                    <a:pt x="547" y="195"/>
                  </a:moveTo>
                  <a:cubicBezTo>
                    <a:pt x="543" y="139"/>
                    <a:pt x="543" y="139"/>
                    <a:pt x="543" y="139"/>
                  </a:cubicBezTo>
                  <a:cubicBezTo>
                    <a:pt x="543" y="138"/>
                    <a:pt x="541" y="137"/>
                    <a:pt x="541" y="136"/>
                  </a:cubicBezTo>
                  <a:cubicBezTo>
                    <a:pt x="541" y="135"/>
                    <a:pt x="539" y="133"/>
                    <a:pt x="539" y="132"/>
                  </a:cubicBezTo>
                  <a:cubicBezTo>
                    <a:pt x="539" y="131"/>
                    <a:pt x="536" y="128"/>
                    <a:pt x="536" y="126"/>
                  </a:cubicBezTo>
                  <a:cubicBezTo>
                    <a:pt x="536" y="125"/>
                    <a:pt x="534" y="124"/>
                    <a:pt x="533" y="122"/>
                  </a:cubicBezTo>
                  <a:cubicBezTo>
                    <a:pt x="532" y="120"/>
                    <a:pt x="532" y="121"/>
                    <a:pt x="531" y="123"/>
                  </a:cubicBezTo>
                  <a:cubicBezTo>
                    <a:pt x="530" y="126"/>
                    <a:pt x="528" y="126"/>
                    <a:pt x="529" y="127"/>
                  </a:cubicBezTo>
                  <a:cubicBezTo>
                    <a:pt x="530" y="129"/>
                    <a:pt x="529" y="129"/>
                    <a:pt x="528" y="130"/>
                  </a:cubicBezTo>
                  <a:cubicBezTo>
                    <a:pt x="527" y="131"/>
                    <a:pt x="529" y="133"/>
                    <a:pt x="527" y="133"/>
                  </a:cubicBezTo>
                  <a:cubicBezTo>
                    <a:pt x="525" y="133"/>
                    <a:pt x="526" y="136"/>
                    <a:pt x="525" y="135"/>
                  </a:cubicBezTo>
                  <a:cubicBezTo>
                    <a:pt x="524" y="133"/>
                    <a:pt x="522" y="134"/>
                    <a:pt x="522" y="135"/>
                  </a:cubicBezTo>
                  <a:cubicBezTo>
                    <a:pt x="522" y="137"/>
                    <a:pt x="518" y="138"/>
                    <a:pt x="517" y="138"/>
                  </a:cubicBezTo>
                  <a:cubicBezTo>
                    <a:pt x="515" y="138"/>
                    <a:pt x="515" y="135"/>
                    <a:pt x="514" y="136"/>
                  </a:cubicBezTo>
                  <a:cubicBezTo>
                    <a:pt x="513" y="137"/>
                    <a:pt x="513" y="133"/>
                    <a:pt x="511" y="133"/>
                  </a:cubicBezTo>
                  <a:cubicBezTo>
                    <a:pt x="509" y="133"/>
                    <a:pt x="508" y="133"/>
                    <a:pt x="508" y="132"/>
                  </a:cubicBezTo>
                  <a:cubicBezTo>
                    <a:pt x="509" y="130"/>
                    <a:pt x="505" y="129"/>
                    <a:pt x="506" y="128"/>
                  </a:cubicBezTo>
                  <a:cubicBezTo>
                    <a:pt x="508" y="127"/>
                    <a:pt x="506" y="125"/>
                    <a:pt x="506" y="122"/>
                  </a:cubicBezTo>
                  <a:cubicBezTo>
                    <a:pt x="506" y="119"/>
                    <a:pt x="508" y="119"/>
                    <a:pt x="508" y="118"/>
                  </a:cubicBezTo>
                  <a:cubicBezTo>
                    <a:pt x="508" y="117"/>
                    <a:pt x="506" y="117"/>
                    <a:pt x="505" y="118"/>
                  </a:cubicBezTo>
                  <a:cubicBezTo>
                    <a:pt x="503" y="119"/>
                    <a:pt x="503" y="116"/>
                    <a:pt x="502" y="117"/>
                  </a:cubicBezTo>
                  <a:cubicBezTo>
                    <a:pt x="500" y="117"/>
                    <a:pt x="496" y="116"/>
                    <a:pt x="496" y="114"/>
                  </a:cubicBezTo>
                  <a:cubicBezTo>
                    <a:pt x="496" y="112"/>
                    <a:pt x="494" y="113"/>
                    <a:pt x="493" y="111"/>
                  </a:cubicBezTo>
                  <a:cubicBezTo>
                    <a:pt x="493" y="110"/>
                    <a:pt x="491" y="111"/>
                    <a:pt x="491" y="110"/>
                  </a:cubicBezTo>
                  <a:cubicBezTo>
                    <a:pt x="491" y="108"/>
                    <a:pt x="490" y="108"/>
                    <a:pt x="489" y="108"/>
                  </a:cubicBezTo>
                  <a:cubicBezTo>
                    <a:pt x="487" y="107"/>
                    <a:pt x="487" y="106"/>
                    <a:pt x="485" y="106"/>
                  </a:cubicBezTo>
                  <a:cubicBezTo>
                    <a:pt x="483" y="106"/>
                    <a:pt x="481" y="107"/>
                    <a:pt x="480" y="107"/>
                  </a:cubicBezTo>
                  <a:cubicBezTo>
                    <a:pt x="479" y="108"/>
                    <a:pt x="476" y="106"/>
                    <a:pt x="475" y="107"/>
                  </a:cubicBezTo>
                  <a:cubicBezTo>
                    <a:pt x="474" y="107"/>
                    <a:pt x="474" y="106"/>
                    <a:pt x="471" y="105"/>
                  </a:cubicBezTo>
                  <a:cubicBezTo>
                    <a:pt x="468" y="105"/>
                    <a:pt x="465" y="104"/>
                    <a:pt x="465" y="105"/>
                  </a:cubicBezTo>
                  <a:cubicBezTo>
                    <a:pt x="464" y="106"/>
                    <a:pt x="462" y="107"/>
                    <a:pt x="462" y="109"/>
                  </a:cubicBezTo>
                  <a:cubicBezTo>
                    <a:pt x="463" y="111"/>
                    <a:pt x="465" y="111"/>
                    <a:pt x="466" y="113"/>
                  </a:cubicBezTo>
                  <a:cubicBezTo>
                    <a:pt x="466" y="114"/>
                    <a:pt x="465" y="114"/>
                    <a:pt x="464" y="115"/>
                  </a:cubicBezTo>
                  <a:cubicBezTo>
                    <a:pt x="464" y="117"/>
                    <a:pt x="463" y="116"/>
                    <a:pt x="463" y="117"/>
                  </a:cubicBezTo>
                  <a:cubicBezTo>
                    <a:pt x="463" y="118"/>
                    <a:pt x="464" y="118"/>
                    <a:pt x="464" y="120"/>
                  </a:cubicBezTo>
                  <a:cubicBezTo>
                    <a:pt x="465" y="122"/>
                    <a:pt x="466" y="122"/>
                    <a:pt x="466" y="125"/>
                  </a:cubicBezTo>
                  <a:cubicBezTo>
                    <a:pt x="467" y="128"/>
                    <a:pt x="466" y="127"/>
                    <a:pt x="464" y="127"/>
                  </a:cubicBezTo>
                  <a:cubicBezTo>
                    <a:pt x="463" y="128"/>
                    <a:pt x="465" y="129"/>
                    <a:pt x="463" y="131"/>
                  </a:cubicBezTo>
                  <a:cubicBezTo>
                    <a:pt x="461" y="133"/>
                    <a:pt x="460" y="135"/>
                    <a:pt x="461" y="136"/>
                  </a:cubicBezTo>
                  <a:cubicBezTo>
                    <a:pt x="462" y="137"/>
                    <a:pt x="467" y="139"/>
                    <a:pt x="469" y="142"/>
                  </a:cubicBezTo>
                  <a:cubicBezTo>
                    <a:pt x="471" y="145"/>
                    <a:pt x="471" y="150"/>
                    <a:pt x="470" y="153"/>
                  </a:cubicBezTo>
                  <a:cubicBezTo>
                    <a:pt x="470" y="157"/>
                    <a:pt x="466" y="157"/>
                    <a:pt x="463" y="160"/>
                  </a:cubicBezTo>
                  <a:cubicBezTo>
                    <a:pt x="460" y="163"/>
                    <a:pt x="457" y="163"/>
                    <a:pt x="456" y="163"/>
                  </a:cubicBezTo>
                  <a:cubicBezTo>
                    <a:pt x="454" y="163"/>
                    <a:pt x="455" y="166"/>
                    <a:pt x="457" y="168"/>
                  </a:cubicBezTo>
                  <a:cubicBezTo>
                    <a:pt x="459" y="170"/>
                    <a:pt x="457" y="171"/>
                    <a:pt x="458" y="173"/>
                  </a:cubicBezTo>
                  <a:cubicBezTo>
                    <a:pt x="459" y="175"/>
                    <a:pt x="458" y="177"/>
                    <a:pt x="460" y="179"/>
                  </a:cubicBezTo>
                  <a:cubicBezTo>
                    <a:pt x="461" y="181"/>
                    <a:pt x="460" y="182"/>
                    <a:pt x="459" y="183"/>
                  </a:cubicBezTo>
                  <a:cubicBezTo>
                    <a:pt x="457" y="185"/>
                    <a:pt x="459" y="184"/>
                    <a:pt x="460" y="186"/>
                  </a:cubicBezTo>
                  <a:cubicBezTo>
                    <a:pt x="460" y="188"/>
                    <a:pt x="459" y="187"/>
                    <a:pt x="457" y="186"/>
                  </a:cubicBezTo>
                  <a:cubicBezTo>
                    <a:pt x="456" y="185"/>
                    <a:pt x="454" y="188"/>
                    <a:pt x="454" y="189"/>
                  </a:cubicBezTo>
                  <a:cubicBezTo>
                    <a:pt x="454" y="190"/>
                    <a:pt x="451" y="187"/>
                    <a:pt x="450" y="187"/>
                  </a:cubicBezTo>
                  <a:cubicBezTo>
                    <a:pt x="449" y="188"/>
                    <a:pt x="450" y="186"/>
                    <a:pt x="448" y="184"/>
                  </a:cubicBezTo>
                  <a:cubicBezTo>
                    <a:pt x="446" y="182"/>
                    <a:pt x="445" y="182"/>
                    <a:pt x="445" y="180"/>
                  </a:cubicBezTo>
                  <a:cubicBezTo>
                    <a:pt x="445" y="179"/>
                    <a:pt x="441" y="178"/>
                    <a:pt x="441" y="176"/>
                  </a:cubicBezTo>
                  <a:cubicBezTo>
                    <a:pt x="441" y="174"/>
                    <a:pt x="442" y="169"/>
                    <a:pt x="441" y="168"/>
                  </a:cubicBezTo>
                  <a:cubicBezTo>
                    <a:pt x="440" y="167"/>
                    <a:pt x="441" y="165"/>
                    <a:pt x="441" y="164"/>
                  </a:cubicBezTo>
                  <a:cubicBezTo>
                    <a:pt x="442" y="163"/>
                    <a:pt x="441" y="161"/>
                    <a:pt x="439" y="161"/>
                  </a:cubicBezTo>
                  <a:cubicBezTo>
                    <a:pt x="436" y="161"/>
                    <a:pt x="434" y="160"/>
                    <a:pt x="431" y="160"/>
                  </a:cubicBezTo>
                  <a:cubicBezTo>
                    <a:pt x="428" y="161"/>
                    <a:pt x="426" y="160"/>
                    <a:pt x="425" y="159"/>
                  </a:cubicBezTo>
                  <a:cubicBezTo>
                    <a:pt x="425" y="159"/>
                    <a:pt x="422" y="157"/>
                    <a:pt x="418" y="156"/>
                  </a:cubicBezTo>
                  <a:cubicBezTo>
                    <a:pt x="415" y="155"/>
                    <a:pt x="413" y="153"/>
                    <a:pt x="413" y="152"/>
                  </a:cubicBezTo>
                  <a:cubicBezTo>
                    <a:pt x="413" y="151"/>
                    <a:pt x="409" y="150"/>
                    <a:pt x="408" y="149"/>
                  </a:cubicBezTo>
                  <a:cubicBezTo>
                    <a:pt x="408" y="148"/>
                    <a:pt x="404" y="148"/>
                    <a:pt x="403" y="148"/>
                  </a:cubicBezTo>
                  <a:cubicBezTo>
                    <a:pt x="401" y="148"/>
                    <a:pt x="398" y="145"/>
                    <a:pt x="396" y="145"/>
                  </a:cubicBezTo>
                  <a:cubicBezTo>
                    <a:pt x="394" y="145"/>
                    <a:pt x="389" y="147"/>
                    <a:pt x="388" y="148"/>
                  </a:cubicBezTo>
                  <a:cubicBezTo>
                    <a:pt x="388" y="148"/>
                    <a:pt x="389" y="146"/>
                    <a:pt x="389" y="145"/>
                  </a:cubicBezTo>
                  <a:cubicBezTo>
                    <a:pt x="390" y="144"/>
                    <a:pt x="387" y="141"/>
                    <a:pt x="387" y="139"/>
                  </a:cubicBezTo>
                  <a:cubicBezTo>
                    <a:pt x="386" y="136"/>
                    <a:pt x="385" y="134"/>
                    <a:pt x="383" y="134"/>
                  </a:cubicBezTo>
                  <a:cubicBezTo>
                    <a:pt x="381" y="134"/>
                    <a:pt x="378" y="133"/>
                    <a:pt x="377" y="133"/>
                  </a:cubicBezTo>
                  <a:cubicBezTo>
                    <a:pt x="377" y="132"/>
                    <a:pt x="377" y="126"/>
                    <a:pt x="377" y="123"/>
                  </a:cubicBezTo>
                  <a:cubicBezTo>
                    <a:pt x="378" y="120"/>
                    <a:pt x="381" y="116"/>
                    <a:pt x="381" y="115"/>
                  </a:cubicBezTo>
                  <a:cubicBezTo>
                    <a:pt x="381" y="113"/>
                    <a:pt x="383" y="112"/>
                    <a:pt x="384" y="112"/>
                  </a:cubicBezTo>
                  <a:cubicBezTo>
                    <a:pt x="386" y="111"/>
                    <a:pt x="385" y="108"/>
                    <a:pt x="386" y="108"/>
                  </a:cubicBezTo>
                  <a:cubicBezTo>
                    <a:pt x="388" y="107"/>
                    <a:pt x="388" y="107"/>
                    <a:pt x="389" y="105"/>
                  </a:cubicBezTo>
                  <a:cubicBezTo>
                    <a:pt x="389" y="104"/>
                    <a:pt x="391" y="105"/>
                    <a:pt x="390" y="104"/>
                  </a:cubicBezTo>
                  <a:cubicBezTo>
                    <a:pt x="389" y="103"/>
                    <a:pt x="390" y="102"/>
                    <a:pt x="392" y="102"/>
                  </a:cubicBezTo>
                  <a:cubicBezTo>
                    <a:pt x="395" y="102"/>
                    <a:pt x="399" y="101"/>
                    <a:pt x="398" y="99"/>
                  </a:cubicBezTo>
                  <a:cubicBezTo>
                    <a:pt x="397" y="96"/>
                    <a:pt x="391" y="98"/>
                    <a:pt x="391" y="96"/>
                  </a:cubicBezTo>
                  <a:cubicBezTo>
                    <a:pt x="391" y="94"/>
                    <a:pt x="382" y="94"/>
                    <a:pt x="383" y="93"/>
                  </a:cubicBezTo>
                  <a:cubicBezTo>
                    <a:pt x="383" y="91"/>
                    <a:pt x="391" y="93"/>
                    <a:pt x="394" y="95"/>
                  </a:cubicBezTo>
                  <a:cubicBezTo>
                    <a:pt x="397" y="96"/>
                    <a:pt x="398" y="96"/>
                    <a:pt x="400" y="95"/>
                  </a:cubicBezTo>
                  <a:cubicBezTo>
                    <a:pt x="403" y="95"/>
                    <a:pt x="401" y="92"/>
                    <a:pt x="402" y="91"/>
                  </a:cubicBezTo>
                  <a:cubicBezTo>
                    <a:pt x="402" y="90"/>
                    <a:pt x="407" y="93"/>
                    <a:pt x="409" y="92"/>
                  </a:cubicBezTo>
                  <a:cubicBezTo>
                    <a:pt x="412" y="92"/>
                    <a:pt x="414" y="86"/>
                    <a:pt x="416" y="85"/>
                  </a:cubicBezTo>
                  <a:cubicBezTo>
                    <a:pt x="419" y="83"/>
                    <a:pt x="417" y="82"/>
                    <a:pt x="412" y="82"/>
                  </a:cubicBezTo>
                  <a:cubicBezTo>
                    <a:pt x="408" y="83"/>
                    <a:pt x="406" y="81"/>
                    <a:pt x="404" y="79"/>
                  </a:cubicBezTo>
                  <a:cubicBezTo>
                    <a:pt x="401" y="78"/>
                    <a:pt x="402" y="76"/>
                    <a:pt x="404" y="77"/>
                  </a:cubicBezTo>
                  <a:cubicBezTo>
                    <a:pt x="406" y="77"/>
                    <a:pt x="412" y="81"/>
                    <a:pt x="414" y="82"/>
                  </a:cubicBezTo>
                  <a:cubicBezTo>
                    <a:pt x="416" y="82"/>
                    <a:pt x="420" y="77"/>
                    <a:pt x="422" y="76"/>
                  </a:cubicBezTo>
                  <a:cubicBezTo>
                    <a:pt x="424" y="75"/>
                    <a:pt x="420" y="74"/>
                    <a:pt x="419" y="73"/>
                  </a:cubicBezTo>
                  <a:cubicBezTo>
                    <a:pt x="418" y="72"/>
                    <a:pt x="421" y="71"/>
                    <a:pt x="423" y="71"/>
                  </a:cubicBezTo>
                  <a:cubicBezTo>
                    <a:pt x="425" y="71"/>
                    <a:pt x="425" y="73"/>
                    <a:pt x="426" y="74"/>
                  </a:cubicBezTo>
                  <a:cubicBezTo>
                    <a:pt x="427" y="74"/>
                    <a:pt x="430" y="73"/>
                    <a:pt x="432" y="73"/>
                  </a:cubicBezTo>
                  <a:cubicBezTo>
                    <a:pt x="433" y="73"/>
                    <a:pt x="431" y="71"/>
                    <a:pt x="429" y="69"/>
                  </a:cubicBezTo>
                  <a:cubicBezTo>
                    <a:pt x="426" y="68"/>
                    <a:pt x="429" y="67"/>
                    <a:pt x="430" y="68"/>
                  </a:cubicBezTo>
                  <a:cubicBezTo>
                    <a:pt x="430" y="70"/>
                    <a:pt x="432" y="69"/>
                    <a:pt x="433" y="71"/>
                  </a:cubicBezTo>
                  <a:cubicBezTo>
                    <a:pt x="435" y="74"/>
                    <a:pt x="435" y="72"/>
                    <a:pt x="438" y="71"/>
                  </a:cubicBezTo>
                  <a:cubicBezTo>
                    <a:pt x="440" y="71"/>
                    <a:pt x="441" y="69"/>
                    <a:pt x="442" y="68"/>
                  </a:cubicBezTo>
                  <a:cubicBezTo>
                    <a:pt x="444" y="66"/>
                    <a:pt x="444" y="68"/>
                    <a:pt x="445" y="66"/>
                  </a:cubicBezTo>
                  <a:cubicBezTo>
                    <a:pt x="447" y="64"/>
                    <a:pt x="445" y="62"/>
                    <a:pt x="443" y="60"/>
                  </a:cubicBezTo>
                  <a:cubicBezTo>
                    <a:pt x="441" y="59"/>
                    <a:pt x="443" y="58"/>
                    <a:pt x="441" y="57"/>
                  </a:cubicBezTo>
                  <a:cubicBezTo>
                    <a:pt x="439" y="56"/>
                    <a:pt x="439" y="54"/>
                    <a:pt x="441" y="55"/>
                  </a:cubicBezTo>
                  <a:cubicBezTo>
                    <a:pt x="443" y="55"/>
                    <a:pt x="445" y="54"/>
                    <a:pt x="446" y="53"/>
                  </a:cubicBezTo>
                  <a:cubicBezTo>
                    <a:pt x="447" y="51"/>
                    <a:pt x="443" y="51"/>
                    <a:pt x="445" y="50"/>
                  </a:cubicBezTo>
                  <a:cubicBezTo>
                    <a:pt x="447" y="49"/>
                    <a:pt x="445" y="47"/>
                    <a:pt x="443" y="47"/>
                  </a:cubicBezTo>
                  <a:cubicBezTo>
                    <a:pt x="441" y="47"/>
                    <a:pt x="439" y="46"/>
                    <a:pt x="439" y="45"/>
                  </a:cubicBezTo>
                  <a:cubicBezTo>
                    <a:pt x="439" y="43"/>
                    <a:pt x="436" y="44"/>
                    <a:pt x="434" y="43"/>
                  </a:cubicBezTo>
                  <a:cubicBezTo>
                    <a:pt x="431" y="42"/>
                    <a:pt x="427" y="42"/>
                    <a:pt x="425" y="42"/>
                  </a:cubicBezTo>
                  <a:cubicBezTo>
                    <a:pt x="424" y="42"/>
                    <a:pt x="424" y="47"/>
                    <a:pt x="426" y="47"/>
                  </a:cubicBezTo>
                  <a:cubicBezTo>
                    <a:pt x="428" y="47"/>
                    <a:pt x="429" y="49"/>
                    <a:pt x="428" y="50"/>
                  </a:cubicBezTo>
                  <a:cubicBezTo>
                    <a:pt x="426" y="50"/>
                    <a:pt x="428" y="52"/>
                    <a:pt x="427" y="52"/>
                  </a:cubicBezTo>
                  <a:cubicBezTo>
                    <a:pt x="425" y="52"/>
                    <a:pt x="424" y="51"/>
                    <a:pt x="423" y="54"/>
                  </a:cubicBezTo>
                  <a:cubicBezTo>
                    <a:pt x="423" y="57"/>
                    <a:pt x="423" y="58"/>
                    <a:pt x="421" y="59"/>
                  </a:cubicBezTo>
                  <a:cubicBezTo>
                    <a:pt x="419" y="60"/>
                    <a:pt x="420" y="56"/>
                    <a:pt x="419" y="56"/>
                  </a:cubicBezTo>
                  <a:cubicBezTo>
                    <a:pt x="417" y="56"/>
                    <a:pt x="417" y="60"/>
                    <a:pt x="418" y="60"/>
                  </a:cubicBezTo>
                  <a:cubicBezTo>
                    <a:pt x="419" y="61"/>
                    <a:pt x="419" y="62"/>
                    <a:pt x="420" y="63"/>
                  </a:cubicBezTo>
                  <a:cubicBezTo>
                    <a:pt x="420" y="65"/>
                    <a:pt x="417" y="64"/>
                    <a:pt x="416" y="66"/>
                  </a:cubicBezTo>
                  <a:cubicBezTo>
                    <a:pt x="415" y="68"/>
                    <a:pt x="415" y="65"/>
                    <a:pt x="413" y="64"/>
                  </a:cubicBezTo>
                  <a:cubicBezTo>
                    <a:pt x="412" y="62"/>
                    <a:pt x="410" y="60"/>
                    <a:pt x="410" y="58"/>
                  </a:cubicBezTo>
                  <a:cubicBezTo>
                    <a:pt x="410" y="57"/>
                    <a:pt x="411" y="56"/>
                    <a:pt x="412" y="56"/>
                  </a:cubicBezTo>
                  <a:cubicBezTo>
                    <a:pt x="413" y="56"/>
                    <a:pt x="412" y="55"/>
                    <a:pt x="412" y="53"/>
                  </a:cubicBezTo>
                  <a:cubicBezTo>
                    <a:pt x="412" y="51"/>
                    <a:pt x="410" y="51"/>
                    <a:pt x="409" y="49"/>
                  </a:cubicBezTo>
                  <a:cubicBezTo>
                    <a:pt x="407" y="47"/>
                    <a:pt x="405" y="47"/>
                    <a:pt x="404" y="48"/>
                  </a:cubicBezTo>
                  <a:cubicBezTo>
                    <a:pt x="403" y="49"/>
                    <a:pt x="403" y="51"/>
                    <a:pt x="402" y="52"/>
                  </a:cubicBezTo>
                  <a:cubicBezTo>
                    <a:pt x="400" y="52"/>
                    <a:pt x="401" y="55"/>
                    <a:pt x="400" y="56"/>
                  </a:cubicBezTo>
                  <a:cubicBezTo>
                    <a:pt x="398" y="56"/>
                    <a:pt x="399" y="50"/>
                    <a:pt x="398" y="50"/>
                  </a:cubicBezTo>
                  <a:cubicBezTo>
                    <a:pt x="397" y="49"/>
                    <a:pt x="397" y="48"/>
                    <a:pt x="399" y="47"/>
                  </a:cubicBezTo>
                  <a:cubicBezTo>
                    <a:pt x="400" y="47"/>
                    <a:pt x="401" y="45"/>
                    <a:pt x="400" y="45"/>
                  </a:cubicBezTo>
                  <a:cubicBezTo>
                    <a:pt x="398" y="45"/>
                    <a:pt x="396" y="44"/>
                    <a:pt x="395" y="43"/>
                  </a:cubicBezTo>
                  <a:cubicBezTo>
                    <a:pt x="394" y="43"/>
                    <a:pt x="392" y="45"/>
                    <a:pt x="391" y="44"/>
                  </a:cubicBezTo>
                  <a:cubicBezTo>
                    <a:pt x="390" y="43"/>
                    <a:pt x="391" y="41"/>
                    <a:pt x="391" y="40"/>
                  </a:cubicBezTo>
                  <a:cubicBezTo>
                    <a:pt x="391" y="39"/>
                    <a:pt x="393" y="40"/>
                    <a:pt x="394" y="39"/>
                  </a:cubicBezTo>
                  <a:cubicBezTo>
                    <a:pt x="395" y="37"/>
                    <a:pt x="391" y="37"/>
                    <a:pt x="391" y="36"/>
                  </a:cubicBezTo>
                  <a:cubicBezTo>
                    <a:pt x="391" y="34"/>
                    <a:pt x="387" y="33"/>
                    <a:pt x="386" y="33"/>
                  </a:cubicBezTo>
                  <a:cubicBezTo>
                    <a:pt x="385" y="32"/>
                    <a:pt x="387" y="29"/>
                    <a:pt x="387" y="28"/>
                  </a:cubicBezTo>
                  <a:cubicBezTo>
                    <a:pt x="386" y="27"/>
                    <a:pt x="382" y="23"/>
                    <a:pt x="380" y="24"/>
                  </a:cubicBezTo>
                  <a:cubicBezTo>
                    <a:pt x="378" y="24"/>
                    <a:pt x="378" y="21"/>
                    <a:pt x="379" y="21"/>
                  </a:cubicBezTo>
                  <a:cubicBezTo>
                    <a:pt x="380" y="22"/>
                    <a:pt x="381" y="21"/>
                    <a:pt x="382" y="19"/>
                  </a:cubicBezTo>
                  <a:cubicBezTo>
                    <a:pt x="384" y="17"/>
                    <a:pt x="385" y="16"/>
                    <a:pt x="383" y="15"/>
                  </a:cubicBezTo>
                  <a:cubicBezTo>
                    <a:pt x="382" y="15"/>
                    <a:pt x="381" y="14"/>
                    <a:pt x="384" y="14"/>
                  </a:cubicBezTo>
                  <a:cubicBezTo>
                    <a:pt x="386" y="14"/>
                    <a:pt x="390" y="15"/>
                    <a:pt x="392" y="14"/>
                  </a:cubicBezTo>
                  <a:cubicBezTo>
                    <a:pt x="393" y="13"/>
                    <a:pt x="397" y="7"/>
                    <a:pt x="399" y="4"/>
                  </a:cubicBezTo>
                  <a:cubicBezTo>
                    <a:pt x="401" y="2"/>
                    <a:pt x="398" y="2"/>
                    <a:pt x="394" y="2"/>
                  </a:cubicBezTo>
                  <a:cubicBezTo>
                    <a:pt x="390" y="2"/>
                    <a:pt x="389" y="1"/>
                    <a:pt x="385" y="0"/>
                  </a:cubicBezTo>
                  <a:cubicBezTo>
                    <a:pt x="382" y="0"/>
                    <a:pt x="375" y="1"/>
                    <a:pt x="375" y="2"/>
                  </a:cubicBezTo>
                  <a:cubicBezTo>
                    <a:pt x="374" y="3"/>
                    <a:pt x="376" y="4"/>
                    <a:pt x="376" y="5"/>
                  </a:cubicBezTo>
                  <a:cubicBezTo>
                    <a:pt x="376" y="6"/>
                    <a:pt x="374" y="4"/>
                    <a:pt x="373" y="5"/>
                  </a:cubicBezTo>
                  <a:cubicBezTo>
                    <a:pt x="372" y="5"/>
                    <a:pt x="373" y="7"/>
                    <a:pt x="373" y="11"/>
                  </a:cubicBezTo>
                  <a:cubicBezTo>
                    <a:pt x="372" y="15"/>
                    <a:pt x="373" y="15"/>
                    <a:pt x="375" y="16"/>
                  </a:cubicBezTo>
                  <a:cubicBezTo>
                    <a:pt x="376" y="18"/>
                    <a:pt x="375" y="20"/>
                    <a:pt x="375" y="22"/>
                  </a:cubicBezTo>
                  <a:cubicBezTo>
                    <a:pt x="375" y="25"/>
                    <a:pt x="373" y="25"/>
                    <a:pt x="372" y="25"/>
                  </a:cubicBezTo>
                  <a:cubicBezTo>
                    <a:pt x="371" y="26"/>
                    <a:pt x="374" y="27"/>
                    <a:pt x="374" y="28"/>
                  </a:cubicBezTo>
                  <a:cubicBezTo>
                    <a:pt x="373" y="30"/>
                    <a:pt x="371" y="27"/>
                    <a:pt x="370" y="28"/>
                  </a:cubicBezTo>
                  <a:cubicBezTo>
                    <a:pt x="368" y="28"/>
                    <a:pt x="367" y="32"/>
                    <a:pt x="369" y="33"/>
                  </a:cubicBezTo>
                  <a:cubicBezTo>
                    <a:pt x="370" y="35"/>
                    <a:pt x="371" y="34"/>
                    <a:pt x="370" y="36"/>
                  </a:cubicBezTo>
                  <a:cubicBezTo>
                    <a:pt x="368" y="37"/>
                    <a:pt x="367" y="39"/>
                    <a:pt x="370" y="42"/>
                  </a:cubicBezTo>
                  <a:cubicBezTo>
                    <a:pt x="373" y="44"/>
                    <a:pt x="378" y="44"/>
                    <a:pt x="380" y="45"/>
                  </a:cubicBezTo>
                  <a:cubicBezTo>
                    <a:pt x="383" y="47"/>
                    <a:pt x="379" y="46"/>
                    <a:pt x="380" y="48"/>
                  </a:cubicBezTo>
                  <a:cubicBezTo>
                    <a:pt x="381" y="50"/>
                    <a:pt x="378" y="50"/>
                    <a:pt x="379" y="52"/>
                  </a:cubicBezTo>
                  <a:cubicBezTo>
                    <a:pt x="379" y="53"/>
                    <a:pt x="380" y="53"/>
                    <a:pt x="381" y="50"/>
                  </a:cubicBezTo>
                  <a:cubicBezTo>
                    <a:pt x="382" y="48"/>
                    <a:pt x="383" y="51"/>
                    <a:pt x="383" y="53"/>
                  </a:cubicBezTo>
                  <a:cubicBezTo>
                    <a:pt x="383" y="55"/>
                    <a:pt x="381" y="54"/>
                    <a:pt x="380" y="56"/>
                  </a:cubicBezTo>
                  <a:cubicBezTo>
                    <a:pt x="378" y="58"/>
                    <a:pt x="377" y="58"/>
                    <a:pt x="375" y="58"/>
                  </a:cubicBezTo>
                  <a:cubicBezTo>
                    <a:pt x="373" y="58"/>
                    <a:pt x="374" y="61"/>
                    <a:pt x="375" y="63"/>
                  </a:cubicBezTo>
                  <a:cubicBezTo>
                    <a:pt x="376" y="65"/>
                    <a:pt x="375" y="66"/>
                    <a:pt x="372" y="65"/>
                  </a:cubicBezTo>
                  <a:cubicBezTo>
                    <a:pt x="370" y="64"/>
                    <a:pt x="368" y="63"/>
                    <a:pt x="369" y="61"/>
                  </a:cubicBezTo>
                  <a:cubicBezTo>
                    <a:pt x="371" y="59"/>
                    <a:pt x="371" y="57"/>
                    <a:pt x="370" y="57"/>
                  </a:cubicBezTo>
                  <a:cubicBezTo>
                    <a:pt x="369" y="57"/>
                    <a:pt x="365" y="57"/>
                    <a:pt x="364" y="55"/>
                  </a:cubicBezTo>
                  <a:cubicBezTo>
                    <a:pt x="363" y="53"/>
                    <a:pt x="365" y="54"/>
                    <a:pt x="368" y="55"/>
                  </a:cubicBezTo>
                  <a:cubicBezTo>
                    <a:pt x="371" y="55"/>
                    <a:pt x="368" y="52"/>
                    <a:pt x="371" y="52"/>
                  </a:cubicBezTo>
                  <a:cubicBezTo>
                    <a:pt x="373" y="52"/>
                    <a:pt x="375" y="54"/>
                    <a:pt x="376" y="52"/>
                  </a:cubicBezTo>
                  <a:cubicBezTo>
                    <a:pt x="378" y="50"/>
                    <a:pt x="375" y="47"/>
                    <a:pt x="374" y="48"/>
                  </a:cubicBezTo>
                  <a:cubicBezTo>
                    <a:pt x="372" y="48"/>
                    <a:pt x="370" y="49"/>
                    <a:pt x="370" y="47"/>
                  </a:cubicBezTo>
                  <a:cubicBezTo>
                    <a:pt x="370" y="46"/>
                    <a:pt x="372" y="47"/>
                    <a:pt x="374" y="46"/>
                  </a:cubicBezTo>
                  <a:cubicBezTo>
                    <a:pt x="375" y="46"/>
                    <a:pt x="373" y="44"/>
                    <a:pt x="371" y="45"/>
                  </a:cubicBezTo>
                  <a:cubicBezTo>
                    <a:pt x="368" y="45"/>
                    <a:pt x="367" y="45"/>
                    <a:pt x="365" y="43"/>
                  </a:cubicBezTo>
                  <a:cubicBezTo>
                    <a:pt x="363" y="41"/>
                    <a:pt x="360" y="40"/>
                    <a:pt x="359" y="45"/>
                  </a:cubicBezTo>
                  <a:cubicBezTo>
                    <a:pt x="358" y="49"/>
                    <a:pt x="355" y="47"/>
                    <a:pt x="354" y="48"/>
                  </a:cubicBezTo>
                  <a:cubicBezTo>
                    <a:pt x="353" y="50"/>
                    <a:pt x="355" y="51"/>
                    <a:pt x="358" y="51"/>
                  </a:cubicBezTo>
                  <a:cubicBezTo>
                    <a:pt x="362" y="51"/>
                    <a:pt x="364" y="54"/>
                    <a:pt x="362" y="54"/>
                  </a:cubicBezTo>
                  <a:cubicBezTo>
                    <a:pt x="361" y="54"/>
                    <a:pt x="362" y="56"/>
                    <a:pt x="360" y="55"/>
                  </a:cubicBezTo>
                  <a:cubicBezTo>
                    <a:pt x="358" y="54"/>
                    <a:pt x="357" y="55"/>
                    <a:pt x="358" y="57"/>
                  </a:cubicBezTo>
                  <a:cubicBezTo>
                    <a:pt x="359" y="58"/>
                    <a:pt x="357" y="58"/>
                    <a:pt x="358" y="60"/>
                  </a:cubicBezTo>
                  <a:cubicBezTo>
                    <a:pt x="358" y="61"/>
                    <a:pt x="355" y="60"/>
                    <a:pt x="353" y="60"/>
                  </a:cubicBezTo>
                  <a:cubicBezTo>
                    <a:pt x="350" y="60"/>
                    <a:pt x="346" y="60"/>
                    <a:pt x="343" y="61"/>
                  </a:cubicBezTo>
                  <a:cubicBezTo>
                    <a:pt x="340" y="62"/>
                    <a:pt x="336" y="61"/>
                    <a:pt x="335" y="59"/>
                  </a:cubicBezTo>
                  <a:cubicBezTo>
                    <a:pt x="333" y="58"/>
                    <a:pt x="332" y="58"/>
                    <a:pt x="329" y="58"/>
                  </a:cubicBezTo>
                  <a:cubicBezTo>
                    <a:pt x="327" y="58"/>
                    <a:pt x="328" y="56"/>
                    <a:pt x="325" y="56"/>
                  </a:cubicBezTo>
                  <a:cubicBezTo>
                    <a:pt x="322" y="55"/>
                    <a:pt x="322" y="53"/>
                    <a:pt x="322" y="51"/>
                  </a:cubicBezTo>
                  <a:cubicBezTo>
                    <a:pt x="322" y="50"/>
                    <a:pt x="316" y="50"/>
                    <a:pt x="314" y="52"/>
                  </a:cubicBezTo>
                  <a:cubicBezTo>
                    <a:pt x="312" y="53"/>
                    <a:pt x="307" y="53"/>
                    <a:pt x="306" y="55"/>
                  </a:cubicBezTo>
                  <a:cubicBezTo>
                    <a:pt x="305" y="58"/>
                    <a:pt x="307" y="57"/>
                    <a:pt x="309" y="57"/>
                  </a:cubicBezTo>
                  <a:cubicBezTo>
                    <a:pt x="310" y="57"/>
                    <a:pt x="310" y="55"/>
                    <a:pt x="313" y="56"/>
                  </a:cubicBezTo>
                  <a:cubicBezTo>
                    <a:pt x="316" y="56"/>
                    <a:pt x="319" y="52"/>
                    <a:pt x="320" y="54"/>
                  </a:cubicBezTo>
                  <a:cubicBezTo>
                    <a:pt x="321" y="55"/>
                    <a:pt x="315" y="58"/>
                    <a:pt x="312" y="58"/>
                  </a:cubicBezTo>
                  <a:cubicBezTo>
                    <a:pt x="309" y="59"/>
                    <a:pt x="309" y="61"/>
                    <a:pt x="312" y="65"/>
                  </a:cubicBezTo>
                  <a:cubicBezTo>
                    <a:pt x="315" y="69"/>
                    <a:pt x="311" y="67"/>
                    <a:pt x="311" y="69"/>
                  </a:cubicBezTo>
                  <a:cubicBezTo>
                    <a:pt x="311" y="71"/>
                    <a:pt x="306" y="68"/>
                    <a:pt x="308" y="68"/>
                  </a:cubicBezTo>
                  <a:cubicBezTo>
                    <a:pt x="310" y="67"/>
                    <a:pt x="309" y="65"/>
                    <a:pt x="307" y="63"/>
                  </a:cubicBezTo>
                  <a:cubicBezTo>
                    <a:pt x="306" y="62"/>
                    <a:pt x="304" y="63"/>
                    <a:pt x="305" y="62"/>
                  </a:cubicBezTo>
                  <a:cubicBezTo>
                    <a:pt x="305" y="61"/>
                    <a:pt x="303" y="62"/>
                    <a:pt x="301" y="61"/>
                  </a:cubicBezTo>
                  <a:cubicBezTo>
                    <a:pt x="300" y="60"/>
                    <a:pt x="299" y="59"/>
                    <a:pt x="297" y="60"/>
                  </a:cubicBezTo>
                  <a:cubicBezTo>
                    <a:pt x="295" y="61"/>
                    <a:pt x="292" y="61"/>
                    <a:pt x="287" y="61"/>
                  </a:cubicBezTo>
                  <a:cubicBezTo>
                    <a:pt x="283" y="62"/>
                    <a:pt x="274" y="62"/>
                    <a:pt x="272" y="60"/>
                  </a:cubicBezTo>
                  <a:cubicBezTo>
                    <a:pt x="271" y="59"/>
                    <a:pt x="276" y="56"/>
                    <a:pt x="278" y="56"/>
                  </a:cubicBezTo>
                  <a:cubicBezTo>
                    <a:pt x="280" y="57"/>
                    <a:pt x="279" y="55"/>
                    <a:pt x="276" y="52"/>
                  </a:cubicBezTo>
                  <a:cubicBezTo>
                    <a:pt x="273" y="50"/>
                    <a:pt x="268" y="49"/>
                    <a:pt x="268" y="50"/>
                  </a:cubicBezTo>
                  <a:cubicBezTo>
                    <a:pt x="268" y="52"/>
                    <a:pt x="265" y="51"/>
                    <a:pt x="260" y="50"/>
                  </a:cubicBezTo>
                  <a:cubicBezTo>
                    <a:pt x="256" y="49"/>
                    <a:pt x="256" y="47"/>
                    <a:pt x="253" y="47"/>
                  </a:cubicBezTo>
                  <a:cubicBezTo>
                    <a:pt x="250" y="47"/>
                    <a:pt x="246" y="46"/>
                    <a:pt x="243" y="44"/>
                  </a:cubicBezTo>
                  <a:cubicBezTo>
                    <a:pt x="240" y="41"/>
                    <a:pt x="232" y="42"/>
                    <a:pt x="231" y="44"/>
                  </a:cubicBezTo>
                  <a:cubicBezTo>
                    <a:pt x="230" y="47"/>
                    <a:pt x="228" y="47"/>
                    <a:pt x="225" y="47"/>
                  </a:cubicBezTo>
                  <a:cubicBezTo>
                    <a:pt x="223" y="47"/>
                    <a:pt x="227" y="44"/>
                    <a:pt x="226" y="43"/>
                  </a:cubicBezTo>
                  <a:cubicBezTo>
                    <a:pt x="224" y="43"/>
                    <a:pt x="226" y="40"/>
                    <a:pt x="224" y="39"/>
                  </a:cubicBezTo>
                  <a:cubicBezTo>
                    <a:pt x="222" y="39"/>
                    <a:pt x="220" y="47"/>
                    <a:pt x="217" y="47"/>
                  </a:cubicBezTo>
                  <a:cubicBezTo>
                    <a:pt x="214" y="46"/>
                    <a:pt x="212" y="38"/>
                    <a:pt x="209" y="36"/>
                  </a:cubicBezTo>
                  <a:cubicBezTo>
                    <a:pt x="206" y="34"/>
                    <a:pt x="204" y="34"/>
                    <a:pt x="206" y="37"/>
                  </a:cubicBezTo>
                  <a:cubicBezTo>
                    <a:pt x="209" y="40"/>
                    <a:pt x="204" y="38"/>
                    <a:pt x="204" y="40"/>
                  </a:cubicBezTo>
                  <a:cubicBezTo>
                    <a:pt x="205" y="42"/>
                    <a:pt x="201" y="45"/>
                    <a:pt x="201" y="44"/>
                  </a:cubicBezTo>
                  <a:cubicBezTo>
                    <a:pt x="201" y="42"/>
                    <a:pt x="198" y="41"/>
                    <a:pt x="196" y="44"/>
                  </a:cubicBezTo>
                  <a:cubicBezTo>
                    <a:pt x="193" y="47"/>
                    <a:pt x="191" y="47"/>
                    <a:pt x="191" y="46"/>
                  </a:cubicBezTo>
                  <a:cubicBezTo>
                    <a:pt x="191" y="45"/>
                    <a:pt x="182" y="49"/>
                    <a:pt x="183" y="50"/>
                  </a:cubicBezTo>
                  <a:cubicBezTo>
                    <a:pt x="183" y="52"/>
                    <a:pt x="182" y="53"/>
                    <a:pt x="179" y="52"/>
                  </a:cubicBezTo>
                  <a:cubicBezTo>
                    <a:pt x="177" y="52"/>
                    <a:pt x="179" y="51"/>
                    <a:pt x="181" y="50"/>
                  </a:cubicBezTo>
                  <a:cubicBezTo>
                    <a:pt x="183" y="49"/>
                    <a:pt x="188" y="44"/>
                    <a:pt x="191" y="44"/>
                  </a:cubicBezTo>
                  <a:cubicBezTo>
                    <a:pt x="193" y="44"/>
                    <a:pt x="198" y="41"/>
                    <a:pt x="199" y="40"/>
                  </a:cubicBezTo>
                  <a:cubicBezTo>
                    <a:pt x="199" y="39"/>
                    <a:pt x="196" y="40"/>
                    <a:pt x="194" y="40"/>
                  </a:cubicBezTo>
                  <a:cubicBezTo>
                    <a:pt x="192" y="39"/>
                    <a:pt x="189" y="41"/>
                    <a:pt x="186" y="43"/>
                  </a:cubicBezTo>
                  <a:cubicBezTo>
                    <a:pt x="183" y="44"/>
                    <a:pt x="180" y="44"/>
                    <a:pt x="180" y="45"/>
                  </a:cubicBezTo>
                  <a:cubicBezTo>
                    <a:pt x="181" y="47"/>
                    <a:pt x="178" y="45"/>
                    <a:pt x="177" y="46"/>
                  </a:cubicBezTo>
                  <a:cubicBezTo>
                    <a:pt x="176" y="48"/>
                    <a:pt x="175" y="46"/>
                    <a:pt x="176" y="46"/>
                  </a:cubicBezTo>
                  <a:cubicBezTo>
                    <a:pt x="177" y="45"/>
                    <a:pt x="173" y="44"/>
                    <a:pt x="173" y="44"/>
                  </a:cubicBezTo>
                  <a:cubicBezTo>
                    <a:pt x="173" y="45"/>
                    <a:pt x="172" y="46"/>
                    <a:pt x="170" y="46"/>
                  </a:cubicBezTo>
                  <a:cubicBezTo>
                    <a:pt x="167" y="46"/>
                    <a:pt x="164" y="48"/>
                    <a:pt x="166" y="50"/>
                  </a:cubicBezTo>
                  <a:cubicBezTo>
                    <a:pt x="168" y="51"/>
                    <a:pt x="169" y="52"/>
                    <a:pt x="168" y="52"/>
                  </a:cubicBezTo>
                  <a:cubicBezTo>
                    <a:pt x="167" y="53"/>
                    <a:pt x="164" y="50"/>
                    <a:pt x="160" y="50"/>
                  </a:cubicBezTo>
                  <a:cubicBezTo>
                    <a:pt x="156" y="51"/>
                    <a:pt x="148" y="46"/>
                    <a:pt x="148" y="45"/>
                  </a:cubicBezTo>
                  <a:cubicBezTo>
                    <a:pt x="148" y="44"/>
                    <a:pt x="143" y="45"/>
                    <a:pt x="139" y="44"/>
                  </a:cubicBezTo>
                  <a:cubicBezTo>
                    <a:pt x="138" y="44"/>
                    <a:pt x="137" y="44"/>
                    <a:pt x="137" y="44"/>
                  </a:cubicBezTo>
                  <a:cubicBezTo>
                    <a:pt x="133" y="42"/>
                    <a:pt x="128" y="40"/>
                    <a:pt x="126" y="41"/>
                  </a:cubicBezTo>
                  <a:cubicBezTo>
                    <a:pt x="123" y="41"/>
                    <a:pt x="118" y="42"/>
                    <a:pt x="116" y="41"/>
                  </a:cubicBezTo>
                  <a:cubicBezTo>
                    <a:pt x="114" y="40"/>
                    <a:pt x="112" y="39"/>
                    <a:pt x="108" y="40"/>
                  </a:cubicBezTo>
                  <a:cubicBezTo>
                    <a:pt x="104" y="40"/>
                    <a:pt x="102" y="38"/>
                    <a:pt x="97" y="37"/>
                  </a:cubicBezTo>
                  <a:cubicBezTo>
                    <a:pt x="92" y="36"/>
                    <a:pt x="86" y="37"/>
                    <a:pt x="84" y="38"/>
                  </a:cubicBezTo>
                  <a:cubicBezTo>
                    <a:pt x="83" y="38"/>
                    <a:pt x="83" y="36"/>
                    <a:pt x="81" y="36"/>
                  </a:cubicBezTo>
                  <a:cubicBezTo>
                    <a:pt x="79" y="36"/>
                    <a:pt x="80" y="35"/>
                    <a:pt x="79" y="34"/>
                  </a:cubicBezTo>
                  <a:cubicBezTo>
                    <a:pt x="78" y="32"/>
                    <a:pt x="72" y="33"/>
                    <a:pt x="70" y="34"/>
                  </a:cubicBezTo>
                  <a:cubicBezTo>
                    <a:pt x="68" y="34"/>
                    <a:pt x="68" y="33"/>
                    <a:pt x="68" y="32"/>
                  </a:cubicBezTo>
                  <a:cubicBezTo>
                    <a:pt x="68" y="31"/>
                    <a:pt x="66" y="31"/>
                    <a:pt x="65" y="32"/>
                  </a:cubicBezTo>
                  <a:cubicBezTo>
                    <a:pt x="65" y="34"/>
                    <a:pt x="62" y="34"/>
                    <a:pt x="61" y="33"/>
                  </a:cubicBezTo>
                  <a:cubicBezTo>
                    <a:pt x="60" y="32"/>
                    <a:pt x="63" y="32"/>
                    <a:pt x="63" y="31"/>
                  </a:cubicBezTo>
                  <a:cubicBezTo>
                    <a:pt x="63" y="30"/>
                    <a:pt x="60" y="29"/>
                    <a:pt x="59" y="29"/>
                  </a:cubicBezTo>
                  <a:cubicBezTo>
                    <a:pt x="58" y="28"/>
                    <a:pt x="56" y="30"/>
                    <a:pt x="54" y="32"/>
                  </a:cubicBezTo>
                  <a:cubicBezTo>
                    <a:pt x="52" y="34"/>
                    <a:pt x="48" y="34"/>
                    <a:pt x="46" y="34"/>
                  </a:cubicBezTo>
                  <a:cubicBezTo>
                    <a:pt x="44" y="34"/>
                    <a:pt x="41" y="34"/>
                    <a:pt x="41" y="35"/>
                  </a:cubicBezTo>
                  <a:cubicBezTo>
                    <a:pt x="41" y="36"/>
                    <a:pt x="44" y="36"/>
                    <a:pt x="42" y="38"/>
                  </a:cubicBezTo>
                  <a:cubicBezTo>
                    <a:pt x="41" y="40"/>
                    <a:pt x="40" y="36"/>
                    <a:pt x="39" y="37"/>
                  </a:cubicBezTo>
                  <a:cubicBezTo>
                    <a:pt x="37" y="39"/>
                    <a:pt x="32" y="39"/>
                    <a:pt x="31" y="39"/>
                  </a:cubicBezTo>
                  <a:cubicBezTo>
                    <a:pt x="30" y="39"/>
                    <a:pt x="26" y="43"/>
                    <a:pt x="25" y="44"/>
                  </a:cubicBezTo>
                  <a:cubicBezTo>
                    <a:pt x="24" y="45"/>
                    <a:pt x="26" y="46"/>
                    <a:pt x="23" y="49"/>
                  </a:cubicBezTo>
                  <a:cubicBezTo>
                    <a:pt x="20" y="53"/>
                    <a:pt x="12" y="52"/>
                    <a:pt x="10" y="52"/>
                  </a:cubicBezTo>
                  <a:cubicBezTo>
                    <a:pt x="8" y="52"/>
                    <a:pt x="9" y="54"/>
                    <a:pt x="9" y="55"/>
                  </a:cubicBezTo>
                  <a:cubicBezTo>
                    <a:pt x="8" y="56"/>
                    <a:pt x="10" y="57"/>
                    <a:pt x="14" y="59"/>
                  </a:cubicBezTo>
                  <a:cubicBezTo>
                    <a:pt x="19" y="60"/>
                    <a:pt x="22" y="66"/>
                    <a:pt x="23" y="68"/>
                  </a:cubicBezTo>
                  <a:cubicBezTo>
                    <a:pt x="23" y="69"/>
                    <a:pt x="29" y="67"/>
                    <a:pt x="31" y="68"/>
                  </a:cubicBezTo>
                  <a:cubicBezTo>
                    <a:pt x="34" y="68"/>
                    <a:pt x="31" y="71"/>
                    <a:pt x="33" y="72"/>
                  </a:cubicBezTo>
                  <a:cubicBezTo>
                    <a:pt x="35" y="73"/>
                    <a:pt x="38" y="72"/>
                    <a:pt x="38" y="73"/>
                  </a:cubicBezTo>
                  <a:cubicBezTo>
                    <a:pt x="39" y="75"/>
                    <a:pt x="35" y="73"/>
                    <a:pt x="32" y="75"/>
                  </a:cubicBezTo>
                  <a:cubicBezTo>
                    <a:pt x="30" y="77"/>
                    <a:pt x="29" y="78"/>
                    <a:pt x="28" y="76"/>
                  </a:cubicBezTo>
                  <a:cubicBezTo>
                    <a:pt x="27" y="75"/>
                    <a:pt x="23" y="76"/>
                    <a:pt x="21" y="76"/>
                  </a:cubicBezTo>
                  <a:cubicBezTo>
                    <a:pt x="19" y="76"/>
                    <a:pt x="21" y="74"/>
                    <a:pt x="21" y="73"/>
                  </a:cubicBezTo>
                  <a:cubicBezTo>
                    <a:pt x="22" y="71"/>
                    <a:pt x="19" y="71"/>
                    <a:pt x="15" y="73"/>
                  </a:cubicBezTo>
                  <a:cubicBezTo>
                    <a:pt x="11" y="75"/>
                    <a:pt x="13" y="74"/>
                    <a:pt x="12" y="76"/>
                  </a:cubicBezTo>
                  <a:cubicBezTo>
                    <a:pt x="12" y="78"/>
                    <a:pt x="10" y="75"/>
                    <a:pt x="8" y="76"/>
                  </a:cubicBezTo>
                  <a:cubicBezTo>
                    <a:pt x="5" y="78"/>
                    <a:pt x="2" y="79"/>
                    <a:pt x="1" y="80"/>
                  </a:cubicBezTo>
                  <a:cubicBezTo>
                    <a:pt x="0" y="82"/>
                    <a:pt x="6" y="83"/>
                    <a:pt x="8" y="83"/>
                  </a:cubicBezTo>
                  <a:cubicBezTo>
                    <a:pt x="11" y="84"/>
                    <a:pt x="6" y="85"/>
                    <a:pt x="7" y="86"/>
                  </a:cubicBezTo>
                  <a:cubicBezTo>
                    <a:pt x="9" y="86"/>
                    <a:pt x="8" y="88"/>
                    <a:pt x="11" y="89"/>
                  </a:cubicBezTo>
                  <a:cubicBezTo>
                    <a:pt x="14" y="91"/>
                    <a:pt x="20" y="89"/>
                    <a:pt x="22" y="89"/>
                  </a:cubicBezTo>
                  <a:cubicBezTo>
                    <a:pt x="24" y="89"/>
                    <a:pt x="25" y="91"/>
                    <a:pt x="27" y="90"/>
                  </a:cubicBezTo>
                  <a:cubicBezTo>
                    <a:pt x="28" y="89"/>
                    <a:pt x="33" y="84"/>
                    <a:pt x="36" y="87"/>
                  </a:cubicBezTo>
                  <a:cubicBezTo>
                    <a:pt x="38" y="89"/>
                    <a:pt x="33" y="89"/>
                    <a:pt x="34" y="90"/>
                  </a:cubicBezTo>
                  <a:cubicBezTo>
                    <a:pt x="36" y="92"/>
                    <a:pt x="37" y="95"/>
                    <a:pt x="35" y="97"/>
                  </a:cubicBezTo>
                  <a:cubicBezTo>
                    <a:pt x="32" y="99"/>
                    <a:pt x="30" y="98"/>
                    <a:pt x="29" y="98"/>
                  </a:cubicBezTo>
                  <a:cubicBezTo>
                    <a:pt x="27" y="98"/>
                    <a:pt x="28" y="100"/>
                    <a:pt x="26" y="102"/>
                  </a:cubicBezTo>
                  <a:cubicBezTo>
                    <a:pt x="24" y="104"/>
                    <a:pt x="22" y="100"/>
                    <a:pt x="19" y="100"/>
                  </a:cubicBezTo>
                  <a:cubicBezTo>
                    <a:pt x="17" y="100"/>
                    <a:pt x="17" y="104"/>
                    <a:pt x="17" y="105"/>
                  </a:cubicBezTo>
                  <a:cubicBezTo>
                    <a:pt x="18" y="107"/>
                    <a:pt x="13" y="105"/>
                    <a:pt x="12" y="109"/>
                  </a:cubicBezTo>
                  <a:cubicBezTo>
                    <a:pt x="11" y="113"/>
                    <a:pt x="7" y="110"/>
                    <a:pt x="10" y="114"/>
                  </a:cubicBezTo>
                  <a:cubicBezTo>
                    <a:pt x="13" y="117"/>
                    <a:pt x="12" y="115"/>
                    <a:pt x="14" y="117"/>
                  </a:cubicBezTo>
                  <a:cubicBezTo>
                    <a:pt x="17" y="118"/>
                    <a:pt x="12" y="121"/>
                    <a:pt x="14" y="121"/>
                  </a:cubicBezTo>
                  <a:cubicBezTo>
                    <a:pt x="17" y="122"/>
                    <a:pt x="19" y="126"/>
                    <a:pt x="21" y="127"/>
                  </a:cubicBezTo>
                  <a:cubicBezTo>
                    <a:pt x="22" y="129"/>
                    <a:pt x="24" y="127"/>
                    <a:pt x="27" y="127"/>
                  </a:cubicBezTo>
                  <a:cubicBezTo>
                    <a:pt x="29" y="126"/>
                    <a:pt x="28" y="123"/>
                    <a:pt x="29" y="124"/>
                  </a:cubicBezTo>
                  <a:cubicBezTo>
                    <a:pt x="31" y="126"/>
                    <a:pt x="33" y="129"/>
                    <a:pt x="31" y="130"/>
                  </a:cubicBezTo>
                  <a:cubicBezTo>
                    <a:pt x="30" y="131"/>
                    <a:pt x="31" y="134"/>
                    <a:pt x="31" y="135"/>
                  </a:cubicBezTo>
                  <a:cubicBezTo>
                    <a:pt x="31" y="137"/>
                    <a:pt x="36" y="136"/>
                    <a:pt x="36" y="135"/>
                  </a:cubicBezTo>
                  <a:cubicBezTo>
                    <a:pt x="37" y="133"/>
                    <a:pt x="41" y="133"/>
                    <a:pt x="43" y="135"/>
                  </a:cubicBezTo>
                  <a:cubicBezTo>
                    <a:pt x="46" y="138"/>
                    <a:pt x="47" y="138"/>
                    <a:pt x="47" y="136"/>
                  </a:cubicBezTo>
                  <a:cubicBezTo>
                    <a:pt x="47" y="134"/>
                    <a:pt x="49" y="132"/>
                    <a:pt x="49" y="134"/>
                  </a:cubicBezTo>
                  <a:cubicBezTo>
                    <a:pt x="49" y="135"/>
                    <a:pt x="51" y="136"/>
                    <a:pt x="54" y="134"/>
                  </a:cubicBezTo>
                  <a:cubicBezTo>
                    <a:pt x="58" y="133"/>
                    <a:pt x="56" y="134"/>
                    <a:pt x="54" y="137"/>
                  </a:cubicBezTo>
                  <a:cubicBezTo>
                    <a:pt x="52" y="140"/>
                    <a:pt x="54" y="144"/>
                    <a:pt x="53" y="145"/>
                  </a:cubicBezTo>
                  <a:cubicBezTo>
                    <a:pt x="51" y="145"/>
                    <a:pt x="49" y="150"/>
                    <a:pt x="46" y="150"/>
                  </a:cubicBezTo>
                  <a:cubicBezTo>
                    <a:pt x="43" y="150"/>
                    <a:pt x="38" y="156"/>
                    <a:pt x="38" y="157"/>
                  </a:cubicBezTo>
                  <a:cubicBezTo>
                    <a:pt x="37" y="158"/>
                    <a:pt x="31" y="155"/>
                    <a:pt x="30" y="158"/>
                  </a:cubicBezTo>
                  <a:cubicBezTo>
                    <a:pt x="29" y="160"/>
                    <a:pt x="25" y="162"/>
                    <a:pt x="26" y="163"/>
                  </a:cubicBezTo>
                  <a:cubicBezTo>
                    <a:pt x="27" y="164"/>
                    <a:pt x="32" y="161"/>
                    <a:pt x="32" y="160"/>
                  </a:cubicBezTo>
                  <a:cubicBezTo>
                    <a:pt x="32" y="159"/>
                    <a:pt x="33" y="159"/>
                    <a:pt x="34" y="160"/>
                  </a:cubicBezTo>
                  <a:cubicBezTo>
                    <a:pt x="35" y="161"/>
                    <a:pt x="37" y="159"/>
                    <a:pt x="38" y="159"/>
                  </a:cubicBezTo>
                  <a:cubicBezTo>
                    <a:pt x="39" y="158"/>
                    <a:pt x="41" y="158"/>
                    <a:pt x="42" y="158"/>
                  </a:cubicBezTo>
                  <a:cubicBezTo>
                    <a:pt x="43" y="158"/>
                    <a:pt x="43" y="157"/>
                    <a:pt x="46" y="156"/>
                  </a:cubicBezTo>
                  <a:cubicBezTo>
                    <a:pt x="50" y="156"/>
                    <a:pt x="49" y="155"/>
                    <a:pt x="50" y="153"/>
                  </a:cubicBezTo>
                  <a:cubicBezTo>
                    <a:pt x="50" y="152"/>
                    <a:pt x="57" y="148"/>
                    <a:pt x="59" y="148"/>
                  </a:cubicBezTo>
                  <a:cubicBezTo>
                    <a:pt x="60" y="148"/>
                    <a:pt x="59" y="145"/>
                    <a:pt x="61" y="145"/>
                  </a:cubicBezTo>
                  <a:cubicBezTo>
                    <a:pt x="62" y="145"/>
                    <a:pt x="65" y="143"/>
                    <a:pt x="67" y="142"/>
                  </a:cubicBezTo>
                  <a:cubicBezTo>
                    <a:pt x="68" y="140"/>
                    <a:pt x="69" y="141"/>
                    <a:pt x="70" y="140"/>
                  </a:cubicBezTo>
                  <a:cubicBezTo>
                    <a:pt x="72" y="140"/>
                    <a:pt x="71" y="137"/>
                    <a:pt x="72" y="136"/>
                  </a:cubicBezTo>
                  <a:cubicBezTo>
                    <a:pt x="74" y="136"/>
                    <a:pt x="75" y="135"/>
                    <a:pt x="75" y="134"/>
                  </a:cubicBezTo>
                  <a:cubicBezTo>
                    <a:pt x="75" y="133"/>
                    <a:pt x="71" y="133"/>
                    <a:pt x="71" y="132"/>
                  </a:cubicBezTo>
                  <a:cubicBezTo>
                    <a:pt x="70" y="131"/>
                    <a:pt x="74" y="128"/>
                    <a:pt x="75" y="128"/>
                  </a:cubicBezTo>
                  <a:cubicBezTo>
                    <a:pt x="76" y="128"/>
                    <a:pt x="78" y="127"/>
                    <a:pt x="78" y="125"/>
                  </a:cubicBezTo>
                  <a:cubicBezTo>
                    <a:pt x="78" y="123"/>
                    <a:pt x="80" y="123"/>
                    <a:pt x="82" y="121"/>
                  </a:cubicBezTo>
                  <a:cubicBezTo>
                    <a:pt x="83" y="120"/>
                    <a:pt x="83" y="118"/>
                    <a:pt x="84" y="118"/>
                  </a:cubicBezTo>
                  <a:cubicBezTo>
                    <a:pt x="86" y="118"/>
                    <a:pt x="87" y="116"/>
                    <a:pt x="89" y="115"/>
                  </a:cubicBezTo>
                  <a:cubicBezTo>
                    <a:pt x="90" y="114"/>
                    <a:pt x="89" y="116"/>
                    <a:pt x="92" y="116"/>
                  </a:cubicBezTo>
                  <a:cubicBezTo>
                    <a:pt x="95" y="117"/>
                    <a:pt x="94" y="119"/>
                    <a:pt x="92" y="118"/>
                  </a:cubicBezTo>
                  <a:cubicBezTo>
                    <a:pt x="90" y="117"/>
                    <a:pt x="89" y="117"/>
                    <a:pt x="87" y="119"/>
                  </a:cubicBezTo>
                  <a:cubicBezTo>
                    <a:pt x="85" y="121"/>
                    <a:pt x="86" y="122"/>
                    <a:pt x="85" y="124"/>
                  </a:cubicBezTo>
                  <a:cubicBezTo>
                    <a:pt x="83" y="126"/>
                    <a:pt x="83" y="128"/>
                    <a:pt x="85" y="128"/>
                  </a:cubicBezTo>
                  <a:cubicBezTo>
                    <a:pt x="87" y="128"/>
                    <a:pt x="85" y="130"/>
                    <a:pt x="83" y="130"/>
                  </a:cubicBezTo>
                  <a:cubicBezTo>
                    <a:pt x="81" y="131"/>
                    <a:pt x="83" y="132"/>
                    <a:pt x="85" y="132"/>
                  </a:cubicBezTo>
                  <a:cubicBezTo>
                    <a:pt x="88" y="132"/>
                    <a:pt x="92" y="128"/>
                    <a:pt x="95" y="126"/>
                  </a:cubicBezTo>
                  <a:cubicBezTo>
                    <a:pt x="99" y="124"/>
                    <a:pt x="102" y="126"/>
                    <a:pt x="103" y="126"/>
                  </a:cubicBezTo>
                  <a:cubicBezTo>
                    <a:pt x="104" y="126"/>
                    <a:pt x="101" y="124"/>
                    <a:pt x="103" y="123"/>
                  </a:cubicBezTo>
                  <a:cubicBezTo>
                    <a:pt x="104" y="123"/>
                    <a:pt x="101" y="122"/>
                    <a:pt x="100" y="120"/>
                  </a:cubicBezTo>
                  <a:cubicBezTo>
                    <a:pt x="100" y="118"/>
                    <a:pt x="102" y="119"/>
                    <a:pt x="102" y="118"/>
                  </a:cubicBezTo>
                  <a:cubicBezTo>
                    <a:pt x="103" y="116"/>
                    <a:pt x="104" y="117"/>
                    <a:pt x="105" y="117"/>
                  </a:cubicBezTo>
                  <a:cubicBezTo>
                    <a:pt x="106" y="118"/>
                    <a:pt x="108" y="117"/>
                    <a:pt x="109" y="119"/>
                  </a:cubicBezTo>
                  <a:cubicBezTo>
                    <a:pt x="110" y="121"/>
                    <a:pt x="111" y="118"/>
                    <a:pt x="113" y="120"/>
                  </a:cubicBezTo>
                  <a:cubicBezTo>
                    <a:pt x="115" y="121"/>
                    <a:pt x="112" y="121"/>
                    <a:pt x="110" y="121"/>
                  </a:cubicBezTo>
                  <a:cubicBezTo>
                    <a:pt x="109" y="122"/>
                    <a:pt x="110" y="125"/>
                    <a:pt x="111" y="123"/>
                  </a:cubicBezTo>
                  <a:cubicBezTo>
                    <a:pt x="112" y="122"/>
                    <a:pt x="114" y="121"/>
                    <a:pt x="115" y="122"/>
                  </a:cubicBezTo>
                  <a:cubicBezTo>
                    <a:pt x="116" y="124"/>
                    <a:pt x="117" y="123"/>
                    <a:pt x="118" y="122"/>
                  </a:cubicBezTo>
                  <a:cubicBezTo>
                    <a:pt x="119" y="121"/>
                    <a:pt x="119" y="122"/>
                    <a:pt x="119" y="123"/>
                  </a:cubicBezTo>
                  <a:cubicBezTo>
                    <a:pt x="119" y="124"/>
                    <a:pt x="122" y="124"/>
                    <a:pt x="125" y="125"/>
                  </a:cubicBezTo>
                  <a:cubicBezTo>
                    <a:pt x="128" y="125"/>
                    <a:pt x="135" y="125"/>
                    <a:pt x="136" y="125"/>
                  </a:cubicBezTo>
                  <a:cubicBezTo>
                    <a:pt x="138" y="124"/>
                    <a:pt x="137" y="127"/>
                    <a:pt x="141" y="128"/>
                  </a:cubicBezTo>
                  <a:cubicBezTo>
                    <a:pt x="144" y="128"/>
                    <a:pt x="145" y="124"/>
                    <a:pt x="147" y="126"/>
                  </a:cubicBezTo>
                  <a:cubicBezTo>
                    <a:pt x="149" y="127"/>
                    <a:pt x="147" y="128"/>
                    <a:pt x="146" y="129"/>
                  </a:cubicBezTo>
                  <a:cubicBezTo>
                    <a:pt x="145" y="130"/>
                    <a:pt x="147" y="130"/>
                    <a:pt x="148" y="131"/>
                  </a:cubicBezTo>
                  <a:cubicBezTo>
                    <a:pt x="150" y="131"/>
                    <a:pt x="153" y="132"/>
                    <a:pt x="154" y="133"/>
                  </a:cubicBezTo>
                  <a:cubicBezTo>
                    <a:pt x="156" y="135"/>
                    <a:pt x="157" y="137"/>
                    <a:pt x="160" y="138"/>
                  </a:cubicBezTo>
                  <a:cubicBezTo>
                    <a:pt x="164" y="140"/>
                    <a:pt x="161" y="134"/>
                    <a:pt x="163" y="136"/>
                  </a:cubicBezTo>
                  <a:cubicBezTo>
                    <a:pt x="166" y="138"/>
                    <a:pt x="165" y="136"/>
                    <a:pt x="168" y="138"/>
                  </a:cubicBezTo>
                  <a:cubicBezTo>
                    <a:pt x="170" y="140"/>
                    <a:pt x="169" y="137"/>
                    <a:pt x="168" y="134"/>
                  </a:cubicBezTo>
                  <a:cubicBezTo>
                    <a:pt x="167" y="130"/>
                    <a:pt x="169" y="133"/>
                    <a:pt x="170" y="134"/>
                  </a:cubicBezTo>
                  <a:cubicBezTo>
                    <a:pt x="171" y="136"/>
                    <a:pt x="171" y="139"/>
                    <a:pt x="170" y="141"/>
                  </a:cubicBezTo>
                  <a:cubicBezTo>
                    <a:pt x="170" y="143"/>
                    <a:pt x="166" y="141"/>
                    <a:pt x="167" y="140"/>
                  </a:cubicBezTo>
                  <a:cubicBezTo>
                    <a:pt x="167" y="139"/>
                    <a:pt x="163" y="139"/>
                    <a:pt x="163" y="141"/>
                  </a:cubicBezTo>
                  <a:cubicBezTo>
                    <a:pt x="163" y="143"/>
                    <a:pt x="165" y="146"/>
                    <a:pt x="167" y="146"/>
                  </a:cubicBezTo>
                  <a:cubicBezTo>
                    <a:pt x="169" y="146"/>
                    <a:pt x="168" y="149"/>
                    <a:pt x="169" y="149"/>
                  </a:cubicBezTo>
                  <a:cubicBezTo>
                    <a:pt x="170" y="150"/>
                    <a:pt x="170" y="153"/>
                    <a:pt x="171" y="152"/>
                  </a:cubicBezTo>
                  <a:cubicBezTo>
                    <a:pt x="172" y="152"/>
                    <a:pt x="172" y="148"/>
                    <a:pt x="171" y="147"/>
                  </a:cubicBezTo>
                  <a:cubicBezTo>
                    <a:pt x="170" y="145"/>
                    <a:pt x="170" y="143"/>
                    <a:pt x="172" y="143"/>
                  </a:cubicBezTo>
                  <a:cubicBezTo>
                    <a:pt x="173" y="144"/>
                    <a:pt x="172" y="146"/>
                    <a:pt x="172" y="147"/>
                  </a:cubicBezTo>
                  <a:cubicBezTo>
                    <a:pt x="173" y="148"/>
                    <a:pt x="174" y="146"/>
                    <a:pt x="175" y="145"/>
                  </a:cubicBezTo>
                  <a:cubicBezTo>
                    <a:pt x="177" y="144"/>
                    <a:pt x="175" y="142"/>
                    <a:pt x="175" y="141"/>
                  </a:cubicBezTo>
                  <a:cubicBezTo>
                    <a:pt x="176" y="139"/>
                    <a:pt x="178" y="142"/>
                    <a:pt x="178" y="144"/>
                  </a:cubicBezTo>
                  <a:cubicBezTo>
                    <a:pt x="179" y="146"/>
                    <a:pt x="177" y="146"/>
                    <a:pt x="177" y="148"/>
                  </a:cubicBezTo>
                  <a:cubicBezTo>
                    <a:pt x="177" y="149"/>
                    <a:pt x="174" y="148"/>
                    <a:pt x="174" y="149"/>
                  </a:cubicBezTo>
                  <a:cubicBezTo>
                    <a:pt x="173" y="150"/>
                    <a:pt x="173" y="154"/>
                    <a:pt x="174" y="154"/>
                  </a:cubicBezTo>
                  <a:cubicBezTo>
                    <a:pt x="175" y="154"/>
                    <a:pt x="176" y="150"/>
                    <a:pt x="176" y="152"/>
                  </a:cubicBezTo>
                  <a:cubicBezTo>
                    <a:pt x="177" y="154"/>
                    <a:pt x="179" y="150"/>
                    <a:pt x="180" y="152"/>
                  </a:cubicBezTo>
                  <a:cubicBezTo>
                    <a:pt x="180" y="154"/>
                    <a:pt x="183" y="156"/>
                    <a:pt x="184" y="155"/>
                  </a:cubicBezTo>
                  <a:cubicBezTo>
                    <a:pt x="185" y="155"/>
                    <a:pt x="184" y="153"/>
                    <a:pt x="182" y="153"/>
                  </a:cubicBezTo>
                  <a:cubicBezTo>
                    <a:pt x="180" y="153"/>
                    <a:pt x="181" y="150"/>
                    <a:pt x="182" y="150"/>
                  </a:cubicBezTo>
                  <a:cubicBezTo>
                    <a:pt x="184" y="150"/>
                    <a:pt x="186" y="154"/>
                    <a:pt x="186" y="155"/>
                  </a:cubicBezTo>
                  <a:cubicBezTo>
                    <a:pt x="186" y="156"/>
                    <a:pt x="185" y="156"/>
                    <a:pt x="183" y="158"/>
                  </a:cubicBezTo>
                  <a:cubicBezTo>
                    <a:pt x="182" y="159"/>
                    <a:pt x="180" y="155"/>
                    <a:pt x="179" y="155"/>
                  </a:cubicBezTo>
                  <a:cubicBezTo>
                    <a:pt x="178" y="155"/>
                    <a:pt x="179" y="158"/>
                    <a:pt x="180" y="159"/>
                  </a:cubicBezTo>
                  <a:cubicBezTo>
                    <a:pt x="180" y="161"/>
                    <a:pt x="178" y="163"/>
                    <a:pt x="180" y="164"/>
                  </a:cubicBezTo>
                  <a:cubicBezTo>
                    <a:pt x="182" y="166"/>
                    <a:pt x="181" y="164"/>
                    <a:pt x="181" y="163"/>
                  </a:cubicBezTo>
                  <a:cubicBezTo>
                    <a:pt x="182" y="162"/>
                    <a:pt x="183" y="163"/>
                    <a:pt x="184" y="164"/>
                  </a:cubicBezTo>
                  <a:cubicBezTo>
                    <a:pt x="185" y="164"/>
                    <a:pt x="185" y="162"/>
                    <a:pt x="185" y="161"/>
                  </a:cubicBezTo>
                  <a:cubicBezTo>
                    <a:pt x="185" y="160"/>
                    <a:pt x="187" y="160"/>
                    <a:pt x="188" y="162"/>
                  </a:cubicBezTo>
                  <a:cubicBezTo>
                    <a:pt x="189" y="163"/>
                    <a:pt x="189" y="160"/>
                    <a:pt x="190" y="160"/>
                  </a:cubicBezTo>
                  <a:cubicBezTo>
                    <a:pt x="192" y="161"/>
                    <a:pt x="191" y="163"/>
                    <a:pt x="191" y="164"/>
                  </a:cubicBezTo>
                  <a:cubicBezTo>
                    <a:pt x="191" y="165"/>
                    <a:pt x="193" y="163"/>
                    <a:pt x="193" y="164"/>
                  </a:cubicBezTo>
                  <a:cubicBezTo>
                    <a:pt x="193" y="165"/>
                    <a:pt x="193" y="165"/>
                    <a:pt x="193" y="165"/>
                  </a:cubicBezTo>
                  <a:cubicBezTo>
                    <a:pt x="193" y="166"/>
                    <a:pt x="194" y="167"/>
                    <a:pt x="195" y="168"/>
                  </a:cubicBezTo>
                  <a:cubicBezTo>
                    <a:pt x="197" y="169"/>
                    <a:pt x="193" y="169"/>
                    <a:pt x="194" y="170"/>
                  </a:cubicBezTo>
                  <a:cubicBezTo>
                    <a:pt x="195" y="171"/>
                    <a:pt x="194" y="172"/>
                    <a:pt x="195" y="174"/>
                  </a:cubicBezTo>
                  <a:cubicBezTo>
                    <a:pt x="196" y="175"/>
                    <a:pt x="198" y="174"/>
                    <a:pt x="199" y="173"/>
                  </a:cubicBezTo>
                  <a:cubicBezTo>
                    <a:pt x="200" y="172"/>
                    <a:pt x="201" y="175"/>
                    <a:pt x="200" y="176"/>
                  </a:cubicBezTo>
                  <a:cubicBezTo>
                    <a:pt x="199" y="178"/>
                    <a:pt x="201" y="179"/>
                    <a:pt x="202" y="178"/>
                  </a:cubicBezTo>
                  <a:cubicBezTo>
                    <a:pt x="203" y="177"/>
                    <a:pt x="206" y="180"/>
                    <a:pt x="207" y="181"/>
                  </a:cubicBezTo>
                  <a:cubicBezTo>
                    <a:pt x="208" y="181"/>
                    <a:pt x="209" y="183"/>
                    <a:pt x="207" y="183"/>
                  </a:cubicBezTo>
                  <a:cubicBezTo>
                    <a:pt x="205" y="183"/>
                    <a:pt x="206" y="186"/>
                    <a:pt x="207" y="186"/>
                  </a:cubicBezTo>
                  <a:cubicBezTo>
                    <a:pt x="208" y="186"/>
                    <a:pt x="208" y="188"/>
                    <a:pt x="208" y="189"/>
                  </a:cubicBezTo>
                  <a:cubicBezTo>
                    <a:pt x="208" y="190"/>
                    <a:pt x="212" y="191"/>
                    <a:pt x="213" y="191"/>
                  </a:cubicBezTo>
                  <a:cubicBezTo>
                    <a:pt x="215" y="190"/>
                    <a:pt x="216" y="192"/>
                    <a:pt x="217" y="193"/>
                  </a:cubicBezTo>
                  <a:cubicBezTo>
                    <a:pt x="218" y="194"/>
                    <a:pt x="220" y="195"/>
                    <a:pt x="221" y="194"/>
                  </a:cubicBezTo>
                  <a:cubicBezTo>
                    <a:pt x="222" y="193"/>
                    <a:pt x="223" y="196"/>
                    <a:pt x="223" y="197"/>
                  </a:cubicBezTo>
                  <a:cubicBezTo>
                    <a:pt x="223" y="199"/>
                    <a:pt x="226" y="198"/>
                    <a:pt x="227" y="198"/>
                  </a:cubicBezTo>
                  <a:cubicBezTo>
                    <a:pt x="228" y="198"/>
                    <a:pt x="229" y="200"/>
                    <a:pt x="230" y="199"/>
                  </a:cubicBezTo>
                  <a:cubicBezTo>
                    <a:pt x="232" y="199"/>
                    <a:pt x="233" y="202"/>
                    <a:pt x="234" y="204"/>
                  </a:cubicBezTo>
                  <a:cubicBezTo>
                    <a:pt x="234" y="204"/>
                    <a:pt x="234" y="205"/>
                    <a:pt x="235" y="205"/>
                  </a:cubicBezTo>
                  <a:cubicBezTo>
                    <a:pt x="236" y="207"/>
                    <a:pt x="235" y="208"/>
                    <a:pt x="235" y="210"/>
                  </a:cubicBezTo>
                  <a:cubicBezTo>
                    <a:pt x="236" y="212"/>
                    <a:pt x="236" y="215"/>
                    <a:pt x="234" y="215"/>
                  </a:cubicBezTo>
                  <a:cubicBezTo>
                    <a:pt x="232" y="215"/>
                    <a:pt x="232" y="213"/>
                    <a:pt x="233" y="213"/>
                  </a:cubicBezTo>
                  <a:cubicBezTo>
                    <a:pt x="234" y="212"/>
                    <a:pt x="234" y="210"/>
                    <a:pt x="233" y="210"/>
                  </a:cubicBezTo>
                  <a:cubicBezTo>
                    <a:pt x="232" y="210"/>
                    <a:pt x="232" y="209"/>
                    <a:pt x="232" y="208"/>
                  </a:cubicBezTo>
                  <a:cubicBezTo>
                    <a:pt x="232" y="207"/>
                    <a:pt x="232" y="206"/>
                    <a:pt x="232" y="206"/>
                  </a:cubicBezTo>
                  <a:cubicBezTo>
                    <a:pt x="233" y="204"/>
                    <a:pt x="230" y="205"/>
                    <a:pt x="229" y="204"/>
                  </a:cubicBezTo>
                  <a:cubicBezTo>
                    <a:pt x="227" y="202"/>
                    <a:pt x="224" y="202"/>
                    <a:pt x="223" y="201"/>
                  </a:cubicBezTo>
                  <a:cubicBezTo>
                    <a:pt x="222" y="199"/>
                    <a:pt x="219" y="194"/>
                    <a:pt x="217" y="194"/>
                  </a:cubicBezTo>
                  <a:cubicBezTo>
                    <a:pt x="215" y="194"/>
                    <a:pt x="213" y="194"/>
                    <a:pt x="210" y="193"/>
                  </a:cubicBezTo>
                  <a:cubicBezTo>
                    <a:pt x="208" y="191"/>
                    <a:pt x="207" y="191"/>
                    <a:pt x="205" y="192"/>
                  </a:cubicBezTo>
                  <a:cubicBezTo>
                    <a:pt x="203" y="193"/>
                    <a:pt x="207" y="193"/>
                    <a:pt x="207" y="194"/>
                  </a:cubicBezTo>
                  <a:cubicBezTo>
                    <a:pt x="206" y="195"/>
                    <a:pt x="208" y="196"/>
                    <a:pt x="209" y="196"/>
                  </a:cubicBezTo>
                  <a:cubicBezTo>
                    <a:pt x="210" y="196"/>
                    <a:pt x="211" y="198"/>
                    <a:pt x="212" y="199"/>
                  </a:cubicBezTo>
                  <a:cubicBezTo>
                    <a:pt x="214" y="199"/>
                    <a:pt x="214" y="201"/>
                    <a:pt x="216" y="201"/>
                  </a:cubicBezTo>
                  <a:cubicBezTo>
                    <a:pt x="217" y="201"/>
                    <a:pt x="218" y="203"/>
                    <a:pt x="219" y="204"/>
                  </a:cubicBezTo>
                  <a:cubicBezTo>
                    <a:pt x="219" y="205"/>
                    <a:pt x="221" y="204"/>
                    <a:pt x="221" y="205"/>
                  </a:cubicBezTo>
                  <a:cubicBezTo>
                    <a:pt x="221" y="206"/>
                    <a:pt x="223" y="207"/>
                    <a:pt x="223" y="208"/>
                  </a:cubicBezTo>
                  <a:cubicBezTo>
                    <a:pt x="224" y="208"/>
                    <a:pt x="224" y="208"/>
                    <a:pt x="224" y="208"/>
                  </a:cubicBezTo>
                  <a:cubicBezTo>
                    <a:pt x="224" y="209"/>
                    <a:pt x="224" y="213"/>
                    <a:pt x="226" y="215"/>
                  </a:cubicBezTo>
                  <a:cubicBezTo>
                    <a:pt x="228" y="217"/>
                    <a:pt x="227" y="219"/>
                    <a:pt x="228" y="220"/>
                  </a:cubicBezTo>
                  <a:cubicBezTo>
                    <a:pt x="230" y="221"/>
                    <a:pt x="230" y="222"/>
                    <a:pt x="228" y="221"/>
                  </a:cubicBezTo>
                  <a:cubicBezTo>
                    <a:pt x="227" y="221"/>
                    <a:pt x="228" y="223"/>
                    <a:pt x="227" y="226"/>
                  </a:cubicBezTo>
                  <a:cubicBezTo>
                    <a:pt x="227" y="229"/>
                    <a:pt x="227" y="236"/>
                    <a:pt x="227" y="239"/>
                  </a:cubicBezTo>
                  <a:cubicBezTo>
                    <a:pt x="226" y="241"/>
                    <a:pt x="224" y="244"/>
                    <a:pt x="225" y="247"/>
                  </a:cubicBezTo>
                  <a:cubicBezTo>
                    <a:pt x="227" y="249"/>
                    <a:pt x="228" y="252"/>
                    <a:pt x="227" y="255"/>
                  </a:cubicBezTo>
                  <a:cubicBezTo>
                    <a:pt x="226" y="258"/>
                    <a:pt x="226" y="259"/>
                    <a:pt x="228" y="262"/>
                  </a:cubicBezTo>
                  <a:cubicBezTo>
                    <a:pt x="229" y="264"/>
                    <a:pt x="228" y="267"/>
                    <a:pt x="229" y="268"/>
                  </a:cubicBezTo>
                  <a:cubicBezTo>
                    <a:pt x="230" y="269"/>
                    <a:pt x="232" y="271"/>
                    <a:pt x="233" y="273"/>
                  </a:cubicBezTo>
                  <a:cubicBezTo>
                    <a:pt x="234" y="275"/>
                    <a:pt x="235" y="273"/>
                    <a:pt x="236" y="276"/>
                  </a:cubicBezTo>
                  <a:cubicBezTo>
                    <a:pt x="236" y="278"/>
                    <a:pt x="236" y="278"/>
                    <a:pt x="238" y="279"/>
                  </a:cubicBezTo>
                  <a:cubicBezTo>
                    <a:pt x="239" y="279"/>
                    <a:pt x="238" y="282"/>
                    <a:pt x="238" y="283"/>
                  </a:cubicBezTo>
                  <a:cubicBezTo>
                    <a:pt x="238" y="284"/>
                    <a:pt x="241" y="286"/>
                    <a:pt x="244" y="288"/>
                  </a:cubicBezTo>
                  <a:cubicBezTo>
                    <a:pt x="247" y="291"/>
                    <a:pt x="244" y="293"/>
                    <a:pt x="246" y="293"/>
                  </a:cubicBezTo>
                  <a:cubicBezTo>
                    <a:pt x="248" y="293"/>
                    <a:pt x="250" y="294"/>
                    <a:pt x="253" y="296"/>
                  </a:cubicBezTo>
                  <a:cubicBezTo>
                    <a:pt x="255" y="297"/>
                    <a:pt x="255" y="296"/>
                    <a:pt x="257" y="297"/>
                  </a:cubicBezTo>
                  <a:cubicBezTo>
                    <a:pt x="258" y="297"/>
                    <a:pt x="261" y="300"/>
                    <a:pt x="262" y="302"/>
                  </a:cubicBezTo>
                  <a:cubicBezTo>
                    <a:pt x="262" y="303"/>
                    <a:pt x="262" y="304"/>
                    <a:pt x="263" y="306"/>
                  </a:cubicBezTo>
                  <a:cubicBezTo>
                    <a:pt x="263" y="307"/>
                    <a:pt x="264" y="308"/>
                    <a:pt x="266" y="310"/>
                  </a:cubicBezTo>
                  <a:cubicBezTo>
                    <a:pt x="268" y="313"/>
                    <a:pt x="270" y="318"/>
                    <a:pt x="270" y="320"/>
                  </a:cubicBezTo>
                  <a:cubicBezTo>
                    <a:pt x="270" y="322"/>
                    <a:pt x="273" y="323"/>
                    <a:pt x="276" y="325"/>
                  </a:cubicBezTo>
                  <a:cubicBezTo>
                    <a:pt x="279" y="327"/>
                    <a:pt x="279" y="331"/>
                    <a:pt x="279" y="332"/>
                  </a:cubicBezTo>
                  <a:cubicBezTo>
                    <a:pt x="278" y="333"/>
                    <a:pt x="275" y="331"/>
                    <a:pt x="275" y="332"/>
                  </a:cubicBezTo>
                  <a:cubicBezTo>
                    <a:pt x="274" y="333"/>
                    <a:pt x="279" y="337"/>
                    <a:pt x="281" y="337"/>
                  </a:cubicBezTo>
                  <a:cubicBezTo>
                    <a:pt x="283" y="337"/>
                    <a:pt x="284" y="338"/>
                    <a:pt x="287" y="340"/>
                  </a:cubicBezTo>
                  <a:cubicBezTo>
                    <a:pt x="289" y="343"/>
                    <a:pt x="289" y="346"/>
                    <a:pt x="288" y="347"/>
                  </a:cubicBezTo>
                  <a:cubicBezTo>
                    <a:pt x="287" y="348"/>
                    <a:pt x="290" y="349"/>
                    <a:pt x="294" y="352"/>
                  </a:cubicBezTo>
                  <a:cubicBezTo>
                    <a:pt x="298" y="354"/>
                    <a:pt x="299" y="357"/>
                    <a:pt x="299" y="358"/>
                  </a:cubicBezTo>
                  <a:cubicBezTo>
                    <a:pt x="300" y="360"/>
                    <a:pt x="301" y="359"/>
                    <a:pt x="302" y="357"/>
                  </a:cubicBezTo>
                  <a:cubicBezTo>
                    <a:pt x="302" y="355"/>
                    <a:pt x="301" y="355"/>
                    <a:pt x="301" y="353"/>
                  </a:cubicBezTo>
                  <a:cubicBezTo>
                    <a:pt x="301" y="351"/>
                    <a:pt x="298" y="351"/>
                    <a:pt x="296" y="351"/>
                  </a:cubicBezTo>
                  <a:cubicBezTo>
                    <a:pt x="295" y="351"/>
                    <a:pt x="297" y="348"/>
                    <a:pt x="295" y="346"/>
                  </a:cubicBezTo>
                  <a:cubicBezTo>
                    <a:pt x="294" y="345"/>
                    <a:pt x="293" y="342"/>
                    <a:pt x="292" y="339"/>
                  </a:cubicBezTo>
                  <a:cubicBezTo>
                    <a:pt x="291" y="337"/>
                    <a:pt x="288" y="334"/>
                    <a:pt x="286" y="331"/>
                  </a:cubicBezTo>
                  <a:cubicBezTo>
                    <a:pt x="285" y="329"/>
                    <a:pt x="283" y="327"/>
                    <a:pt x="282" y="326"/>
                  </a:cubicBezTo>
                  <a:cubicBezTo>
                    <a:pt x="281" y="325"/>
                    <a:pt x="284" y="324"/>
                    <a:pt x="283" y="323"/>
                  </a:cubicBezTo>
                  <a:cubicBezTo>
                    <a:pt x="282" y="322"/>
                    <a:pt x="280" y="322"/>
                    <a:pt x="279" y="321"/>
                  </a:cubicBezTo>
                  <a:cubicBezTo>
                    <a:pt x="277" y="321"/>
                    <a:pt x="276" y="319"/>
                    <a:pt x="276" y="317"/>
                  </a:cubicBezTo>
                  <a:cubicBezTo>
                    <a:pt x="276" y="316"/>
                    <a:pt x="275" y="311"/>
                    <a:pt x="274" y="310"/>
                  </a:cubicBezTo>
                  <a:cubicBezTo>
                    <a:pt x="274" y="308"/>
                    <a:pt x="275" y="309"/>
                    <a:pt x="276" y="309"/>
                  </a:cubicBezTo>
                  <a:cubicBezTo>
                    <a:pt x="277" y="310"/>
                    <a:pt x="277" y="311"/>
                    <a:pt x="278" y="310"/>
                  </a:cubicBezTo>
                  <a:cubicBezTo>
                    <a:pt x="279" y="310"/>
                    <a:pt x="280" y="310"/>
                    <a:pt x="281" y="311"/>
                  </a:cubicBezTo>
                  <a:cubicBezTo>
                    <a:pt x="281" y="313"/>
                    <a:pt x="283" y="311"/>
                    <a:pt x="284" y="312"/>
                  </a:cubicBezTo>
                  <a:cubicBezTo>
                    <a:pt x="285" y="313"/>
                    <a:pt x="282" y="313"/>
                    <a:pt x="285" y="319"/>
                  </a:cubicBezTo>
                  <a:cubicBezTo>
                    <a:pt x="288" y="324"/>
                    <a:pt x="286" y="321"/>
                    <a:pt x="286" y="324"/>
                  </a:cubicBezTo>
                  <a:cubicBezTo>
                    <a:pt x="286" y="328"/>
                    <a:pt x="288" y="326"/>
                    <a:pt x="288" y="326"/>
                  </a:cubicBezTo>
                  <a:cubicBezTo>
                    <a:pt x="289" y="325"/>
                    <a:pt x="290" y="327"/>
                    <a:pt x="292" y="329"/>
                  </a:cubicBezTo>
                  <a:cubicBezTo>
                    <a:pt x="293" y="330"/>
                    <a:pt x="296" y="331"/>
                    <a:pt x="296" y="332"/>
                  </a:cubicBezTo>
                  <a:cubicBezTo>
                    <a:pt x="296" y="333"/>
                    <a:pt x="297" y="335"/>
                    <a:pt x="299" y="335"/>
                  </a:cubicBezTo>
                  <a:cubicBezTo>
                    <a:pt x="300" y="335"/>
                    <a:pt x="301" y="337"/>
                    <a:pt x="302" y="338"/>
                  </a:cubicBezTo>
                  <a:cubicBezTo>
                    <a:pt x="303" y="338"/>
                    <a:pt x="304" y="339"/>
                    <a:pt x="303" y="341"/>
                  </a:cubicBezTo>
                  <a:cubicBezTo>
                    <a:pt x="302" y="342"/>
                    <a:pt x="303" y="343"/>
                    <a:pt x="306" y="345"/>
                  </a:cubicBezTo>
                  <a:cubicBezTo>
                    <a:pt x="309" y="346"/>
                    <a:pt x="308" y="346"/>
                    <a:pt x="310" y="349"/>
                  </a:cubicBezTo>
                  <a:cubicBezTo>
                    <a:pt x="313" y="351"/>
                    <a:pt x="320" y="359"/>
                    <a:pt x="321" y="361"/>
                  </a:cubicBezTo>
                  <a:cubicBezTo>
                    <a:pt x="323" y="363"/>
                    <a:pt x="323" y="365"/>
                    <a:pt x="324" y="366"/>
                  </a:cubicBezTo>
                  <a:cubicBezTo>
                    <a:pt x="324" y="368"/>
                    <a:pt x="323" y="369"/>
                    <a:pt x="324" y="370"/>
                  </a:cubicBezTo>
                  <a:cubicBezTo>
                    <a:pt x="324" y="371"/>
                    <a:pt x="322" y="371"/>
                    <a:pt x="322" y="372"/>
                  </a:cubicBezTo>
                  <a:cubicBezTo>
                    <a:pt x="322" y="373"/>
                    <a:pt x="324" y="378"/>
                    <a:pt x="326" y="378"/>
                  </a:cubicBezTo>
                  <a:cubicBezTo>
                    <a:pt x="328" y="379"/>
                    <a:pt x="331" y="382"/>
                    <a:pt x="333" y="383"/>
                  </a:cubicBezTo>
                  <a:cubicBezTo>
                    <a:pt x="335" y="385"/>
                    <a:pt x="338" y="385"/>
                    <a:pt x="342" y="386"/>
                  </a:cubicBezTo>
                  <a:cubicBezTo>
                    <a:pt x="345" y="387"/>
                    <a:pt x="347" y="390"/>
                    <a:pt x="352" y="391"/>
                  </a:cubicBezTo>
                  <a:cubicBezTo>
                    <a:pt x="356" y="392"/>
                    <a:pt x="360" y="394"/>
                    <a:pt x="363" y="396"/>
                  </a:cubicBezTo>
                  <a:cubicBezTo>
                    <a:pt x="366" y="398"/>
                    <a:pt x="370" y="397"/>
                    <a:pt x="374" y="395"/>
                  </a:cubicBezTo>
                  <a:cubicBezTo>
                    <a:pt x="378" y="394"/>
                    <a:pt x="381" y="396"/>
                    <a:pt x="383" y="397"/>
                  </a:cubicBezTo>
                  <a:cubicBezTo>
                    <a:pt x="384" y="397"/>
                    <a:pt x="386" y="399"/>
                    <a:pt x="388" y="401"/>
                  </a:cubicBezTo>
                  <a:cubicBezTo>
                    <a:pt x="388" y="401"/>
                    <a:pt x="388" y="401"/>
                    <a:pt x="388" y="401"/>
                  </a:cubicBezTo>
                  <a:cubicBezTo>
                    <a:pt x="407" y="400"/>
                    <a:pt x="407" y="400"/>
                    <a:pt x="407" y="400"/>
                  </a:cubicBezTo>
                  <a:cubicBezTo>
                    <a:pt x="436" y="401"/>
                    <a:pt x="436" y="401"/>
                    <a:pt x="436" y="401"/>
                  </a:cubicBezTo>
                  <a:cubicBezTo>
                    <a:pt x="436" y="398"/>
                    <a:pt x="433" y="399"/>
                    <a:pt x="431" y="397"/>
                  </a:cubicBezTo>
                  <a:cubicBezTo>
                    <a:pt x="428" y="394"/>
                    <a:pt x="423" y="395"/>
                    <a:pt x="420" y="397"/>
                  </a:cubicBezTo>
                  <a:cubicBezTo>
                    <a:pt x="417" y="398"/>
                    <a:pt x="413" y="395"/>
                    <a:pt x="410" y="397"/>
                  </a:cubicBezTo>
                  <a:cubicBezTo>
                    <a:pt x="410" y="397"/>
                    <a:pt x="410" y="397"/>
                    <a:pt x="410" y="397"/>
                  </a:cubicBezTo>
                  <a:cubicBezTo>
                    <a:pt x="408" y="398"/>
                    <a:pt x="408" y="397"/>
                    <a:pt x="408" y="396"/>
                  </a:cubicBezTo>
                  <a:cubicBezTo>
                    <a:pt x="408" y="395"/>
                    <a:pt x="409" y="394"/>
                    <a:pt x="410" y="393"/>
                  </a:cubicBezTo>
                  <a:cubicBezTo>
                    <a:pt x="412" y="392"/>
                    <a:pt x="409" y="385"/>
                    <a:pt x="411" y="385"/>
                  </a:cubicBezTo>
                  <a:cubicBezTo>
                    <a:pt x="412" y="385"/>
                    <a:pt x="412" y="385"/>
                    <a:pt x="412" y="384"/>
                  </a:cubicBezTo>
                  <a:cubicBezTo>
                    <a:pt x="414" y="383"/>
                    <a:pt x="414" y="380"/>
                    <a:pt x="414" y="377"/>
                  </a:cubicBezTo>
                  <a:cubicBezTo>
                    <a:pt x="415" y="374"/>
                    <a:pt x="414" y="373"/>
                    <a:pt x="415" y="371"/>
                  </a:cubicBezTo>
                  <a:cubicBezTo>
                    <a:pt x="417" y="370"/>
                    <a:pt x="419" y="370"/>
                    <a:pt x="418" y="367"/>
                  </a:cubicBezTo>
                  <a:cubicBezTo>
                    <a:pt x="418" y="365"/>
                    <a:pt x="416" y="367"/>
                    <a:pt x="414" y="366"/>
                  </a:cubicBezTo>
                  <a:cubicBezTo>
                    <a:pt x="412" y="365"/>
                    <a:pt x="410" y="366"/>
                    <a:pt x="406" y="366"/>
                  </a:cubicBezTo>
                  <a:cubicBezTo>
                    <a:pt x="401" y="367"/>
                    <a:pt x="399" y="369"/>
                    <a:pt x="399" y="372"/>
                  </a:cubicBezTo>
                  <a:cubicBezTo>
                    <a:pt x="399" y="376"/>
                    <a:pt x="398" y="374"/>
                    <a:pt x="398" y="377"/>
                  </a:cubicBezTo>
                  <a:cubicBezTo>
                    <a:pt x="398" y="380"/>
                    <a:pt x="394" y="380"/>
                    <a:pt x="394" y="382"/>
                  </a:cubicBezTo>
                  <a:cubicBezTo>
                    <a:pt x="395" y="383"/>
                    <a:pt x="391" y="382"/>
                    <a:pt x="390" y="381"/>
                  </a:cubicBezTo>
                  <a:cubicBezTo>
                    <a:pt x="390" y="381"/>
                    <a:pt x="380" y="384"/>
                    <a:pt x="378" y="384"/>
                  </a:cubicBezTo>
                  <a:cubicBezTo>
                    <a:pt x="377" y="384"/>
                    <a:pt x="375" y="381"/>
                    <a:pt x="373" y="381"/>
                  </a:cubicBezTo>
                  <a:cubicBezTo>
                    <a:pt x="371" y="381"/>
                    <a:pt x="370" y="378"/>
                    <a:pt x="370" y="376"/>
                  </a:cubicBezTo>
                  <a:cubicBezTo>
                    <a:pt x="369" y="373"/>
                    <a:pt x="366" y="371"/>
                    <a:pt x="364" y="369"/>
                  </a:cubicBezTo>
                  <a:cubicBezTo>
                    <a:pt x="363" y="367"/>
                    <a:pt x="362" y="362"/>
                    <a:pt x="362" y="359"/>
                  </a:cubicBezTo>
                  <a:cubicBezTo>
                    <a:pt x="362" y="356"/>
                    <a:pt x="362" y="351"/>
                    <a:pt x="364" y="345"/>
                  </a:cubicBezTo>
                  <a:cubicBezTo>
                    <a:pt x="364" y="344"/>
                    <a:pt x="364" y="343"/>
                    <a:pt x="364" y="343"/>
                  </a:cubicBezTo>
                  <a:cubicBezTo>
                    <a:pt x="364" y="342"/>
                    <a:pt x="364" y="342"/>
                    <a:pt x="363" y="342"/>
                  </a:cubicBezTo>
                  <a:cubicBezTo>
                    <a:pt x="364" y="342"/>
                    <a:pt x="364" y="342"/>
                    <a:pt x="364" y="343"/>
                  </a:cubicBezTo>
                  <a:cubicBezTo>
                    <a:pt x="365" y="339"/>
                    <a:pt x="361" y="338"/>
                    <a:pt x="363" y="336"/>
                  </a:cubicBezTo>
                  <a:cubicBezTo>
                    <a:pt x="366" y="334"/>
                    <a:pt x="363" y="332"/>
                    <a:pt x="364" y="331"/>
                  </a:cubicBezTo>
                  <a:cubicBezTo>
                    <a:pt x="366" y="330"/>
                    <a:pt x="368" y="329"/>
                    <a:pt x="368" y="328"/>
                  </a:cubicBezTo>
                  <a:cubicBezTo>
                    <a:pt x="368" y="327"/>
                    <a:pt x="369" y="327"/>
                    <a:pt x="371" y="327"/>
                  </a:cubicBezTo>
                  <a:cubicBezTo>
                    <a:pt x="373" y="327"/>
                    <a:pt x="376" y="324"/>
                    <a:pt x="376" y="323"/>
                  </a:cubicBezTo>
                  <a:cubicBezTo>
                    <a:pt x="376" y="321"/>
                    <a:pt x="376" y="321"/>
                    <a:pt x="379" y="322"/>
                  </a:cubicBezTo>
                  <a:cubicBezTo>
                    <a:pt x="381" y="322"/>
                    <a:pt x="380" y="319"/>
                    <a:pt x="382" y="320"/>
                  </a:cubicBezTo>
                  <a:cubicBezTo>
                    <a:pt x="383" y="320"/>
                    <a:pt x="384" y="321"/>
                    <a:pt x="384" y="320"/>
                  </a:cubicBezTo>
                  <a:cubicBezTo>
                    <a:pt x="384" y="319"/>
                    <a:pt x="386" y="319"/>
                    <a:pt x="387" y="320"/>
                  </a:cubicBezTo>
                  <a:cubicBezTo>
                    <a:pt x="388" y="322"/>
                    <a:pt x="391" y="322"/>
                    <a:pt x="391" y="321"/>
                  </a:cubicBezTo>
                  <a:cubicBezTo>
                    <a:pt x="391" y="319"/>
                    <a:pt x="393" y="321"/>
                    <a:pt x="394" y="322"/>
                  </a:cubicBezTo>
                  <a:cubicBezTo>
                    <a:pt x="396" y="324"/>
                    <a:pt x="397" y="323"/>
                    <a:pt x="399" y="323"/>
                  </a:cubicBezTo>
                  <a:cubicBezTo>
                    <a:pt x="401" y="323"/>
                    <a:pt x="401" y="323"/>
                    <a:pt x="401" y="322"/>
                  </a:cubicBezTo>
                  <a:cubicBezTo>
                    <a:pt x="401" y="320"/>
                    <a:pt x="403" y="325"/>
                    <a:pt x="406" y="325"/>
                  </a:cubicBezTo>
                  <a:cubicBezTo>
                    <a:pt x="408" y="325"/>
                    <a:pt x="406" y="323"/>
                    <a:pt x="404" y="322"/>
                  </a:cubicBezTo>
                  <a:cubicBezTo>
                    <a:pt x="403" y="321"/>
                    <a:pt x="405" y="320"/>
                    <a:pt x="403" y="319"/>
                  </a:cubicBezTo>
                  <a:cubicBezTo>
                    <a:pt x="402" y="318"/>
                    <a:pt x="405" y="317"/>
                    <a:pt x="408" y="317"/>
                  </a:cubicBezTo>
                  <a:cubicBezTo>
                    <a:pt x="411" y="317"/>
                    <a:pt x="410" y="318"/>
                    <a:pt x="411" y="316"/>
                  </a:cubicBezTo>
                  <a:cubicBezTo>
                    <a:pt x="412" y="315"/>
                    <a:pt x="413" y="316"/>
                    <a:pt x="413" y="318"/>
                  </a:cubicBezTo>
                  <a:cubicBezTo>
                    <a:pt x="413" y="319"/>
                    <a:pt x="418" y="317"/>
                    <a:pt x="420" y="317"/>
                  </a:cubicBezTo>
                  <a:cubicBezTo>
                    <a:pt x="423" y="317"/>
                    <a:pt x="425" y="319"/>
                    <a:pt x="425" y="320"/>
                  </a:cubicBezTo>
                  <a:cubicBezTo>
                    <a:pt x="425" y="322"/>
                    <a:pt x="427" y="322"/>
                    <a:pt x="429" y="321"/>
                  </a:cubicBezTo>
                  <a:cubicBezTo>
                    <a:pt x="430" y="319"/>
                    <a:pt x="432" y="318"/>
                    <a:pt x="433" y="319"/>
                  </a:cubicBezTo>
                  <a:cubicBezTo>
                    <a:pt x="435" y="321"/>
                    <a:pt x="436" y="323"/>
                    <a:pt x="438" y="325"/>
                  </a:cubicBezTo>
                  <a:cubicBezTo>
                    <a:pt x="440" y="327"/>
                    <a:pt x="438" y="329"/>
                    <a:pt x="439" y="331"/>
                  </a:cubicBezTo>
                  <a:cubicBezTo>
                    <a:pt x="440" y="332"/>
                    <a:pt x="438" y="334"/>
                    <a:pt x="441" y="336"/>
                  </a:cubicBezTo>
                  <a:cubicBezTo>
                    <a:pt x="443" y="337"/>
                    <a:pt x="441" y="341"/>
                    <a:pt x="443" y="341"/>
                  </a:cubicBezTo>
                  <a:cubicBezTo>
                    <a:pt x="445" y="342"/>
                    <a:pt x="446" y="344"/>
                    <a:pt x="446" y="346"/>
                  </a:cubicBezTo>
                  <a:cubicBezTo>
                    <a:pt x="446" y="347"/>
                    <a:pt x="450" y="348"/>
                    <a:pt x="450" y="346"/>
                  </a:cubicBezTo>
                  <a:cubicBezTo>
                    <a:pt x="450" y="344"/>
                    <a:pt x="452" y="342"/>
                    <a:pt x="452" y="340"/>
                  </a:cubicBezTo>
                  <a:cubicBezTo>
                    <a:pt x="453" y="338"/>
                    <a:pt x="451" y="332"/>
                    <a:pt x="450" y="330"/>
                  </a:cubicBezTo>
                  <a:cubicBezTo>
                    <a:pt x="448" y="328"/>
                    <a:pt x="450" y="327"/>
                    <a:pt x="448" y="325"/>
                  </a:cubicBezTo>
                  <a:cubicBezTo>
                    <a:pt x="446" y="323"/>
                    <a:pt x="445" y="318"/>
                    <a:pt x="445" y="315"/>
                  </a:cubicBezTo>
                  <a:cubicBezTo>
                    <a:pt x="445" y="312"/>
                    <a:pt x="449" y="306"/>
                    <a:pt x="451" y="304"/>
                  </a:cubicBezTo>
                  <a:cubicBezTo>
                    <a:pt x="453" y="303"/>
                    <a:pt x="455" y="304"/>
                    <a:pt x="456" y="302"/>
                  </a:cubicBezTo>
                  <a:cubicBezTo>
                    <a:pt x="456" y="300"/>
                    <a:pt x="459" y="298"/>
                    <a:pt x="460" y="298"/>
                  </a:cubicBezTo>
                  <a:cubicBezTo>
                    <a:pt x="461" y="298"/>
                    <a:pt x="463" y="298"/>
                    <a:pt x="463" y="296"/>
                  </a:cubicBezTo>
                  <a:cubicBezTo>
                    <a:pt x="463" y="295"/>
                    <a:pt x="466" y="293"/>
                    <a:pt x="468" y="293"/>
                  </a:cubicBezTo>
                  <a:cubicBezTo>
                    <a:pt x="471" y="292"/>
                    <a:pt x="470" y="291"/>
                    <a:pt x="469" y="289"/>
                  </a:cubicBezTo>
                  <a:cubicBezTo>
                    <a:pt x="468" y="288"/>
                    <a:pt x="470" y="287"/>
                    <a:pt x="470" y="288"/>
                  </a:cubicBezTo>
                  <a:cubicBezTo>
                    <a:pt x="471" y="288"/>
                    <a:pt x="473" y="289"/>
                    <a:pt x="474" y="288"/>
                  </a:cubicBezTo>
                  <a:cubicBezTo>
                    <a:pt x="475" y="287"/>
                    <a:pt x="477" y="285"/>
                    <a:pt x="475" y="285"/>
                  </a:cubicBezTo>
                  <a:cubicBezTo>
                    <a:pt x="472" y="285"/>
                    <a:pt x="472" y="284"/>
                    <a:pt x="473" y="283"/>
                  </a:cubicBezTo>
                  <a:cubicBezTo>
                    <a:pt x="475" y="282"/>
                    <a:pt x="474" y="280"/>
                    <a:pt x="472" y="279"/>
                  </a:cubicBezTo>
                  <a:cubicBezTo>
                    <a:pt x="470" y="279"/>
                    <a:pt x="470" y="278"/>
                    <a:pt x="471" y="277"/>
                  </a:cubicBezTo>
                  <a:cubicBezTo>
                    <a:pt x="473" y="276"/>
                    <a:pt x="470" y="274"/>
                    <a:pt x="468" y="273"/>
                  </a:cubicBezTo>
                  <a:cubicBezTo>
                    <a:pt x="467" y="272"/>
                    <a:pt x="469" y="271"/>
                    <a:pt x="470" y="271"/>
                  </a:cubicBezTo>
                  <a:cubicBezTo>
                    <a:pt x="471" y="271"/>
                    <a:pt x="470" y="265"/>
                    <a:pt x="471" y="264"/>
                  </a:cubicBezTo>
                  <a:cubicBezTo>
                    <a:pt x="472" y="263"/>
                    <a:pt x="473" y="263"/>
                    <a:pt x="473" y="264"/>
                  </a:cubicBezTo>
                  <a:cubicBezTo>
                    <a:pt x="472" y="265"/>
                    <a:pt x="471" y="267"/>
                    <a:pt x="472" y="269"/>
                  </a:cubicBezTo>
                  <a:cubicBezTo>
                    <a:pt x="474" y="271"/>
                    <a:pt x="474" y="273"/>
                    <a:pt x="474" y="275"/>
                  </a:cubicBezTo>
                  <a:cubicBezTo>
                    <a:pt x="473" y="278"/>
                    <a:pt x="474" y="277"/>
                    <a:pt x="476" y="274"/>
                  </a:cubicBezTo>
                  <a:cubicBezTo>
                    <a:pt x="478" y="270"/>
                    <a:pt x="478" y="267"/>
                    <a:pt x="477" y="267"/>
                  </a:cubicBezTo>
                  <a:cubicBezTo>
                    <a:pt x="476" y="267"/>
                    <a:pt x="476" y="263"/>
                    <a:pt x="477" y="265"/>
                  </a:cubicBezTo>
                  <a:cubicBezTo>
                    <a:pt x="478" y="267"/>
                    <a:pt x="479" y="267"/>
                    <a:pt x="481" y="265"/>
                  </a:cubicBezTo>
                  <a:cubicBezTo>
                    <a:pt x="482" y="263"/>
                    <a:pt x="484" y="259"/>
                    <a:pt x="483" y="258"/>
                  </a:cubicBezTo>
                  <a:cubicBezTo>
                    <a:pt x="482" y="258"/>
                    <a:pt x="484" y="257"/>
                    <a:pt x="486" y="257"/>
                  </a:cubicBezTo>
                  <a:cubicBezTo>
                    <a:pt x="488" y="257"/>
                    <a:pt x="493" y="256"/>
                    <a:pt x="494" y="255"/>
                  </a:cubicBezTo>
                  <a:cubicBezTo>
                    <a:pt x="495" y="253"/>
                    <a:pt x="486" y="256"/>
                    <a:pt x="486" y="255"/>
                  </a:cubicBezTo>
                  <a:cubicBezTo>
                    <a:pt x="486" y="253"/>
                    <a:pt x="491" y="252"/>
                    <a:pt x="494" y="252"/>
                  </a:cubicBezTo>
                  <a:cubicBezTo>
                    <a:pt x="497" y="252"/>
                    <a:pt x="495" y="248"/>
                    <a:pt x="497" y="250"/>
                  </a:cubicBezTo>
                  <a:cubicBezTo>
                    <a:pt x="498" y="251"/>
                    <a:pt x="499" y="251"/>
                    <a:pt x="501" y="250"/>
                  </a:cubicBezTo>
                  <a:cubicBezTo>
                    <a:pt x="502" y="249"/>
                    <a:pt x="501" y="247"/>
                    <a:pt x="499" y="246"/>
                  </a:cubicBezTo>
                  <a:cubicBezTo>
                    <a:pt x="498" y="246"/>
                    <a:pt x="501" y="245"/>
                    <a:pt x="500" y="244"/>
                  </a:cubicBezTo>
                  <a:cubicBezTo>
                    <a:pt x="500" y="243"/>
                    <a:pt x="501" y="239"/>
                    <a:pt x="503" y="238"/>
                  </a:cubicBezTo>
                  <a:cubicBezTo>
                    <a:pt x="506" y="238"/>
                    <a:pt x="505" y="236"/>
                    <a:pt x="506" y="236"/>
                  </a:cubicBezTo>
                  <a:cubicBezTo>
                    <a:pt x="508" y="236"/>
                    <a:pt x="509" y="234"/>
                    <a:pt x="510" y="233"/>
                  </a:cubicBezTo>
                  <a:cubicBezTo>
                    <a:pt x="512" y="231"/>
                    <a:pt x="514" y="235"/>
                    <a:pt x="516" y="233"/>
                  </a:cubicBezTo>
                  <a:cubicBezTo>
                    <a:pt x="517" y="232"/>
                    <a:pt x="519" y="231"/>
                    <a:pt x="520" y="230"/>
                  </a:cubicBezTo>
                  <a:cubicBezTo>
                    <a:pt x="522" y="229"/>
                    <a:pt x="524" y="228"/>
                    <a:pt x="526" y="228"/>
                  </a:cubicBezTo>
                  <a:cubicBezTo>
                    <a:pt x="528" y="228"/>
                    <a:pt x="531" y="225"/>
                    <a:pt x="532" y="223"/>
                  </a:cubicBezTo>
                  <a:cubicBezTo>
                    <a:pt x="533" y="222"/>
                    <a:pt x="534" y="225"/>
                    <a:pt x="532" y="225"/>
                  </a:cubicBezTo>
                  <a:cubicBezTo>
                    <a:pt x="530" y="226"/>
                    <a:pt x="533" y="227"/>
                    <a:pt x="537" y="227"/>
                  </a:cubicBezTo>
                  <a:cubicBezTo>
                    <a:pt x="540" y="227"/>
                    <a:pt x="535" y="228"/>
                    <a:pt x="533" y="228"/>
                  </a:cubicBezTo>
                  <a:cubicBezTo>
                    <a:pt x="530" y="228"/>
                    <a:pt x="529" y="229"/>
                    <a:pt x="526" y="232"/>
                  </a:cubicBezTo>
                  <a:cubicBezTo>
                    <a:pt x="523" y="235"/>
                    <a:pt x="524" y="236"/>
                    <a:pt x="526" y="237"/>
                  </a:cubicBezTo>
                  <a:cubicBezTo>
                    <a:pt x="527" y="239"/>
                    <a:pt x="530" y="238"/>
                    <a:pt x="532" y="236"/>
                  </a:cubicBezTo>
                  <a:cubicBezTo>
                    <a:pt x="535" y="234"/>
                    <a:pt x="535" y="232"/>
                    <a:pt x="537" y="232"/>
                  </a:cubicBezTo>
                  <a:cubicBezTo>
                    <a:pt x="540" y="232"/>
                    <a:pt x="546" y="230"/>
                    <a:pt x="549" y="229"/>
                  </a:cubicBezTo>
                  <a:cubicBezTo>
                    <a:pt x="548" y="218"/>
                    <a:pt x="548" y="218"/>
                    <a:pt x="548" y="218"/>
                  </a:cubicBezTo>
                  <a:cubicBezTo>
                    <a:pt x="554" y="195"/>
                    <a:pt x="554" y="195"/>
                    <a:pt x="554" y="195"/>
                  </a:cubicBezTo>
                  <a:cubicBezTo>
                    <a:pt x="553" y="195"/>
                    <a:pt x="551" y="195"/>
                    <a:pt x="547" y="195"/>
                  </a:cubicBezTo>
                  <a:moveTo>
                    <a:pt x="398" y="386"/>
                  </a:moveTo>
                  <a:cubicBezTo>
                    <a:pt x="398" y="386"/>
                    <a:pt x="398" y="386"/>
                    <a:pt x="398" y="386"/>
                  </a:cubicBezTo>
                  <a:cubicBezTo>
                    <a:pt x="398" y="386"/>
                    <a:pt x="398" y="386"/>
                    <a:pt x="398" y="386"/>
                  </a:cubicBezTo>
                  <a:moveTo>
                    <a:pt x="406" y="390"/>
                  </a:moveTo>
                  <a:cubicBezTo>
                    <a:pt x="406" y="390"/>
                    <a:pt x="406" y="390"/>
                    <a:pt x="406" y="390"/>
                  </a:cubicBezTo>
                  <a:close/>
                  <a:moveTo>
                    <a:pt x="398" y="386"/>
                  </a:moveTo>
                  <a:cubicBezTo>
                    <a:pt x="397" y="386"/>
                    <a:pt x="397" y="386"/>
                    <a:pt x="397" y="386"/>
                  </a:cubicBezTo>
                  <a:cubicBezTo>
                    <a:pt x="397" y="386"/>
                    <a:pt x="397" y="386"/>
                    <a:pt x="398" y="386"/>
                  </a:cubicBezTo>
                  <a:moveTo>
                    <a:pt x="363" y="342"/>
                  </a:moveTo>
                  <a:cubicBezTo>
                    <a:pt x="363" y="342"/>
                    <a:pt x="362" y="342"/>
                    <a:pt x="362" y="342"/>
                  </a:cubicBezTo>
                  <a:cubicBezTo>
                    <a:pt x="362" y="342"/>
                    <a:pt x="363" y="342"/>
                    <a:pt x="363" y="342"/>
                  </a:cubicBezTo>
                  <a:moveTo>
                    <a:pt x="363" y="342"/>
                  </a:moveTo>
                  <a:cubicBezTo>
                    <a:pt x="363" y="342"/>
                    <a:pt x="363" y="342"/>
                    <a:pt x="363" y="342"/>
                  </a:cubicBezTo>
                  <a:cubicBezTo>
                    <a:pt x="363" y="342"/>
                    <a:pt x="363" y="342"/>
                    <a:pt x="363" y="342"/>
                  </a:cubicBezTo>
                  <a:moveTo>
                    <a:pt x="411" y="217"/>
                  </a:moveTo>
                  <a:cubicBezTo>
                    <a:pt x="409" y="217"/>
                    <a:pt x="413" y="212"/>
                    <a:pt x="409" y="214"/>
                  </a:cubicBezTo>
                  <a:cubicBezTo>
                    <a:pt x="406" y="216"/>
                    <a:pt x="400" y="221"/>
                    <a:pt x="398" y="219"/>
                  </a:cubicBezTo>
                  <a:cubicBezTo>
                    <a:pt x="395" y="217"/>
                    <a:pt x="393" y="220"/>
                    <a:pt x="391" y="218"/>
                  </a:cubicBezTo>
                  <a:cubicBezTo>
                    <a:pt x="389" y="216"/>
                    <a:pt x="397" y="211"/>
                    <a:pt x="401" y="211"/>
                  </a:cubicBezTo>
                  <a:cubicBezTo>
                    <a:pt x="402" y="211"/>
                    <a:pt x="403" y="211"/>
                    <a:pt x="404" y="210"/>
                  </a:cubicBezTo>
                  <a:cubicBezTo>
                    <a:pt x="406" y="208"/>
                    <a:pt x="408" y="204"/>
                    <a:pt x="411" y="204"/>
                  </a:cubicBezTo>
                  <a:cubicBezTo>
                    <a:pt x="414" y="204"/>
                    <a:pt x="421" y="205"/>
                    <a:pt x="422" y="208"/>
                  </a:cubicBezTo>
                  <a:cubicBezTo>
                    <a:pt x="422" y="212"/>
                    <a:pt x="427" y="209"/>
                    <a:pt x="427" y="212"/>
                  </a:cubicBezTo>
                  <a:cubicBezTo>
                    <a:pt x="427" y="215"/>
                    <a:pt x="430" y="218"/>
                    <a:pt x="430" y="219"/>
                  </a:cubicBezTo>
                  <a:cubicBezTo>
                    <a:pt x="430" y="220"/>
                    <a:pt x="430" y="220"/>
                    <a:pt x="429" y="220"/>
                  </a:cubicBezTo>
                  <a:cubicBezTo>
                    <a:pt x="427" y="222"/>
                    <a:pt x="428" y="218"/>
                    <a:pt x="424" y="218"/>
                  </a:cubicBezTo>
                  <a:cubicBezTo>
                    <a:pt x="421" y="218"/>
                    <a:pt x="418" y="221"/>
                    <a:pt x="415" y="220"/>
                  </a:cubicBezTo>
                  <a:cubicBezTo>
                    <a:pt x="412" y="219"/>
                    <a:pt x="414" y="217"/>
                    <a:pt x="411" y="217"/>
                  </a:cubicBezTo>
                  <a:moveTo>
                    <a:pt x="433" y="237"/>
                  </a:moveTo>
                  <a:cubicBezTo>
                    <a:pt x="433" y="234"/>
                    <a:pt x="437" y="232"/>
                    <a:pt x="435" y="228"/>
                  </a:cubicBezTo>
                  <a:cubicBezTo>
                    <a:pt x="432" y="224"/>
                    <a:pt x="428" y="224"/>
                    <a:pt x="427" y="227"/>
                  </a:cubicBezTo>
                  <a:cubicBezTo>
                    <a:pt x="426" y="230"/>
                    <a:pt x="423" y="229"/>
                    <a:pt x="422" y="231"/>
                  </a:cubicBezTo>
                  <a:cubicBezTo>
                    <a:pt x="420" y="233"/>
                    <a:pt x="419" y="238"/>
                    <a:pt x="420" y="242"/>
                  </a:cubicBezTo>
                  <a:cubicBezTo>
                    <a:pt x="421" y="245"/>
                    <a:pt x="420" y="247"/>
                    <a:pt x="417" y="249"/>
                  </a:cubicBezTo>
                  <a:cubicBezTo>
                    <a:pt x="413" y="251"/>
                    <a:pt x="411" y="246"/>
                    <a:pt x="413" y="240"/>
                  </a:cubicBezTo>
                  <a:cubicBezTo>
                    <a:pt x="414" y="235"/>
                    <a:pt x="416" y="231"/>
                    <a:pt x="414" y="231"/>
                  </a:cubicBezTo>
                  <a:cubicBezTo>
                    <a:pt x="412" y="231"/>
                    <a:pt x="417" y="225"/>
                    <a:pt x="422" y="224"/>
                  </a:cubicBezTo>
                  <a:cubicBezTo>
                    <a:pt x="426" y="223"/>
                    <a:pt x="432" y="223"/>
                    <a:pt x="432" y="222"/>
                  </a:cubicBezTo>
                  <a:cubicBezTo>
                    <a:pt x="432" y="222"/>
                    <a:pt x="432" y="222"/>
                    <a:pt x="433" y="221"/>
                  </a:cubicBezTo>
                  <a:cubicBezTo>
                    <a:pt x="434" y="221"/>
                    <a:pt x="438" y="222"/>
                    <a:pt x="441" y="223"/>
                  </a:cubicBezTo>
                  <a:cubicBezTo>
                    <a:pt x="444" y="224"/>
                    <a:pt x="449" y="221"/>
                    <a:pt x="450" y="225"/>
                  </a:cubicBezTo>
                  <a:cubicBezTo>
                    <a:pt x="452" y="229"/>
                    <a:pt x="455" y="232"/>
                    <a:pt x="452" y="232"/>
                  </a:cubicBezTo>
                  <a:cubicBezTo>
                    <a:pt x="449" y="232"/>
                    <a:pt x="445" y="228"/>
                    <a:pt x="445" y="230"/>
                  </a:cubicBezTo>
                  <a:cubicBezTo>
                    <a:pt x="446" y="233"/>
                    <a:pt x="444" y="232"/>
                    <a:pt x="444" y="235"/>
                  </a:cubicBezTo>
                  <a:cubicBezTo>
                    <a:pt x="444" y="238"/>
                    <a:pt x="441" y="243"/>
                    <a:pt x="440" y="243"/>
                  </a:cubicBezTo>
                  <a:cubicBezTo>
                    <a:pt x="440" y="243"/>
                    <a:pt x="440" y="243"/>
                    <a:pt x="440" y="243"/>
                  </a:cubicBezTo>
                  <a:cubicBezTo>
                    <a:pt x="439" y="242"/>
                    <a:pt x="441" y="237"/>
                    <a:pt x="438" y="236"/>
                  </a:cubicBezTo>
                  <a:cubicBezTo>
                    <a:pt x="435" y="235"/>
                    <a:pt x="432" y="240"/>
                    <a:pt x="433" y="237"/>
                  </a:cubicBezTo>
                  <a:moveTo>
                    <a:pt x="445" y="251"/>
                  </a:moveTo>
                  <a:cubicBezTo>
                    <a:pt x="441" y="253"/>
                    <a:pt x="435" y="252"/>
                    <a:pt x="435" y="249"/>
                  </a:cubicBezTo>
                  <a:cubicBezTo>
                    <a:pt x="435" y="245"/>
                    <a:pt x="438" y="246"/>
                    <a:pt x="439" y="247"/>
                  </a:cubicBezTo>
                  <a:cubicBezTo>
                    <a:pt x="439" y="248"/>
                    <a:pt x="440" y="248"/>
                    <a:pt x="441" y="247"/>
                  </a:cubicBezTo>
                  <a:cubicBezTo>
                    <a:pt x="443" y="246"/>
                    <a:pt x="445" y="243"/>
                    <a:pt x="447" y="244"/>
                  </a:cubicBezTo>
                  <a:cubicBezTo>
                    <a:pt x="451" y="244"/>
                    <a:pt x="451" y="246"/>
                    <a:pt x="454" y="244"/>
                  </a:cubicBezTo>
                  <a:cubicBezTo>
                    <a:pt x="456" y="243"/>
                    <a:pt x="456" y="242"/>
                    <a:pt x="457" y="243"/>
                  </a:cubicBezTo>
                  <a:cubicBezTo>
                    <a:pt x="457" y="243"/>
                    <a:pt x="457" y="243"/>
                    <a:pt x="457" y="244"/>
                  </a:cubicBezTo>
                  <a:cubicBezTo>
                    <a:pt x="456" y="245"/>
                    <a:pt x="449" y="249"/>
                    <a:pt x="445" y="251"/>
                  </a:cubicBezTo>
                  <a:moveTo>
                    <a:pt x="462" y="240"/>
                  </a:moveTo>
                  <a:cubicBezTo>
                    <a:pt x="460" y="240"/>
                    <a:pt x="459" y="240"/>
                    <a:pt x="458" y="240"/>
                  </a:cubicBezTo>
                  <a:cubicBezTo>
                    <a:pt x="456" y="241"/>
                    <a:pt x="455" y="241"/>
                    <a:pt x="454" y="239"/>
                  </a:cubicBezTo>
                  <a:cubicBezTo>
                    <a:pt x="454" y="237"/>
                    <a:pt x="461" y="235"/>
                    <a:pt x="465" y="235"/>
                  </a:cubicBezTo>
                  <a:cubicBezTo>
                    <a:pt x="468" y="236"/>
                    <a:pt x="471" y="233"/>
                    <a:pt x="472" y="235"/>
                  </a:cubicBezTo>
                  <a:cubicBezTo>
                    <a:pt x="472" y="235"/>
                    <a:pt x="472" y="235"/>
                    <a:pt x="472" y="235"/>
                  </a:cubicBezTo>
                  <a:cubicBezTo>
                    <a:pt x="474" y="238"/>
                    <a:pt x="468" y="240"/>
                    <a:pt x="462" y="24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41"/>
            <p:cNvSpPr>
              <a:spLocks/>
            </p:cNvSpPr>
            <p:nvPr userDrawn="1"/>
          </p:nvSpPr>
          <p:spPr bwMode="auto">
            <a:xfrm>
              <a:off x="15338425" y="2598738"/>
              <a:ext cx="26988" cy="17463"/>
            </a:xfrm>
            <a:custGeom>
              <a:avLst/>
              <a:gdLst>
                <a:gd name="T0" fmla="*/ 6 w 10"/>
                <a:gd name="T1" fmla="*/ 2 h 6"/>
                <a:gd name="T2" fmla="*/ 1 w 10"/>
                <a:gd name="T3" fmla="*/ 3 h 6"/>
                <a:gd name="T4" fmla="*/ 8 w 10"/>
                <a:gd name="T5" fmla="*/ 5 h 6"/>
                <a:gd name="T6" fmla="*/ 9 w 10"/>
                <a:gd name="T7" fmla="*/ 2 h 6"/>
                <a:gd name="T8" fmla="*/ 6 w 10"/>
                <a:gd name="T9" fmla="*/ 2 h 6"/>
              </a:gdLst>
              <a:ahLst/>
              <a:cxnLst>
                <a:cxn ang="0">
                  <a:pos x="T0" y="T1"/>
                </a:cxn>
                <a:cxn ang="0">
                  <a:pos x="T2" y="T3"/>
                </a:cxn>
                <a:cxn ang="0">
                  <a:pos x="T4" y="T5"/>
                </a:cxn>
                <a:cxn ang="0">
                  <a:pos x="T6" y="T7"/>
                </a:cxn>
                <a:cxn ang="0">
                  <a:pos x="T8" y="T9"/>
                </a:cxn>
              </a:cxnLst>
              <a:rect l="0" t="0" r="r" b="b"/>
              <a:pathLst>
                <a:path w="10" h="6">
                  <a:moveTo>
                    <a:pt x="6" y="2"/>
                  </a:moveTo>
                  <a:cubicBezTo>
                    <a:pt x="5" y="0"/>
                    <a:pt x="0" y="2"/>
                    <a:pt x="1" y="3"/>
                  </a:cubicBezTo>
                  <a:cubicBezTo>
                    <a:pt x="2" y="5"/>
                    <a:pt x="6" y="6"/>
                    <a:pt x="8" y="5"/>
                  </a:cubicBezTo>
                  <a:cubicBezTo>
                    <a:pt x="10" y="5"/>
                    <a:pt x="10" y="3"/>
                    <a:pt x="9" y="2"/>
                  </a:cubicBezTo>
                  <a:cubicBezTo>
                    <a:pt x="8" y="1"/>
                    <a:pt x="6" y="4"/>
                    <a:pt x="6"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42"/>
            <p:cNvSpPr>
              <a:spLocks/>
            </p:cNvSpPr>
            <p:nvPr userDrawn="1"/>
          </p:nvSpPr>
          <p:spPr bwMode="auto">
            <a:xfrm>
              <a:off x="15465425" y="3276600"/>
              <a:ext cx="15875" cy="11113"/>
            </a:xfrm>
            <a:custGeom>
              <a:avLst/>
              <a:gdLst>
                <a:gd name="T0" fmla="*/ 1 w 6"/>
                <a:gd name="T1" fmla="*/ 2 h 4"/>
                <a:gd name="T2" fmla="*/ 5 w 6"/>
                <a:gd name="T3" fmla="*/ 2 h 4"/>
                <a:gd name="T4" fmla="*/ 1 w 6"/>
                <a:gd name="T5" fmla="*/ 2 h 4"/>
              </a:gdLst>
              <a:ahLst/>
              <a:cxnLst>
                <a:cxn ang="0">
                  <a:pos x="T0" y="T1"/>
                </a:cxn>
                <a:cxn ang="0">
                  <a:pos x="T2" y="T3"/>
                </a:cxn>
                <a:cxn ang="0">
                  <a:pos x="T4" y="T5"/>
                </a:cxn>
              </a:cxnLst>
              <a:rect l="0" t="0" r="r" b="b"/>
              <a:pathLst>
                <a:path w="6" h="4">
                  <a:moveTo>
                    <a:pt x="1" y="2"/>
                  </a:moveTo>
                  <a:cubicBezTo>
                    <a:pt x="3" y="3"/>
                    <a:pt x="4" y="4"/>
                    <a:pt x="5" y="2"/>
                  </a:cubicBezTo>
                  <a:cubicBezTo>
                    <a:pt x="6" y="1"/>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43"/>
            <p:cNvSpPr>
              <a:spLocks/>
            </p:cNvSpPr>
            <p:nvPr userDrawn="1"/>
          </p:nvSpPr>
          <p:spPr bwMode="auto">
            <a:xfrm>
              <a:off x="15490825" y="3287713"/>
              <a:ext cx="11113" cy="7938"/>
            </a:xfrm>
            <a:custGeom>
              <a:avLst/>
              <a:gdLst>
                <a:gd name="T0" fmla="*/ 2 w 4"/>
                <a:gd name="T1" fmla="*/ 0 h 3"/>
                <a:gd name="T2" fmla="*/ 3 w 4"/>
                <a:gd name="T3" fmla="*/ 2 h 3"/>
                <a:gd name="T4" fmla="*/ 2 w 4"/>
                <a:gd name="T5" fmla="*/ 0 h 3"/>
              </a:gdLst>
              <a:ahLst/>
              <a:cxnLst>
                <a:cxn ang="0">
                  <a:pos x="T0" y="T1"/>
                </a:cxn>
                <a:cxn ang="0">
                  <a:pos x="T2" y="T3"/>
                </a:cxn>
                <a:cxn ang="0">
                  <a:pos x="T4" y="T5"/>
                </a:cxn>
              </a:cxnLst>
              <a:rect l="0" t="0" r="r" b="b"/>
              <a:pathLst>
                <a:path w="4" h="3">
                  <a:moveTo>
                    <a:pt x="2" y="0"/>
                  </a:moveTo>
                  <a:cubicBezTo>
                    <a:pt x="0" y="0"/>
                    <a:pt x="2" y="3"/>
                    <a:pt x="3" y="2"/>
                  </a:cubicBezTo>
                  <a:cubicBezTo>
                    <a:pt x="4" y="1"/>
                    <a:pt x="4" y="0"/>
                    <a:pt x="2"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44"/>
            <p:cNvSpPr>
              <a:spLocks/>
            </p:cNvSpPr>
            <p:nvPr userDrawn="1"/>
          </p:nvSpPr>
          <p:spPr bwMode="auto">
            <a:xfrm>
              <a:off x="15368588" y="2713038"/>
              <a:ext cx="33338" cy="11113"/>
            </a:xfrm>
            <a:custGeom>
              <a:avLst/>
              <a:gdLst>
                <a:gd name="T0" fmla="*/ 9 w 12"/>
                <a:gd name="T1" fmla="*/ 1 h 4"/>
                <a:gd name="T2" fmla="*/ 3 w 12"/>
                <a:gd name="T3" fmla="*/ 4 h 4"/>
                <a:gd name="T4" fmla="*/ 7 w 12"/>
                <a:gd name="T5" fmla="*/ 3 h 4"/>
                <a:gd name="T6" fmla="*/ 9 w 12"/>
                <a:gd name="T7" fmla="*/ 1 h 4"/>
              </a:gdLst>
              <a:ahLst/>
              <a:cxnLst>
                <a:cxn ang="0">
                  <a:pos x="T0" y="T1"/>
                </a:cxn>
                <a:cxn ang="0">
                  <a:pos x="T2" y="T3"/>
                </a:cxn>
                <a:cxn ang="0">
                  <a:pos x="T4" y="T5"/>
                </a:cxn>
                <a:cxn ang="0">
                  <a:pos x="T6" y="T7"/>
                </a:cxn>
              </a:cxnLst>
              <a:rect l="0" t="0" r="r" b="b"/>
              <a:pathLst>
                <a:path w="12" h="4">
                  <a:moveTo>
                    <a:pt x="9" y="1"/>
                  </a:moveTo>
                  <a:cubicBezTo>
                    <a:pt x="7" y="0"/>
                    <a:pt x="0" y="4"/>
                    <a:pt x="3" y="4"/>
                  </a:cubicBezTo>
                  <a:cubicBezTo>
                    <a:pt x="4" y="4"/>
                    <a:pt x="5" y="3"/>
                    <a:pt x="7" y="3"/>
                  </a:cubicBezTo>
                  <a:cubicBezTo>
                    <a:pt x="8" y="3"/>
                    <a:pt x="12" y="2"/>
                    <a:pt x="9"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45"/>
            <p:cNvSpPr>
              <a:spLocks/>
            </p:cNvSpPr>
            <p:nvPr userDrawn="1"/>
          </p:nvSpPr>
          <p:spPr bwMode="auto">
            <a:xfrm>
              <a:off x="15443200" y="3265488"/>
              <a:ext cx="14288" cy="11113"/>
            </a:xfrm>
            <a:custGeom>
              <a:avLst/>
              <a:gdLst>
                <a:gd name="T0" fmla="*/ 1 w 5"/>
                <a:gd name="T1" fmla="*/ 2 h 4"/>
                <a:gd name="T2" fmla="*/ 4 w 5"/>
                <a:gd name="T3" fmla="*/ 2 h 4"/>
                <a:gd name="T4" fmla="*/ 1 w 5"/>
                <a:gd name="T5" fmla="*/ 2 h 4"/>
              </a:gdLst>
              <a:ahLst/>
              <a:cxnLst>
                <a:cxn ang="0">
                  <a:pos x="T0" y="T1"/>
                </a:cxn>
                <a:cxn ang="0">
                  <a:pos x="T2" y="T3"/>
                </a:cxn>
                <a:cxn ang="0">
                  <a:pos x="T4" y="T5"/>
                </a:cxn>
              </a:cxnLst>
              <a:rect l="0" t="0" r="r" b="b"/>
              <a:pathLst>
                <a:path w="5" h="4">
                  <a:moveTo>
                    <a:pt x="1" y="2"/>
                  </a:moveTo>
                  <a:cubicBezTo>
                    <a:pt x="3" y="4"/>
                    <a:pt x="4" y="3"/>
                    <a:pt x="4" y="2"/>
                  </a:cubicBezTo>
                  <a:cubicBezTo>
                    <a:pt x="5" y="0"/>
                    <a:pt x="0" y="0"/>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46"/>
            <p:cNvSpPr>
              <a:spLocks/>
            </p:cNvSpPr>
            <p:nvPr userDrawn="1"/>
          </p:nvSpPr>
          <p:spPr bwMode="auto">
            <a:xfrm>
              <a:off x="15517813" y="2638425"/>
              <a:ext cx="41275" cy="38100"/>
            </a:xfrm>
            <a:custGeom>
              <a:avLst/>
              <a:gdLst>
                <a:gd name="T0" fmla="*/ 13 w 15"/>
                <a:gd name="T1" fmla="*/ 1 h 14"/>
                <a:gd name="T2" fmla="*/ 9 w 15"/>
                <a:gd name="T3" fmla="*/ 3 h 14"/>
                <a:gd name="T4" fmla="*/ 4 w 15"/>
                <a:gd name="T5" fmla="*/ 8 h 14"/>
                <a:gd name="T6" fmla="*/ 1 w 15"/>
                <a:gd name="T7" fmla="*/ 9 h 14"/>
                <a:gd name="T8" fmla="*/ 3 w 15"/>
                <a:gd name="T9" fmla="*/ 13 h 14"/>
                <a:gd name="T10" fmla="*/ 5 w 15"/>
                <a:gd name="T11" fmla="*/ 13 h 14"/>
                <a:gd name="T12" fmla="*/ 12 w 15"/>
                <a:gd name="T13" fmla="*/ 8 h 14"/>
                <a:gd name="T14" fmla="*/ 10 w 15"/>
                <a:gd name="T15" fmla="*/ 5 h 14"/>
                <a:gd name="T16" fmla="*/ 14 w 15"/>
                <a:gd name="T17" fmla="*/ 4 h 14"/>
                <a:gd name="T18" fmla="*/ 13 w 15"/>
                <a:gd name="T19" fmla="*/ 1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 h="14">
                  <a:moveTo>
                    <a:pt x="13" y="1"/>
                  </a:moveTo>
                  <a:cubicBezTo>
                    <a:pt x="13" y="0"/>
                    <a:pt x="11" y="0"/>
                    <a:pt x="9" y="3"/>
                  </a:cubicBezTo>
                  <a:cubicBezTo>
                    <a:pt x="7" y="5"/>
                    <a:pt x="5" y="7"/>
                    <a:pt x="4" y="8"/>
                  </a:cubicBezTo>
                  <a:cubicBezTo>
                    <a:pt x="4" y="9"/>
                    <a:pt x="1" y="8"/>
                    <a:pt x="1" y="9"/>
                  </a:cubicBezTo>
                  <a:cubicBezTo>
                    <a:pt x="0" y="11"/>
                    <a:pt x="1" y="14"/>
                    <a:pt x="3" y="13"/>
                  </a:cubicBezTo>
                  <a:cubicBezTo>
                    <a:pt x="4" y="12"/>
                    <a:pt x="4" y="13"/>
                    <a:pt x="5" y="13"/>
                  </a:cubicBezTo>
                  <a:cubicBezTo>
                    <a:pt x="6" y="13"/>
                    <a:pt x="11" y="10"/>
                    <a:pt x="12" y="8"/>
                  </a:cubicBezTo>
                  <a:cubicBezTo>
                    <a:pt x="13" y="7"/>
                    <a:pt x="10" y="6"/>
                    <a:pt x="10" y="5"/>
                  </a:cubicBezTo>
                  <a:cubicBezTo>
                    <a:pt x="10" y="4"/>
                    <a:pt x="13" y="4"/>
                    <a:pt x="14" y="4"/>
                  </a:cubicBezTo>
                  <a:cubicBezTo>
                    <a:pt x="15" y="3"/>
                    <a:pt x="13" y="2"/>
                    <a:pt x="13" y="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Freeform 47"/>
            <p:cNvSpPr>
              <a:spLocks/>
            </p:cNvSpPr>
            <p:nvPr userDrawn="1"/>
          </p:nvSpPr>
          <p:spPr bwMode="auto">
            <a:xfrm>
              <a:off x="15335250" y="2728913"/>
              <a:ext cx="15875" cy="17463"/>
            </a:xfrm>
            <a:custGeom>
              <a:avLst/>
              <a:gdLst>
                <a:gd name="T0" fmla="*/ 2 w 6"/>
                <a:gd name="T1" fmla="*/ 5 h 6"/>
                <a:gd name="T2" fmla="*/ 5 w 6"/>
                <a:gd name="T3" fmla="*/ 1 h 6"/>
                <a:gd name="T4" fmla="*/ 2 w 6"/>
                <a:gd name="T5" fmla="*/ 5 h 6"/>
              </a:gdLst>
              <a:ahLst/>
              <a:cxnLst>
                <a:cxn ang="0">
                  <a:pos x="T0" y="T1"/>
                </a:cxn>
                <a:cxn ang="0">
                  <a:pos x="T2" y="T3"/>
                </a:cxn>
                <a:cxn ang="0">
                  <a:pos x="T4" y="T5"/>
                </a:cxn>
              </a:cxnLst>
              <a:rect l="0" t="0" r="r" b="b"/>
              <a:pathLst>
                <a:path w="6" h="6">
                  <a:moveTo>
                    <a:pt x="2" y="5"/>
                  </a:moveTo>
                  <a:cubicBezTo>
                    <a:pt x="5" y="4"/>
                    <a:pt x="6" y="2"/>
                    <a:pt x="5" y="1"/>
                  </a:cubicBezTo>
                  <a:cubicBezTo>
                    <a:pt x="4" y="0"/>
                    <a:pt x="0" y="6"/>
                    <a:pt x="2"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48"/>
            <p:cNvSpPr>
              <a:spLocks/>
            </p:cNvSpPr>
            <p:nvPr userDrawn="1"/>
          </p:nvSpPr>
          <p:spPr bwMode="auto">
            <a:xfrm>
              <a:off x="15498763" y="3298825"/>
              <a:ext cx="22225" cy="22225"/>
            </a:xfrm>
            <a:custGeom>
              <a:avLst/>
              <a:gdLst>
                <a:gd name="T0" fmla="*/ 3 w 8"/>
                <a:gd name="T1" fmla="*/ 0 h 8"/>
                <a:gd name="T2" fmla="*/ 3 w 8"/>
                <a:gd name="T3" fmla="*/ 6 h 8"/>
                <a:gd name="T4" fmla="*/ 7 w 8"/>
                <a:gd name="T5" fmla="*/ 4 h 8"/>
                <a:gd name="T6" fmla="*/ 3 w 8"/>
                <a:gd name="T7" fmla="*/ 0 h 8"/>
              </a:gdLst>
              <a:ahLst/>
              <a:cxnLst>
                <a:cxn ang="0">
                  <a:pos x="T0" y="T1"/>
                </a:cxn>
                <a:cxn ang="0">
                  <a:pos x="T2" y="T3"/>
                </a:cxn>
                <a:cxn ang="0">
                  <a:pos x="T4" y="T5"/>
                </a:cxn>
                <a:cxn ang="0">
                  <a:pos x="T6" y="T7"/>
                </a:cxn>
              </a:cxnLst>
              <a:rect l="0" t="0" r="r" b="b"/>
              <a:pathLst>
                <a:path w="8" h="8">
                  <a:moveTo>
                    <a:pt x="3" y="0"/>
                  </a:moveTo>
                  <a:cubicBezTo>
                    <a:pt x="0" y="1"/>
                    <a:pt x="2" y="8"/>
                    <a:pt x="3" y="6"/>
                  </a:cubicBezTo>
                  <a:cubicBezTo>
                    <a:pt x="4" y="6"/>
                    <a:pt x="6" y="5"/>
                    <a:pt x="7" y="4"/>
                  </a:cubicBezTo>
                  <a:cubicBezTo>
                    <a:pt x="8" y="3"/>
                    <a:pt x="6" y="0"/>
                    <a:pt x="3"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49"/>
            <p:cNvSpPr>
              <a:spLocks/>
            </p:cNvSpPr>
            <p:nvPr userDrawn="1"/>
          </p:nvSpPr>
          <p:spPr bwMode="auto">
            <a:xfrm>
              <a:off x="17387888" y="2457450"/>
              <a:ext cx="152400" cy="77788"/>
            </a:xfrm>
            <a:custGeom>
              <a:avLst/>
              <a:gdLst>
                <a:gd name="T0" fmla="*/ 51 w 55"/>
                <a:gd name="T1" fmla="*/ 8 h 28"/>
                <a:gd name="T2" fmla="*/ 48 w 55"/>
                <a:gd name="T3" fmla="*/ 6 h 28"/>
                <a:gd name="T4" fmla="*/ 47 w 55"/>
                <a:gd name="T5" fmla="*/ 3 h 28"/>
                <a:gd name="T6" fmla="*/ 44 w 55"/>
                <a:gd name="T7" fmla="*/ 3 h 28"/>
                <a:gd name="T8" fmla="*/ 39 w 55"/>
                <a:gd name="T9" fmla="*/ 1 h 28"/>
                <a:gd name="T10" fmla="*/ 38 w 55"/>
                <a:gd name="T11" fmla="*/ 4 h 28"/>
                <a:gd name="T12" fmla="*/ 35 w 55"/>
                <a:gd name="T13" fmla="*/ 4 h 28"/>
                <a:gd name="T14" fmla="*/ 33 w 55"/>
                <a:gd name="T15" fmla="*/ 4 h 28"/>
                <a:gd name="T16" fmla="*/ 30 w 55"/>
                <a:gd name="T17" fmla="*/ 5 h 28"/>
                <a:gd name="T18" fmla="*/ 28 w 55"/>
                <a:gd name="T19" fmla="*/ 4 h 28"/>
                <a:gd name="T20" fmla="*/ 24 w 55"/>
                <a:gd name="T21" fmla="*/ 6 h 28"/>
                <a:gd name="T22" fmla="*/ 22 w 55"/>
                <a:gd name="T23" fmla="*/ 5 h 28"/>
                <a:gd name="T24" fmla="*/ 20 w 55"/>
                <a:gd name="T25" fmla="*/ 6 h 28"/>
                <a:gd name="T26" fmla="*/ 19 w 55"/>
                <a:gd name="T27" fmla="*/ 9 h 28"/>
                <a:gd name="T28" fmla="*/ 16 w 55"/>
                <a:gd name="T29" fmla="*/ 10 h 28"/>
                <a:gd name="T30" fmla="*/ 15 w 55"/>
                <a:gd name="T31" fmla="*/ 6 h 28"/>
                <a:gd name="T32" fmla="*/ 7 w 55"/>
                <a:gd name="T33" fmla="*/ 1 h 28"/>
                <a:gd name="T34" fmla="*/ 8 w 55"/>
                <a:gd name="T35" fmla="*/ 4 h 28"/>
                <a:gd name="T36" fmla="*/ 6 w 55"/>
                <a:gd name="T37" fmla="*/ 4 h 28"/>
                <a:gd name="T38" fmla="*/ 2 w 55"/>
                <a:gd name="T39" fmla="*/ 5 h 28"/>
                <a:gd name="T40" fmla="*/ 0 w 55"/>
                <a:gd name="T41" fmla="*/ 9 h 28"/>
                <a:gd name="T42" fmla="*/ 5 w 55"/>
                <a:gd name="T43" fmla="*/ 10 h 28"/>
                <a:gd name="T44" fmla="*/ 11 w 55"/>
                <a:gd name="T45" fmla="*/ 10 h 28"/>
                <a:gd name="T46" fmla="*/ 10 w 55"/>
                <a:gd name="T47" fmla="*/ 12 h 28"/>
                <a:gd name="T48" fmla="*/ 7 w 55"/>
                <a:gd name="T49" fmla="*/ 14 h 28"/>
                <a:gd name="T50" fmla="*/ 1 w 55"/>
                <a:gd name="T51" fmla="*/ 15 h 28"/>
                <a:gd name="T52" fmla="*/ 9 w 55"/>
                <a:gd name="T53" fmla="*/ 15 h 28"/>
                <a:gd name="T54" fmla="*/ 11 w 55"/>
                <a:gd name="T55" fmla="*/ 17 h 28"/>
                <a:gd name="T56" fmla="*/ 12 w 55"/>
                <a:gd name="T57" fmla="*/ 19 h 28"/>
                <a:gd name="T58" fmla="*/ 10 w 55"/>
                <a:gd name="T59" fmla="*/ 21 h 28"/>
                <a:gd name="T60" fmla="*/ 8 w 55"/>
                <a:gd name="T61" fmla="*/ 23 h 28"/>
                <a:gd name="T62" fmla="*/ 14 w 55"/>
                <a:gd name="T63" fmla="*/ 23 h 28"/>
                <a:gd name="T64" fmla="*/ 24 w 55"/>
                <a:gd name="T65" fmla="*/ 27 h 28"/>
                <a:gd name="T66" fmla="*/ 33 w 55"/>
                <a:gd name="T67" fmla="*/ 24 h 28"/>
                <a:gd name="T68" fmla="*/ 39 w 55"/>
                <a:gd name="T69" fmla="*/ 22 h 28"/>
                <a:gd name="T70" fmla="*/ 46 w 55"/>
                <a:gd name="T71" fmla="*/ 20 h 28"/>
                <a:gd name="T72" fmla="*/ 50 w 55"/>
                <a:gd name="T73" fmla="*/ 16 h 28"/>
                <a:gd name="T74" fmla="*/ 54 w 55"/>
                <a:gd name="T75" fmla="*/ 13 h 28"/>
                <a:gd name="T76" fmla="*/ 51 w 55"/>
                <a:gd name="T77" fmla="*/ 8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5" h="28">
                  <a:moveTo>
                    <a:pt x="51" y="8"/>
                  </a:moveTo>
                  <a:cubicBezTo>
                    <a:pt x="49" y="8"/>
                    <a:pt x="48" y="7"/>
                    <a:pt x="48" y="6"/>
                  </a:cubicBezTo>
                  <a:cubicBezTo>
                    <a:pt x="49" y="5"/>
                    <a:pt x="47" y="4"/>
                    <a:pt x="47" y="3"/>
                  </a:cubicBezTo>
                  <a:cubicBezTo>
                    <a:pt x="48" y="2"/>
                    <a:pt x="45" y="3"/>
                    <a:pt x="44" y="3"/>
                  </a:cubicBezTo>
                  <a:cubicBezTo>
                    <a:pt x="43" y="3"/>
                    <a:pt x="40" y="0"/>
                    <a:pt x="39" y="1"/>
                  </a:cubicBezTo>
                  <a:cubicBezTo>
                    <a:pt x="38" y="1"/>
                    <a:pt x="39" y="3"/>
                    <a:pt x="38" y="4"/>
                  </a:cubicBezTo>
                  <a:cubicBezTo>
                    <a:pt x="38" y="5"/>
                    <a:pt x="35" y="3"/>
                    <a:pt x="35" y="4"/>
                  </a:cubicBezTo>
                  <a:cubicBezTo>
                    <a:pt x="35" y="5"/>
                    <a:pt x="34" y="5"/>
                    <a:pt x="33" y="4"/>
                  </a:cubicBezTo>
                  <a:cubicBezTo>
                    <a:pt x="32" y="3"/>
                    <a:pt x="30" y="4"/>
                    <a:pt x="30" y="5"/>
                  </a:cubicBezTo>
                  <a:cubicBezTo>
                    <a:pt x="31" y="5"/>
                    <a:pt x="30" y="5"/>
                    <a:pt x="28" y="4"/>
                  </a:cubicBezTo>
                  <a:cubicBezTo>
                    <a:pt x="26" y="3"/>
                    <a:pt x="24" y="5"/>
                    <a:pt x="24" y="6"/>
                  </a:cubicBezTo>
                  <a:cubicBezTo>
                    <a:pt x="25" y="7"/>
                    <a:pt x="24" y="7"/>
                    <a:pt x="22" y="5"/>
                  </a:cubicBezTo>
                  <a:cubicBezTo>
                    <a:pt x="21" y="2"/>
                    <a:pt x="19" y="5"/>
                    <a:pt x="20" y="6"/>
                  </a:cubicBezTo>
                  <a:cubicBezTo>
                    <a:pt x="21" y="8"/>
                    <a:pt x="20" y="9"/>
                    <a:pt x="19" y="9"/>
                  </a:cubicBezTo>
                  <a:cubicBezTo>
                    <a:pt x="18" y="8"/>
                    <a:pt x="17" y="9"/>
                    <a:pt x="16" y="10"/>
                  </a:cubicBezTo>
                  <a:cubicBezTo>
                    <a:pt x="15" y="11"/>
                    <a:pt x="13" y="7"/>
                    <a:pt x="15" y="6"/>
                  </a:cubicBezTo>
                  <a:cubicBezTo>
                    <a:pt x="16" y="5"/>
                    <a:pt x="9" y="1"/>
                    <a:pt x="7" y="1"/>
                  </a:cubicBezTo>
                  <a:cubicBezTo>
                    <a:pt x="5" y="1"/>
                    <a:pt x="6" y="3"/>
                    <a:pt x="8" y="4"/>
                  </a:cubicBezTo>
                  <a:cubicBezTo>
                    <a:pt x="9" y="5"/>
                    <a:pt x="7" y="5"/>
                    <a:pt x="6" y="4"/>
                  </a:cubicBezTo>
                  <a:cubicBezTo>
                    <a:pt x="5" y="3"/>
                    <a:pt x="3" y="4"/>
                    <a:pt x="2" y="5"/>
                  </a:cubicBezTo>
                  <a:cubicBezTo>
                    <a:pt x="1" y="7"/>
                    <a:pt x="0" y="7"/>
                    <a:pt x="0" y="9"/>
                  </a:cubicBezTo>
                  <a:cubicBezTo>
                    <a:pt x="0" y="10"/>
                    <a:pt x="2" y="11"/>
                    <a:pt x="5" y="10"/>
                  </a:cubicBezTo>
                  <a:cubicBezTo>
                    <a:pt x="7" y="9"/>
                    <a:pt x="10" y="9"/>
                    <a:pt x="11" y="10"/>
                  </a:cubicBezTo>
                  <a:cubicBezTo>
                    <a:pt x="12" y="11"/>
                    <a:pt x="9" y="11"/>
                    <a:pt x="10" y="12"/>
                  </a:cubicBezTo>
                  <a:cubicBezTo>
                    <a:pt x="11" y="13"/>
                    <a:pt x="10" y="14"/>
                    <a:pt x="7" y="14"/>
                  </a:cubicBezTo>
                  <a:cubicBezTo>
                    <a:pt x="4" y="13"/>
                    <a:pt x="1" y="14"/>
                    <a:pt x="1" y="15"/>
                  </a:cubicBezTo>
                  <a:cubicBezTo>
                    <a:pt x="2" y="16"/>
                    <a:pt x="9" y="14"/>
                    <a:pt x="9" y="15"/>
                  </a:cubicBezTo>
                  <a:cubicBezTo>
                    <a:pt x="9" y="16"/>
                    <a:pt x="9" y="18"/>
                    <a:pt x="11" y="17"/>
                  </a:cubicBezTo>
                  <a:cubicBezTo>
                    <a:pt x="13" y="17"/>
                    <a:pt x="11" y="19"/>
                    <a:pt x="12" y="19"/>
                  </a:cubicBezTo>
                  <a:cubicBezTo>
                    <a:pt x="13" y="19"/>
                    <a:pt x="13" y="21"/>
                    <a:pt x="10" y="21"/>
                  </a:cubicBezTo>
                  <a:cubicBezTo>
                    <a:pt x="8" y="22"/>
                    <a:pt x="7" y="22"/>
                    <a:pt x="8" y="23"/>
                  </a:cubicBezTo>
                  <a:cubicBezTo>
                    <a:pt x="9" y="24"/>
                    <a:pt x="12" y="23"/>
                    <a:pt x="14" y="23"/>
                  </a:cubicBezTo>
                  <a:cubicBezTo>
                    <a:pt x="17" y="22"/>
                    <a:pt x="21" y="25"/>
                    <a:pt x="24" y="27"/>
                  </a:cubicBezTo>
                  <a:cubicBezTo>
                    <a:pt x="27" y="28"/>
                    <a:pt x="32" y="26"/>
                    <a:pt x="33" y="24"/>
                  </a:cubicBezTo>
                  <a:cubicBezTo>
                    <a:pt x="33" y="23"/>
                    <a:pt x="37" y="23"/>
                    <a:pt x="39" y="22"/>
                  </a:cubicBezTo>
                  <a:cubicBezTo>
                    <a:pt x="41" y="21"/>
                    <a:pt x="43" y="20"/>
                    <a:pt x="46" y="20"/>
                  </a:cubicBezTo>
                  <a:cubicBezTo>
                    <a:pt x="49" y="20"/>
                    <a:pt x="49" y="16"/>
                    <a:pt x="50" y="16"/>
                  </a:cubicBezTo>
                  <a:cubicBezTo>
                    <a:pt x="51" y="17"/>
                    <a:pt x="53" y="14"/>
                    <a:pt x="54" y="13"/>
                  </a:cubicBezTo>
                  <a:cubicBezTo>
                    <a:pt x="55" y="11"/>
                    <a:pt x="53" y="8"/>
                    <a:pt x="51" y="8"/>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Freeform 50"/>
            <p:cNvSpPr>
              <a:spLocks/>
            </p:cNvSpPr>
            <p:nvPr userDrawn="1"/>
          </p:nvSpPr>
          <p:spPr bwMode="auto">
            <a:xfrm>
              <a:off x="16611600" y="3217863"/>
              <a:ext cx="11113" cy="25400"/>
            </a:xfrm>
            <a:custGeom>
              <a:avLst/>
              <a:gdLst>
                <a:gd name="T0" fmla="*/ 1 w 4"/>
                <a:gd name="T1" fmla="*/ 2 h 9"/>
                <a:gd name="T2" fmla="*/ 0 w 4"/>
                <a:gd name="T3" fmla="*/ 3 h 9"/>
                <a:gd name="T4" fmla="*/ 1 w 4"/>
                <a:gd name="T5" fmla="*/ 7 h 9"/>
                <a:gd name="T6" fmla="*/ 3 w 4"/>
                <a:gd name="T7" fmla="*/ 9 h 9"/>
                <a:gd name="T8" fmla="*/ 2 w 4"/>
                <a:gd name="T9" fmla="*/ 6 h 9"/>
                <a:gd name="T10" fmla="*/ 1 w 4"/>
                <a:gd name="T11" fmla="*/ 2 h 9"/>
              </a:gdLst>
              <a:ahLst/>
              <a:cxnLst>
                <a:cxn ang="0">
                  <a:pos x="T0" y="T1"/>
                </a:cxn>
                <a:cxn ang="0">
                  <a:pos x="T2" y="T3"/>
                </a:cxn>
                <a:cxn ang="0">
                  <a:pos x="T4" y="T5"/>
                </a:cxn>
                <a:cxn ang="0">
                  <a:pos x="T6" y="T7"/>
                </a:cxn>
                <a:cxn ang="0">
                  <a:pos x="T8" y="T9"/>
                </a:cxn>
                <a:cxn ang="0">
                  <a:pos x="T10" y="T11"/>
                </a:cxn>
              </a:cxnLst>
              <a:rect l="0" t="0" r="r" b="b"/>
              <a:pathLst>
                <a:path w="4" h="9">
                  <a:moveTo>
                    <a:pt x="1" y="2"/>
                  </a:moveTo>
                  <a:cubicBezTo>
                    <a:pt x="0" y="0"/>
                    <a:pt x="0" y="1"/>
                    <a:pt x="0" y="3"/>
                  </a:cubicBezTo>
                  <a:cubicBezTo>
                    <a:pt x="0" y="5"/>
                    <a:pt x="1" y="5"/>
                    <a:pt x="1" y="7"/>
                  </a:cubicBezTo>
                  <a:cubicBezTo>
                    <a:pt x="1" y="8"/>
                    <a:pt x="3" y="9"/>
                    <a:pt x="3" y="9"/>
                  </a:cubicBezTo>
                  <a:cubicBezTo>
                    <a:pt x="4" y="8"/>
                    <a:pt x="2" y="6"/>
                    <a:pt x="2" y="6"/>
                  </a:cubicBezTo>
                  <a:cubicBezTo>
                    <a:pt x="2" y="5"/>
                    <a:pt x="2" y="4"/>
                    <a:pt x="1"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67"/>
            <p:cNvSpPr>
              <a:spLocks noEditPoints="1"/>
            </p:cNvSpPr>
            <p:nvPr userDrawn="1"/>
          </p:nvSpPr>
          <p:spPr bwMode="auto">
            <a:xfrm>
              <a:off x="16408400" y="3005138"/>
              <a:ext cx="85725" cy="134938"/>
            </a:xfrm>
            <a:custGeom>
              <a:avLst/>
              <a:gdLst>
                <a:gd name="T0" fmla="*/ 16 w 31"/>
                <a:gd name="T1" fmla="*/ 0 h 49"/>
                <a:gd name="T2" fmla="*/ 0 w 31"/>
                <a:gd name="T3" fmla="*/ 16 h 49"/>
                <a:gd name="T4" fmla="*/ 16 w 31"/>
                <a:gd name="T5" fmla="*/ 49 h 49"/>
                <a:gd name="T6" fmla="*/ 31 w 31"/>
                <a:gd name="T7" fmla="*/ 16 h 49"/>
                <a:gd name="T8" fmla="*/ 16 w 31"/>
                <a:gd name="T9" fmla="*/ 0 h 49"/>
                <a:gd name="T10" fmla="*/ 16 w 31"/>
                <a:gd name="T11" fmla="*/ 23 h 49"/>
                <a:gd name="T12" fmla="*/ 9 w 31"/>
                <a:gd name="T13" fmla="*/ 16 h 49"/>
                <a:gd name="T14" fmla="*/ 16 w 31"/>
                <a:gd name="T15" fmla="*/ 9 h 49"/>
                <a:gd name="T16" fmla="*/ 22 w 31"/>
                <a:gd name="T17" fmla="*/ 16 h 49"/>
                <a:gd name="T18" fmla="*/ 16 w 31"/>
                <a:gd name="T19" fmla="*/ 23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 h="49">
                  <a:moveTo>
                    <a:pt x="16" y="0"/>
                  </a:moveTo>
                  <a:cubicBezTo>
                    <a:pt x="7" y="0"/>
                    <a:pt x="0" y="7"/>
                    <a:pt x="0" y="16"/>
                  </a:cubicBezTo>
                  <a:cubicBezTo>
                    <a:pt x="0" y="25"/>
                    <a:pt x="16" y="49"/>
                    <a:pt x="16" y="49"/>
                  </a:cubicBezTo>
                  <a:cubicBezTo>
                    <a:pt x="16" y="49"/>
                    <a:pt x="31" y="25"/>
                    <a:pt x="31" y="16"/>
                  </a:cubicBezTo>
                  <a:cubicBezTo>
                    <a:pt x="31" y="7"/>
                    <a:pt x="24" y="0"/>
                    <a:pt x="16" y="0"/>
                  </a:cubicBezTo>
                  <a:moveTo>
                    <a:pt x="16" y="23"/>
                  </a:moveTo>
                  <a:cubicBezTo>
                    <a:pt x="12" y="23"/>
                    <a:pt x="9" y="20"/>
                    <a:pt x="9" y="16"/>
                  </a:cubicBezTo>
                  <a:cubicBezTo>
                    <a:pt x="9" y="12"/>
                    <a:pt x="12" y="9"/>
                    <a:pt x="16" y="9"/>
                  </a:cubicBezTo>
                  <a:cubicBezTo>
                    <a:pt x="19" y="9"/>
                    <a:pt x="22" y="12"/>
                    <a:pt x="22" y="16"/>
                  </a:cubicBezTo>
                  <a:cubicBezTo>
                    <a:pt x="22" y="20"/>
                    <a:pt x="19" y="23"/>
                    <a:pt x="16" y="23"/>
                  </a:cubicBezTo>
                </a:path>
              </a:pathLst>
            </a:custGeom>
            <a:solidFill>
              <a:srgbClr val="7FBB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97"/>
          <p:cNvGrpSpPr/>
          <p:nvPr userDrawn="1"/>
        </p:nvGrpSpPr>
        <p:grpSpPr>
          <a:xfrm>
            <a:off x="18853150" y="1957388"/>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995577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Blank Accent Color 3">
    <p:bg>
      <p:bgPr>
        <a:solidFill>
          <a:schemeClr val="accent3"/>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928305"/>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dirty="0" smtClean="0"/>
              <a:t>Slide for Developer Code</a:t>
            </a:r>
            <a:endParaRPr lang="en-US" dirty="0"/>
          </a:p>
        </p:txBody>
      </p:sp>
      <p:sp>
        <p:nvSpPr>
          <p:cNvPr id="3" name="Rectangle 2"/>
          <p:cNvSpPr/>
          <p:nvPr userDrawn="1"/>
        </p:nvSpPr>
        <p:spPr bwMode="hidden">
          <a:xfrm>
            <a:off x="1"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472" fontAlgn="base">
              <a:spcBef>
                <a:spcPct val="0"/>
              </a:spcBef>
              <a:spcAft>
                <a:spcPct val="0"/>
              </a:spcAft>
            </a:pPr>
            <a:endParaRPr lang="en-US"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8" y="1216152"/>
            <a:ext cx="11887199" cy="2131353"/>
          </a:xfrm>
        </p:spPr>
        <p:txBody>
          <a:bodyPr/>
          <a:lstStyle>
            <a:lvl1pPr marL="0" indent="0">
              <a:buNone/>
              <a:defRPr sz="3300">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1pPr>
            <a:lvl2pPr marL="34655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2pPr>
            <a:lvl3pPr marL="58460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3pPr>
            <a:lvl4pPr marL="814563"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4pPr>
            <a:lvl5pPr marL="1050997" indent="0">
              <a:buNone/>
              <a:defRPr>
                <a:gradFill>
                  <a:gsLst>
                    <a:gs pos="1250">
                      <a:srgbClr val="000000"/>
                    </a:gs>
                    <a:gs pos="100000">
                      <a:srgbClr val="000000"/>
                    </a:gs>
                  </a:gsLst>
                  <a:lin ang="5400000" scaled="0"/>
                </a:gradFill>
                <a:latin typeface="Consolas" panose="020B0609020204030204" pitchFamily="49" charset="0"/>
                <a:cs typeface="Consolas" panose="020B0609020204030204"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513" indent="-290513">
              <a:buClr>
                <a:schemeClr val="tx1"/>
              </a:buClr>
              <a:buSzPct val="90000"/>
              <a:buFont typeface="Arial" pitchFamily="34" charset="0"/>
              <a:buChar char="•"/>
              <a:defRPr sz="3600">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vl2pPr marL="571500" indent="-280988">
              <a:buClr>
                <a:schemeClr val="tx1"/>
              </a:buClr>
              <a:buSzPct val="90000"/>
              <a:buFont typeface="Arial" pitchFamily="34" charset="0"/>
              <a:buChar char="•"/>
              <a:defRPr sz="3200">
                <a:gradFill>
                  <a:gsLst>
                    <a:gs pos="1250">
                      <a:schemeClr val="tx1"/>
                    </a:gs>
                    <a:gs pos="100000">
                      <a:schemeClr val="tx1"/>
                    </a:gs>
                  </a:gsLst>
                  <a:lin ang="5400000" scaled="0"/>
                </a:gradFill>
                <a:latin typeface="Segoe UI" pitchFamily="34" charset="0"/>
                <a:ea typeface="Segoe UI" pitchFamily="34" charset="0"/>
                <a:cs typeface="Segoe UI" pitchFamily="34" charset="0"/>
              </a:defRPr>
            </a:lvl2pPr>
            <a:lvl3pPr marL="862013" indent="-290513">
              <a:buClr>
                <a:schemeClr val="tx1"/>
              </a:buClr>
              <a:buSzPct val="90000"/>
              <a:buFont typeface="Arial" pitchFamily="34" charset="0"/>
              <a:buChar char="•"/>
              <a:defRPr sz="2800">
                <a:gradFill>
                  <a:gsLst>
                    <a:gs pos="1250">
                      <a:schemeClr val="tx1"/>
                    </a:gs>
                    <a:gs pos="100000">
                      <a:schemeClr val="tx1"/>
                    </a:gs>
                  </a:gsLst>
                  <a:lin ang="5400000" scaled="0"/>
                </a:gradFill>
                <a:latin typeface="Segoe UI" pitchFamily="34" charset="0"/>
                <a:ea typeface="Segoe UI" pitchFamily="34" charset="0"/>
                <a:cs typeface="Segoe UI" pitchFamily="34" charset="0"/>
              </a:defRPr>
            </a:lvl3pPr>
            <a:lvl4pPr marL="1090613" indent="-228600">
              <a:buClr>
                <a:schemeClr val="tx1"/>
              </a:buClr>
              <a:buSzPct val="90000"/>
              <a:buFont typeface="Arial" pitchFamily="34" charset="0"/>
              <a:buChar char="•"/>
              <a:defRPr sz="2400">
                <a:gradFill>
                  <a:gsLst>
                    <a:gs pos="1250">
                      <a:schemeClr val="tx1"/>
                    </a:gs>
                    <a:gs pos="100000">
                      <a:schemeClr val="tx1"/>
                    </a:gs>
                  </a:gsLst>
                  <a:lin ang="5400000" scaled="0"/>
                </a:gradFill>
                <a:latin typeface="Segoe UI" pitchFamily="34" charset="0"/>
                <a:ea typeface="Segoe UI" pitchFamily="34" charset="0"/>
                <a:cs typeface="Segoe UI" pitchFamily="34" charset="0"/>
              </a:defRPr>
            </a:lvl4pPr>
            <a:lvl5pPr marL="1319213" indent="-228600">
              <a:buClr>
                <a:schemeClr val="tx1"/>
              </a:buClr>
              <a:buSzPct val="90000"/>
              <a:buFont typeface="Arial" pitchFamily="34" charset="0"/>
              <a:buChar char="•"/>
              <a:defRPr sz="2000">
                <a:gradFill>
                  <a:gsLst>
                    <a:gs pos="1250">
                      <a:schemeClr val="tx1"/>
                    </a:gs>
                    <a:gs pos="100000">
                      <a:schemeClr val="tx1"/>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1" y="6363076"/>
            <a:ext cx="12436476" cy="631450"/>
          </a:xfrm>
          <a:prstGeom prst="rect">
            <a:avLst/>
          </a:prstGeom>
          <a:solidFill>
            <a:srgbClr val="FFFF99"/>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chemeClr val="tx1"/>
                    </a:gs>
                    <a:gs pos="100000">
                      <a:schemeClr val="tx1"/>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Europe ">
    <p:spTree>
      <p:nvGrpSpPr>
        <p:cNvPr id="1" name=""/>
        <p:cNvGrpSpPr/>
        <p:nvPr/>
      </p:nvGrpSpPr>
      <p:grpSpPr>
        <a:xfrm>
          <a:off x="0" y="0"/>
          <a:ext cx="0" cy="0"/>
          <a:chOff x="0" y="0"/>
          <a:chExt cx="0" cy="0"/>
        </a:xfrm>
      </p:grpSpPr>
      <p:sp>
        <p:nvSpPr>
          <p:cNvPr id="100" name="Rectangle 99"/>
          <p:cNvSpPr/>
          <p:nvPr userDrawn="1"/>
        </p:nvSpPr>
        <p:spPr bwMode="auto">
          <a:xfrm>
            <a:off x="274638" y="3943350"/>
            <a:ext cx="9144000" cy="1828800"/>
          </a:xfrm>
          <a:prstGeom prst="rect">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4" name="Rectangle 3"/>
          <p:cNvSpPr/>
          <p:nvPr userDrawn="1"/>
        </p:nvSpPr>
        <p:spPr bwMode="auto">
          <a:xfrm>
            <a:off x="6345382" y="3943350"/>
            <a:ext cx="3073256" cy="1828800"/>
          </a:xfrm>
          <a:prstGeom prst="rect">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3" name="Rectangle 2"/>
          <p:cNvSpPr/>
          <p:nvPr userDrawn="1"/>
        </p:nvSpPr>
        <p:spPr bwMode="ltGray">
          <a:xfrm>
            <a:off x="274638" y="2125663"/>
            <a:ext cx="9144000" cy="1828801"/>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9" name="Title 1"/>
          <p:cNvSpPr>
            <a:spLocks noGrp="1"/>
          </p:cNvSpPr>
          <p:nvPr>
            <p:ph type="title" hasCustomPrompt="1"/>
          </p:nvPr>
        </p:nvSpPr>
        <p:spPr>
          <a:xfrm>
            <a:off x="274702" y="2125678"/>
            <a:ext cx="9143936" cy="1828786"/>
          </a:xfrm>
          <a:noFill/>
        </p:spPr>
        <p:txBody>
          <a:bodyPr lIns="146304" tIns="91440" rIns="146304" bIns="91440" anchor="t" anchorCtr="0"/>
          <a:lstStyle>
            <a:lvl1pPr>
              <a:defRPr sz="6000" spc="-100" baseline="0">
                <a:gradFill>
                  <a:gsLst>
                    <a:gs pos="5833">
                      <a:srgbClr val="FFFFFF"/>
                    </a:gs>
                    <a:gs pos="18000">
                      <a:srgbClr val="FFFFFF"/>
                    </a:gs>
                  </a:gsLst>
                  <a:lin ang="5400000" scaled="0"/>
                </a:gradFill>
              </a:defRPr>
            </a:lvl1pPr>
          </a:lstStyle>
          <a:p>
            <a:r>
              <a:rPr lang="en-US" dirty="0" smtClean="0"/>
              <a:t>Presentation title</a:t>
            </a:r>
            <a:endParaRPr lang="en-US" dirty="0"/>
          </a:p>
        </p:txBody>
      </p:sp>
      <p:sp>
        <p:nvSpPr>
          <p:cNvPr id="5" name="Text Placeholder 4"/>
          <p:cNvSpPr>
            <a:spLocks noGrp="1"/>
          </p:cNvSpPr>
          <p:nvPr>
            <p:ph type="body" sz="quarter" idx="12" hasCustomPrompt="1"/>
          </p:nvPr>
        </p:nvSpPr>
        <p:spPr>
          <a:xfrm>
            <a:off x="274701" y="3955786"/>
            <a:ext cx="6070681" cy="1828007"/>
          </a:xfrm>
          <a:noFill/>
        </p:spPr>
        <p:txBody>
          <a:bodyPr lIns="182880" tIns="146304" rIns="182880" bIns="146304">
            <a:noAutofit/>
          </a:bodyPr>
          <a:lstStyle>
            <a:lvl1pPr marL="0" indent="0">
              <a:spcBef>
                <a:spcPts val="0"/>
              </a:spcBef>
              <a:buNone/>
              <a:defRPr sz="3600" spc="0" baseline="0">
                <a:gradFill>
                  <a:gsLst>
                    <a:gs pos="0">
                      <a:schemeClr val="bg2"/>
                    </a:gs>
                    <a:gs pos="100000">
                      <a:schemeClr val="bg2"/>
                    </a:gs>
                  </a:gsLst>
                  <a:lin ang="5400000" scaled="0"/>
                </a:gradFill>
                <a:latin typeface="+mj-lt"/>
              </a:defRPr>
            </a:lvl1pPr>
          </a:lstStyle>
          <a:p>
            <a:pPr lvl="0"/>
            <a:r>
              <a:rPr lang="en-US" dirty="0" smtClean="0"/>
              <a:t>Speaker Name</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58333" y="518288"/>
            <a:ext cx="2620606" cy="915495"/>
          </a:xfrm>
          <a:prstGeom prst="rect">
            <a:avLst/>
          </a:prstGeom>
        </p:spPr>
      </p:pic>
      <p:pic>
        <p:nvPicPr>
          <p:cNvPr id="8" name="Picture 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458333" y="6208325"/>
            <a:ext cx="1552931" cy="332660"/>
          </a:xfrm>
          <a:prstGeom prst="rect">
            <a:avLst/>
          </a:prstGeom>
        </p:spPr>
      </p:pic>
      <p:sp>
        <p:nvSpPr>
          <p:cNvPr id="10" name="Text Placeholder 7"/>
          <p:cNvSpPr>
            <a:spLocks noGrp="1"/>
          </p:cNvSpPr>
          <p:nvPr>
            <p:ph type="body" sz="quarter" idx="13" hasCustomPrompt="1"/>
          </p:nvPr>
        </p:nvSpPr>
        <p:spPr>
          <a:xfrm>
            <a:off x="6492620" y="434695"/>
            <a:ext cx="5486400" cy="927838"/>
          </a:xfrm>
        </p:spPr>
        <p:txBody>
          <a:bodyPr tIns="0" rIns="0"/>
          <a:lstStyle>
            <a:lvl1pPr marL="0" indent="0" algn="r">
              <a:buNone/>
              <a:defRPr sz="6000"/>
            </a:lvl1pPr>
          </a:lstStyle>
          <a:p>
            <a:pPr lvl="0"/>
            <a:r>
              <a:rPr lang="en-US" dirty="0" smtClean="0"/>
              <a:t>Session code</a:t>
            </a:r>
            <a:endParaRPr lang="en-US" dirty="0"/>
          </a:p>
        </p:txBody>
      </p:sp>
      <p:grpSp>
        <p:nvGrpSpPr>
          <p:cNvPr id="98" name="Group 97"/>
          <p:cNvGrpSpPr/>
          <p:nvPr userDrawn="1"/>
        </p:nvGrpSpPr>
        <p:grpSpPr>
          <a:xfrm>
            <a:off x="7136678" y="4110831"/>
            <a:ext cx="1490663" cy="1516063"/>
            <a:chOff x="18853150" y="1957388"/>
            <a:chExt cx="1490663" cy="1516063"/>
          </a:xfrm>
        </p:grpSpPr>
        <p:sp>
          <p:nvSpPr>
            <p:cNvPr id="58" name="Freeform 51"/>
            <p:cNvSpPr>
              <a:spLocks noEditPoints="1"/>
            </p:cNvSpPr>
            <p:nvPr userDrawn="1"/>
          </p:nvSpPr>
          <p:spPr bwMode="auto">
            <a:xfrm>
              <a:off x="18875375" y="2527300"/>
              <a:ext cx="1468438" cy="909638"/>
            </a:xfrm>
            <a:custGeom>
              <a:avLst/>
              <a:gdLst>
                <a:gd name="T0" fmla="*/ 475 w 529"/>
                <a:gd name="T1" fmla="*/ 128 h 328"/>
                <a:gd name="T2" fmla="*/ 449 w 529"/>
                <a:gd name="T3" fmla="*/ 95 h 328"/>
                <a:gd name="T4" fmla="*/ 400 w 529"/>
                <a:gd name="T5" fmla="*/ 48 h 328"/>
                <a:gd name="T6" fmla="*/ 377 w 529"/>
                <a:gd name="T7" fmla="*/ 1 h 328"/>
                <a:gd name="T8" fmla="*/ 328 w 529"/>
                <a:gd name="T9" fmla="*/ 43 h 328"/>
                <a:gd name="T10" fmla="*/ 305 w 529"/>
                <a:gd name="T11" fmla="*/ 82 h 328"/>
                <a:gd name="T12" fmla="*/ 220 w 529"/>
                <a:gd name="T13" fmla="*/ 82 h 328"/>
                <a:gd name="T14" fmla="*/ 216 w 529"/>
                <a:gd name="T15" fmla="*/ 41 h 328"/>
                <a:gd name="T16" fmla="*/ 203 w 529"/>
                <a:gd name="T17" fmla="*/ 89 h 328"/>
                <a:gd name="T18" fmla="*/ 141 w 529"/>
                <a:gd name="T19" fmla="*/ 126 h 328"/>
                <a:gd name="T20" fmla="*/ 71 w 529"/>
                <a:gd name="T21" fmla="*/ 162 h 328"/>
                <a:gd name="T22" fmla="*/ 86 w 529"/>
                <a:gd name="T23" fmla="*/ 236 h 328"/>
                <a:gd name="T24" fmla="*/ 18 w 529"/>
                <a:gd name="T25" fmla="*/ 317 h 328"/>
                <a:gd name="T26" fmla="*/ 105 w 529"/>
                <a:gd name="T27" fmla="*/ 294 h 328"/>
                <a:gd name="T28" fmla="*/ 192 w 529"/>
                <a:gd name="T29" fmla="*/ 229 h 328"/>
                <a:gd name="T30" fmla="*/ 274 w 529"/>
                <a:gd name="T31" fmla="*/ 304 h 328"/>
                <a:gd name="T32" fmla="*/ 250 w 529"/>
                <a:gd name="T33" fmla="*/ 205 h 328"/>
                <a:gd name="T34" fmla="*/ 310 w 529"/>
                <a:gd name="T35" fmla="*/ 259 h 328"/>
                <a:gd name="T36" fmla="*/ 344 w 529"/>
                <a:gd name="T37" fmla="*/ 311 h 328"/>
                <a:gd name="T38" fmla="*/ 357 w 529"/>
                <a:gd name="T39" fmla="*/ 267 h 328"/>
                <a:gd name="T40" fmla="*/ 395 w 529"/>
                <a:gd name="T41" fmla="*/ 242 h 328"/>
                <a:gd name="T42" fmla="*/ 461 w 529"/>
                <a:gd name="T43" fmla="*/ 199 h 328"/>
                <a:gd name="T44" fmla="*/ 507 w 529"/>
                <a:gd name="T45" fmla="*/ 185 h 328"/>
                <a:gd name="T46" fmla="*/ 343 w 529"/>
                <a:gd name="T47" fmla="*/ 151 h 328"/>
                <a:gd name="T48" fmla="*/ 342 w 529"/>
                <a:gd name="T49" fmla="*/ 224 h 328"/>
                <a:gd name="T50" fmla="*/ 341 w 529"/>
                <a:gd name="T51" fmla="*/ 221 h 328"/>
                <a:gd name="T52" fmla="*/ 326 w 529"/>
                <a:gd name="T53" fmla="*/ 196 h 328"/>
                <a:gd name="T54" fmla="*/ 345 w 529"/>
                <a:gd name="T55" fmla="*/ 172 h 328"/>
                <a:gd name="T56" fmla="*/ 352 w 529"/>
                <a:gd name="T57" fmla="*/ 122 h 328"/>
                <a:gd name="T58" fmla="*/ 352 w 529"/>
                <a:gd name="T59" fmla="*/ 118 h 328"/>
                <a:gd name="T60" fmla="*/ 383 w 529"/>
                <a:gd name="T61" fmla="*/ 170 h 328"/>
                <a:gd name="T62" fmla="*/ 393 w 529"/>
                <a:gd name="T63" fmla="*/ 166 h 328"/>
                <a:gd name="T64" fmla="*/ 346 w 529"/>
                <a:gd name="T65" fmla="*/ 83 h 328"/>
                <a:gd name="T66" fmla="*/ 340 w 529"/>
                <a:gd name="T67" fmla="*/ 168 h 328"/>
                <a:gd name="T68" fmla="*/ 277 w 529"/>
                <a:gd name="T69" fmla="*/ 189 h 328"/>
                <a:gd name="T70" fmla="*/ 279 w 529"/>
                <a:gd name="T71" fmla="*/ 193 h 328"/>
                <a:gd name="T72" fmla="*/ 249 w 529"/>
                <a:gd name="T73" fmla="*/ 166 h 328"/>
                <a:gd name="T74" fmla="*/ 277 w 529"/>
                <a:gd name="T75" fmla="*/ 194 h 328"/>
                <a:gd name="T76" fmla="*/ 274 w 529"/>
                <a:gd name="T77" fmla="*/ 196 h 328"/>
                <a:gd name="T78" fmla="*/ 308 w 529"/>
                <a:gd name="T79" fmla="*/ 215 h 328"/>
                <a:gd name="T80" fmla="*/ 308 w 529"/>
                <a:gd name="T81" fmla="*/ 231 h 328"/>
                <a:gd name="T82" fmla="*/ 309 w 529"/>
                <a:gd name="T83" fmla="*/ 225 h 328"/>
                <a:gd name="T84" fmla="*/ 309 w 529"/>
                <a:gd name="T85" fmla="*/ 219 h 328"/>
                <a:gd name="T86" fmla="*/ 318 w 529"/>
                <a:gd name="T87" fmla="*/ 248 h 328"/>
                <a:gd name="T88" fmla="*/ 383 w 529"/>
                <a:gd name="T89" fmla="*/ 255 h 328"/>
                <a:gd name="T90" fmla="*/ 403 w 529"/>
                <a:gd name="T91" fmla="*/ 207 h 328"/>
                <a:gd name="T92" fmla="*/ 408 w 529"/>
                <a:gd name="T93" fmla="*/ 199 h 328"/>
                <a:gd name="T94" fmla="*/ 404 w 529"/>
                <a:gd name="T95" fmla="*/ 206 h 328"/>
                <a:gd name="T96" fmla="*/ 303 w 529"/>
                <a:gd name="T97" fmla="*/ 152 h 328"/>
                <a:gd name="T98" fmla="*/ 265 w 529"/>
                <a:gd name="T99" fmla="*/ 126 h 328"/>
                <a:gd name="T100" fmla="*/ 210 w 529"/>
                <a:gd name="T101" fmla="*/ 180 h 328"/>
                <a:gd name="T102" fmla="*/ 187 w 529"/>
                <a:gd name="T103" fmla="*/ 174 h 328"/>
                <a:gd name="T104" fmla="*/ 176 w 529"/>
                <a:gd name="T105" fmla="*/ 154 h 328"/>
                <a:gd name="T106" fmla="*/ 182 w 529"/>
                <a:gd name="T107" fmla="*/ 208 h 328"/>
                <a:gd name="T108" fmla="*/ 171 w 529"/>
                <a:gd name="T109" fmla="*/ 126 h 328"/>
                <a:gd name="T110" fmla="*/ 219 w 529"/>
                <a:gd name="T111" fmla="*/ 189 h 328"/>
                <a:gd name="T112" fmla="*/ 315 w 529"/>
                <a:gd name="T113" fmla="*/ 246 h 328"/>
                <a:gd name="T114" fmla="*/ 332 w 529"/>
                <a:gd name="T115" fmla="*/ 267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9" h="328">
                  <a:moveTo>
                    <a:pt x="525" y="158"/>
                  </a:moveTo>
                  <a:cubicBezTo>
                    <a:pt x="525" y="157"/>
                    <a:pt x="529" y="155"/>
                    <a:pt x="529" y="153"/>
                  </a:cubicBezTo>
                  <a:cubicBezTo>
                    <a:pt x="528" y="152"/>
                    <a:pt x="525" y="151"/>
                    <a:pt x="522" y="150"/>
                  </a:cubicBezTo>
                  <a:cubicBezTo>
                    <a:pt x="519" y="148"/>
                    <a:pt x="516" y="149"/>
                    <a:pt x="513" y="147"/>
                  </a:cubicBezTo>
                  <a:cubicBezTo>
                    <a:pt x="511" y="146"/>
                    <a:pt x="505" y="147"/>
                    <a:pt x="505" y="146"/>
                  </a:cubicBezTo>
                  <a:cubicBezTo>
                    <a:pt x="505" y="145"/>
                    <a:pt x="501" y="142"/>
                    <a:pt x="500" y="140"/>
                  </a:cubicBezTo>
                  <a:cubicBezTo>
                    <a:pt x="499" y="139"/>
                    <a:pt x="496" y="140"/>
                    <a:pt x="494" y="141"/>
                  </a:cubicBezTo>
                  <a:cubicBezTo>
                    <a:pt x="492" y="142"/>
                    <a:pt x="490" y="142"/>
                    <a:pt x="489" y="141"/>
                  </a:cubicBezTo>
                  <a:cubicBezTo>
                    <a:pt x="487" y="140"/>
                    <a:pt x="485" y="138"/>
                    <a:pt x="483" y="139"/>
                  </a:cubicBezTo>
                  <a:cubicBezTo>
                    <a:pt x="482" y="140"/>
                    <a:pt x="479" y="139"/>
                    <a:pt x="479" y="137"/>
                  </a:cubicBezTo>
                  <a:cubicBezTo>
                    <a:pt x="480" y="134"/>
                    <a:pt x="476" y="129"/>
                    <a:pt x="475" y="128"/>
                  </a:cubicBezTo>
                  <a:cubicBezTo>
                    <a:pt x="473" y="128"/>
                    <a:pt x="468" y="129"/>
                    <a:pt x="467" y="126"/>
                  </a:cubicBezTo>
                  <a:cubicBezTo>
                    <a:pt x="466" y="124"/>
                    <a:pt x="463" y="122"/>
                    <a:pt x="464" y="121"/>
                  </a:cubicBezTo>
                  <a:cubicBezTo>
                    <a:pt x="465" y="119"/>
                    <a:pt x="464" y="114"/>
                    <a:pt x="463" y="113"/>
                  </a:cubicBezTo>
                  <a:cubicBezTo>
                    <a:pt x="462" y="111"/>
                    <a:pt x="456" y="111"/>
                    <a:pt x="454" y="112"/>
                  </a:cubicBezTo>
                  <a:cubicBezTo>
                    <a:pt x="453" y="112"/>
                    <a:pt x="449" y="111"/>
                    <a:pt x="447" y="112"/>
                  </a:cubicBezTo>
                  <a:cubicBezTo>
                    <a:pt x="445" y="113"/>
                    <a:pt x="444" y="114"/>
                    <a:pt x="442" y="114"/>
                  </a:cubicBezTo>
                  <a:cubicBezTo>
                    <a:pt x="441" y="114"/>
                    <a:pt x="440" y="114"/>
                    <a:pt x="439" y="113"/>
                  </a:cubicBezTo>
                  <a:cubicBezTo>
                    <a:pt x="439" y="112"/>
                    <a:pt x="438" y="111"/>
                    <a:pt x="438" y="109"/>
                  </a:cubicBezTo>
                  <a:cubicBezTo>
                    <a:pt x="436" y="104"/>
                    <a:pt x="435" y="100"/>
                    <a:pt x="436" y="99"/>
                  </a:cubicBezTo>
                  <a:cubicBezTo>
                    <a:pt x="437" y="97"/>
                    <a:pt x="441" y="101"/>
                    <a:pt x="444" y="100"/>
                  </a:cubicBezTo>
                  <a:cubicBezTo>
                    <a:pt x="446" y="99"/>
                    <a:pt x="449" y="97"/>
                    <a:pt x="449" y="95"/>
                  </a:cubicBezTo>
                  <a:cubicBezTo>
                    <a:pt x="449" y="93"/>
                    <a:pt x="445" y="90"/>
                    <a:pt x="443" y="90"/>
                  </a:cubicBezTo>
                  <a:cubicBezTo>
                    <a:pt x="441" y="89"/>
                    <a:pt x="440" y="85"/>
                    <a:pt x="437" y="84"/>
                  </a:cubicBezTo>
                  <a:cubicBezTo>
                    <a:pt x="434" y="82"/>
                    <a:pt x="435" y="79"/>
                    <a:pt x="432" y="77"/>
                  </a:cubicBezTo>
                  <a:cubicBezTo>
                    <a:pt x="429" y="75"/>
                    <a:pt x="431" y="72"/>
                    <a:pt x="431" y="69"/>
                  </a:cubicBezTo>
                  <a:cubicBezTo>
                    <a:pt x="431" y="67"/>
                    <a:pt x="431" y="63"/>
                    <a:pt x="430" y="62"/>
                  </a:cubicBezTo>
                  <a:cubicBezTo>
                    <a:pt x="428" y="61"/>
                    <a:pt x="422" y="58"/>
                    <a:pt x="420" y="59"/>
                  </a:cubicBezTo>
                  <a:cubicBezTo>
                    <a:pt x="417" y="60"/>
                    <a:pt x="415" y="61"/>
                    <a:pt x="414" y="59"/>
                  </a:cubicBezTo>
                  <a:cubicBezTo>
                    <a:pt x="413" y="57"/>
                    <a:pt x="411" y="56"/>
                    <a:pt x="409" y="57"/>
                  </a:cubicBezTo>
                  <a:cubicBezTo>
                    <a:pt x="406" y="57"/>
                    <a:pt x="404" y="56"/>
                    <a:pt x="403" y="55"/>
                  </a:cubicBezTo>
                  <a:cubicBezTo>
                    <a:pt x="403" y="55"/>
                    <a:pt x="403" y="54"/>
                    <a:pt x="402" y="54"/>
                  </a:cubicBezTo>
                  <a:cubicBezTo>
                    <a:pt x="402" y="52"/>
                    <a:pt x="402" y="49"/>
                    <a:pt x="400" y="48"/>
                  </a:cubicBezTo>
                  <a:cubicBezTo>
                    <a:pt x="399" y="46"/>
                    <a:pt x="396" y="43"/>
                    <a:pt x="397" y="41"/>
                  </a:cubicBezTo>
                  <a:cubicBezTo>
                    <a:pt x="398" y="40"/>
                    <a:pt x="398" y="37"/>
                    <a:pt x="396" y="36"/>
                  </a:cubicBezTo>
                  <a:cubicBezTo>
                    <a:pt x="395" y="35"/>
                    <a:pt x="394" y="34"/>
                    <a:pt x="394" y="33"/>
                  </a:cubicBezTo>
                  <a:cubicBezTo>
                    <a:pt x="393" y="32"/>
                    <a:pt x="393" y="31"/>
                    <a:pt x="394" y="30"/>
                  </a:cubicBezTo>
                  <a:cubicBezTo>
                    <a:pt x="396" y="29"/>
                    <a:pt x="399" y="29"/>
                    <a:pt x="397" y="26"/>
                  </a:cubicBezTo>
                  <a:cubicBezTo>
                    <a:pt x="395" y="24"/>
                    <a:pt x="395" y="23"/>
                    <a:pt x="395" y="21"/>
                  </a:cubicBezTo>
                  <a:cubicBezTo>
                    <a:pt x="395" y="18"/>
                    <a:pt x="394" y="16"/>
                    <a:pt x="394" y="14"/>
                  </a:cubicBezTo>
                  <a:cubicBezTo>
                    <a:pt x="394" y="13"/>
                    <a:pt x="396" y="12"/>
                    <a:pt x="398" y="9"/>
                  </a:cubicBezTo>
                  <a:cubicBezTo>
                    <a:pt x="399" y="6"/>
                    <a:pt x="402" y="6"/>
                    <a:pt x="400" y="2"/>
                  </a:cubicBezTo>
                  <a:cubicBezTo>
                    <a:pt x="399" y="2"/>
                    <a:pt x="399" y="3"/>
                    <a:pt x="397" y="3"/>
                  </a:cubicBezTo>
                  <a:cubicBezTo>
                    <a:pt x="393" y="4"/>
                    <a:pt x="383" y="0"/>
                    <a:pt x="377" y="1"/>
                  </a:cubicBezTo>
                  <a:cubicBezTo>
                    <a:pt x="372" y="2"/>
                    <a:pt x="360" y="2"/>
                    <a:pt x="357" y="5"/>
                  </a:cubicBezTo>
                  <a:cubicBezTo>
                    <a:pt x="355" y="8"/>
                    <a:pt x="348" y="9"/>
                    <a:pt x="351" y="11"/>
                  </a:cubicBezTo>
                  <a:cubicBezTo>
                    <a:pt x="354" y="14"/>
                    <a:pt x="351" y="15"/>
                    <a:pt x="353" y="18"/>
                  </a:cubicBezTo>
                  <a:cubicBezTo>
                    <a:pt x="355" y="21"/>
                    <a:pt x="356" y="22"/>
                    <a:pt x="359" y="22"/>
                  </a:cubicBezTo>
                  <a:cubicBezTo>
                    <a:pt x="362" y="21"/>
                    <a:pt x="365" y="23"/>
                    <a:pt x="362" y="26"/>
                  </a:cubicBezTo>
                  <a:cubicBezTo>
                    <a:pt x="362" y="26"/>
                    <a:pt x="361" y="26"/>
                    <a:pt x="361" y="26"/>
                  </a:cubicBezTo>
                  <a:cubicBezTo>
                    <a:pt x="359" y="29"/>
                    <a:pt x="361" y="32"/>
                    <a:pt x="360" y="37"/>
                  </a:cubicBezTo>
                  <a:cubicBezTo>
                    <a:pt x="360" y="42"/>
                    <a:pt x="355" y="41"/>
                    <a:pt x="352" y="41"/>
                  </a:cubicBezTo>
                  <a:cubicBezTo>
                    <a:pt x="349" y="41"/>
                    <a:pt x="344" y="32"/>
                    <a:pt x="342" y="30"/>
                  </a:cubicBezTo>
                  <a:cubicBezTo>
                    <a:pt x="341" y="28"/>
                    <a:pt x="336" y="32"/>
                    <a:pt x="332" y="34"/>
                  </a:cubicBezTo>
                  <a:cubicBezTo>
                    <a:pt x="328" y="37"/>
                    <a:pt x="330" y="41"/>
                    <a:pt x="328" y="43"/>
                  </a:cubicBezTo>
                  <a:cubicBezTo>
                    <a:pt x="325" y="45"/>
                    <a:pt x="324" y="48"/>
                    <a:pt x="326" y="53"/>
                  </a:cubicBezTo>
                  <a:cubicBezTo>
                    <a:pt x="326" y="53"/>
                    <a:pt x="326" y="53"/>
                    <a:pt x="326" y="54"/>
                  </a:cubicBezTo>
                  <a:cubicBezTo>
                    <a:pt x="329" y="58"/>
                    <a:pt x="328" y="62"/>
                    <a:pt x="325" y="65"/>
                  </a:cubicBezTo>
                  <a:cubicBezTo>
                    <a:pt x="324" y="67"/>
                    <a:pt x="325" y="67"/>
                    <a:pt x="326" y="68"/>
                  </a:cubicBezTo>
                  <a:cubicBezTo>
                    <a:pt x="329" y="68"/>
                    <a:pt x="331" y="67"/>
                    <a:pt x="332" y="69"/>
                  </a:cubicBezTo>
                  <a:cubicBezTo>
                    <a:pt x="334" y="70"/>
                    <a:pt x="337" y="72"/>
                    <a:pt x="339" y="71"/>
                  </a:cubicBezTo>
                  <a:cubicBezTo>
                    <a:pt x="340" y="70"/>
                    <a:pt x="345" y="73"/>
                    <a:pt x="345" y="75"/>
                  </a:cubicBezTo>
                  <a:cubicBezTo>
                    <a:pt x="345" y="76"/>
                    <a:pt x="344" y="80"/>
                    <a:pt x="344" y="82"/>
                  </a:cubicBezTo>
                  <a:cubicBezTo>
                    <a:pt x="337" y="83"/>
                    <a:pt x="318" y="81"/>
                    <a:pt x="317" y="81"/>
                  </a:cubicBezTo>
                  <a:cubicBezTo>
                    <a:pt x="316" y="80"/>
                    <a:pt x="313" y="79"/>
                    <a:pt x="311" y="79"/>
                  </a:cubicBezTo>
                  <a:cubicBezTo>
                    <a:pt x="310" y="80"/>
                    <a:pt x="308" y="82"/>
                    <a:pt x="305" y="82"/>
                  </a:cubicBezTo>
                  <a:cubicBezTo>
                    <a:pt x="301" y="82"/>
                    <a:pt x="300" y="77"/>
                    <a:pt x="300" y="75"/>
                  </a:cubicBezTo>
                  <a:cubicBezTo>
                    <a:pt x="300" y="73"/>
                    <a:pt x="282" y="77"/>
                    <a:pt x="277" y="82"/>
                  </a:cubicBezTo>
                  <a:cubicBezTo>
                    <a:pt x="272" y="86"/>
                    <a:pt x="261" y="85"/>
                    <a:pt x="260" y="87"/>
                  </a:cubicBezTo>
                  <a:cubicBezTo>
                    <a:pt x="260" y="89"/>
                    <a:pt x="258" y="90"/>
                    <a:pt x="257" y="90"/>
                  </a:cubicBezTo>
                  <a:cubicBezTo>
                    <a:pt x="257" y="89"/>
                    <a:pt x="257" y="89"/>
                    <a:pt x="256" y="88"/>
                  </a:cubicBezTo>
                  <a:cubicBezTo>
                    <a:pt x="256" y="86"/>
                    <a:pt x="254" y="85"/>
                    <a:pt x="250" y="85"/>
                  </a:cubicBezTo>
                  <a:cubicBezTo>
                    <a:pt x="246" y="85"/>
                    <a:pt x="253" y="81"/>
                    <a:pt x="251" y="79"/>
                  </a:cubicBezTo>
                  <a:cubicBezTo>
                    <a:pt x="249" y="77"/>
                    <a:pt x="245" y="83"/>
                    <a:pt x="242" y="81"/>
                  </a:cubicBezTo>
                  <a:cubicBezTo>
                    <a:pt x="238" y="80"/>
                    <a:pt x="233" y="86"/>
                    <a:pt x="230" y="88"/>
                  </a:cubicBezTo>
                  <a:cubicBezTo>
                    <a:pt x="226" y="91"/>
                    <a:pt x="222" y="88"/>
                    <a:pt x="224" y="84"/>
                  </a:cubicBezTo>
                  <a:cubicBezTo>
                    <a:pt x="227" y="80"/>
                    <a:pt x="224" y="81"/>
                    <a:pt x="220" y="82"/>
                  </a:cubicBezTo>
                  <a:cubicBezTo>
                    <a:pt x="216" y="84"/>
                    <a:pt x="212" y="82"/>
                    <a:pt x="212" y="78"/>
                  </a:cubicBezTo>
                  <a:cubicBezTo>
                    <a:pt x="212" y="78"/>
                    <a:pt x="212" y="77"/>
                    <a:pt x="212" y="76"/>
                  </a:cubicBezTo>
                  <a:cubicBezTo>
                    <a:pt x="210" y="74"/>
                    <a:pt x="207" y="72"/>
                    <a:pt x="207" y="70"/>
                  </a:cubicBezTo>
                  <a:cubicBezTo>
                    <a:pt x="208" y="68"/>
                    <a:pt x="211" y="69"/>
                    <a:pt x="213" y="71"/>
                  </a:cubicBezTo>
                  <a:cubicBezTo>
                    <a:pt x="215" y="73"/>
                    <a:pt x="220" y="74"/>
                    <a:pt x="221" y="71"/>
                  </a:cubicBezTo>
                  <a:cubicBezTo>
                    <a:pt x="221" y="70"/>
                    <a:pt x="220" y="63"/>
                    <a:pt x="217" y="65"/>
                  </a:cubicBezTo>
                  <a:cubicBezTo>
                    <a:pt x="214" y="66"/>
                    <a:pt x="213" y="65"/>
                    <a:pt x="212" y="64"/>
                  </a:cubicBezTo>
                  <a:cubicBezTo>
                    <a:pt x="211" y="62"/>
                    <a:pt x="214" y="60"/>
                    <a:pt x="215" y="57"/>
                  </a:cubicBezTo>
                  <a:cubicBezTo>
                    <a:pt x="216" y="55"/>
                    <a:pt x="221" y="56"/>
                    <a:pt x="222" y="54"/>
                  </a:cubicBezTo>
                  <a:cubicBezTo>
                    <a:pt x="222" y="52"/>
                    <a:pt x="218" y="49"/>
                    <a:pt x="217" y="49"/>
                  </a:cubicBezTo>
                  <a:cubicBezTo>
                    <a:pt x="215" y="48"/>
                    <a:pt x="214" y="43"/>
                    <a:pt x="216" y="41"/>
                  </a:cubicBezTo>
                  <a:cubicBezTo>
                    <a:pt x="218" y="40"/>
                    <a:pt x="219" y="34"/>
                    <a:pt x="217" y="32"/>
                  </a:cubicBezTo>
                  <a:cubicBezTo>
                    <a:pt x="216" y="30"/>
                    <a:pt x="210" y="32"/>
                    <a:pt x="210" y="36"/>
                  </a:cubicBezTo>
                  <a:cubicBezTo>
                    <a:pt x="209" y="41"/>
                    <a:pt x="205" y="39"/>
                    <a:pt x="203" y="40"/>
                  </a:cubicBezTo>
                  <a:cubicBezTo>
                    <a:pt x="202" y="41"/>
                    <a:pt x="206" y="42"/>
                    <a:pt x="204" y="44"/>
                  </a:cubicBezTo>
                  <a:cubicBezTo>
                    <a:pt x="202" y="46"/>
                    <a:pt x="201" y="41"/>
                    <a:pt x="198" y="41"/>
                  </a:cubicBezTo>
                  <a:cubicBezTo>
                    <a:pt x="194" y="41"/>
                    <a:pt x="194" y="46"/>
                    <a:pt x="192" y="49"/>
                  </a:cubicBezTo>
                  <a:cubicBezTo>
                    <a:pt x="191" y="52"/>
                    <a:pt x="192" y="57"/>
                    <a:pt x="192" y="61"/>
                  </a:cubicBezTo>
                  <a:cubicBezTo>
                    <a:pt x="193" y="65"/>
                    <a:pt x="198" y="67"/>
                    <a:pt x="196" y="70"/>
                  </a:cubicBezTo>
                  <a:cubicBezTo>
                    <a:pt x="196" y="72"/>
                    <a:pt x="197" y="73"/>
                    <a:pt x="198" y="75"/>
                  </a:cubicBezTo>
                  <a:cubicBezTo>
                    <a:pt x="199" y="77"/>
                    <a:pt x="201" y="79"/>
                    <a:pt x="200" y="80"/>
                  </a:cubicBezTo>
                  <a:cubicBezTo>
                    <a:pt x="198" y="83"/>
                    <a:pt x="201" y="85"/>
                    <a:pt x="203" y="89"/>
                  </a:cubicBezTo>
                  <a:cubicBezTo>
                    <a:pt x="205" y="93"/>
                    <a:pt x="198" y="91"/>
                    <a:pt x="198" y="94"/>
                  </a:cubicBezTo>
                  <a:cubicBezTo>
                    <a:pt x="198" y="96"/>
                    <a:pt x="192" y="93"/>
                    <a:pt x="190" y="92"/>
                  </a:cubicBezTo>
                  <a:cubicBezTo>
                    <a:pt x="188" y="92"/>
                    <a:pt x="182" y="92"/>
                    <a:pt x="182" y="94"/>
                  </a:cubicBezTo>
                  <a:cubicBezTo>
                    <a:pt x="182" y="94"/>
                    <a:pt x="182" y="95"/>
                    <a:pt x="182" y="96"/>
                  </a:cubicBezTo>
                  <a:cubicBezTo>
                    <a:pt x="181" y="97"/>
                    <a:pt x="181" y="98"/>
                    <a:pt x="179" y="97"/>
                  </a:cubicBezTo>
                  <a:cubicBezTo>
                    <a:pt x="177" y="96"/>
                    <a:pt x="173" y="96"/>
                    <a:pt x="168" y="97"/>
                  </a:cubicBezTo>
                  <a:cubicBezTo>
                    <a:pt x="164" y="98"/>
                    <a:pt x="162" y="103"/>
                    <a:pt x="164" y="105"/>
                  </a:cubicBezTo>
                  <a:cubicBezTo>
                    <a:pt x="166" y="107"/>
                    <a:pt x="159" y="108"/>
                    <a:pt x="159" y="105"/>
                  </a:cubicBezTo>
                  <a:cubicBezTo>
                    <a:pt x="159" y="103"/>
                    <a:pt x="154" y="104"/>
                    <a:pt x="154" y="108"/>
                  </a:cubicBezTo>
                  <a:cubicBezTo>
                    <a:pt x="154" y="111"/>
                    <a:pt x="149" y="112"/>
                    <a:pt x="149" y="116"/>
                  </a:cubicBezTo>
                  <a:cubicBezTo>
                    <a:pt x="150" y="120"/>
                    <a:pt x="144" y="124"/>
                    <a:pt x="141" y="126"/>
                  </a:cubicBezTo>
                  <a:cubicBezTo>
                    <a:pt x="140" y="127"/>
                    <a:pt x="140" y="127"/>
                    <a:pt x="139" y="127"/>
                  </a:cubicBezTo>
                  <a:cubicBezTo>
                    <a:pt x="137" y="129"/>
                    <a:pt x="134" y="130"/>
                    <a:pt x="132" y="130"/>
                  </a:cubicBezTo>
                  <a:cubicBezTo>
                    <a:pt x="131" y="130"/>
                    <a:pt x="130" y="131"/>
                    <a:pt x="129" y="131"/>
                  </a:cubicBezTo>
                  <a:cubicBezTo>
                    <a:pt x="126" y="130"/>
                    <a:pt x="122" y="133"/>
                    <a:pt x="123" y="140"/>
                  </a:cubicBezTo>
                  <a:cubicBezTo>
                    <a:pt x="124" y="146"/>
                    <a:pt x="118" y="147"/>
                    <a:pt x="112" y="147"/>
                  </a:cubicBezTo>
                  <a:cubicBezTo>
                    <a:pt x="105" y="148"/>
                    <a:pt x="108" y="153"/>
                    <a:pt x="105" y="155"/>
                  </a:cubicBezTo>
                  <a:cubicBezTo>
                    <a:pt x="102" y="157"/>
                    <a:pt x="93" y="154"/>
                    <a:pt x="92" y="150"/>
                  </a:cubicBezTo>
                  <a:cubicBezTo>
                    <a:pt x="90" y="147"/>
                    <a:pt x="82" y="150"/>
                    <a:pt x="85" y="154"/>
                  </a:cubicBezTo>
                  <a:cubicBezTo>
                    <a:pt x="89" y="158"/>
                    <a:pt x="89" y="164"/>
                    <a:pt x="87" y="166"/>
                  </a:cubicBezTo>
                  <a:cubicBezTo>
                    <a:pt x="85" y="167"/>
                    <a:pt x="80" y="163"/>
                    <a:pt x="78" y="165"/>
                  </a:cubicBezTo>
                  <a:cubicBezTo>
                    <a:pt x="75" y="167"/>
                    <a:pt x="75" y="163"/>
                    <a:pt x="71" y="162"/>
                  </a:cubicBezTo>
                  <a:cubicBezTo>
                    <a:pt x="68" y="161"/>
                    <a:pt x="66" y="164"/>
                    <a:pt x="61" y="163"/>
                  </a:cubicBezTo>
                  <a:cubicBezTo>
                    <a:pt x="55" y="163"/>
                    <a:pt x="52" y="166"/>
                    <a:pt x="54" y="168"/>
                  </a:cubicBezTo>
                  <a:cubicBezTo>
                    <a:pt x="56" y="170"/>
                    <a:pt x="54" y="173"/>
                    <a:pt x="55" y="175"/>
                  </a:cubicBezTo>
                  <a:cubicBezTo>
                    <a:pt x="57" y="177"/>
                    <a:pt x="64" y="176"/>
                    <a:pt x="69" y="179"/>
                  </a:cubicBezTo>
                  <a:cubicBezTo>
                    <a:pt x="75" y="182"/>
                    <a:pt x="76" y="180"/>
                    <a:pt x="79" y="182"/>
                  </a:cubicBezTo>
                  <a:cubicBezTo>
                    <a:pt x="81" y="184"/>
                    <a:pt x="82" y="183"/>
                    <a:pt x="82" y="187"/>
                  </a:cubicBezTo>
                  <a:cubicBezTo>
                    <a:pt x="82" y="191"/>
                    <a:pt x="85" y="194"/>
                    <a:pt x="91" y="196"/>
                  </a:cubicBezTo>
                  <a:cubicBezTo>
                    <a:pt x="96" y="197"/>
                    <a:pt x="92" y="201"/>
                    <a:pt x="93" y="204"/>
                  </a:cubicBezTo>
                  <a:cubicBezTo>
                    <a:pt x="95" y="208"/>
                    <a:pt x="91" y="213"/>
                    <a:pt x="92" y="217"/>
                  </a:cubicBezTo>
                  <a:cubicBezTo>
                    <a:pt x="93" y="221"/>
                    <a:pt x="89" y="235"/>
                    <a:pt x="87" y="236"/>
                  </a:cubicBezTo>
                  <a:cubicBezTo>
                    <a:pt x="87" y="236"/>
                    <a:pt x="86" y="236"/>
                    <a:pt x="86" y="236"/>
                  </a:cubicBezTo>
                  <a:cubicBezTo>
                    <a:pt x="83" y="237"/>
                    <a:pt x="74" y="234"/>
                    <a:pt x="68" y="234"/>
                  </a:cubicBezTo>
                  <a:cubicBezTo>
                    <a:pt x="61" y="235"/>
                    <a:pt x="41" y="233"/>
                    <a:pt x="33" y="234"/>
                  </a:cubicBezTo>
                  <a:cubicBezTo>
                    <a:pt x="24" y="235"/>
                    <a:pt x="24" y="231"/>
                    <a:pt x="20" y="231"/>
                  </a:cubicBezTo>
                  <a:cubicBezTo>
                    <a:pt x="15" y="231"/>
                    <a:pt x="17" y="236"/>
                    <a:pt x="11" y="236"/>
                  </a:cubicBezTo>
                  <a:cubicBezTo>
                    <a:pt x="4" y="236"/>
                    <a:pt x="4" y="240"/>
                    <a:pt x="8" y="244"/>
                  </a:cubicBezTo>
                  <a:cubicBezTo>
                    <a:pt x="11" y="246"/>
                    <a:pt x="11" y="250"/>
                    <a:pt x="10" y="254"/>
                  </a:cubicBezTo>
                  <a:cubicBezTo>
                    <a:pt x="10" y="257"/>
                    <a:pt x="10" y="260"/>
                    <a:pt x="11" y="262"/>
                  </a:cubicBezTo>
                  <a:cubicBezTo>
                    <a:pt x="13" y="265"/>
                    <a:pt x="8" y="282"/>
                    <a:pt x="4" y="287"/>
                  </a:cubicBezTo>
                  <a:cubicBezTo>
                    <a:pt x="0" y="292"/>
                    <a:pt x="4" y="293"/>
                    <a:pt x="8" y="296"/>
                  </a:cubicBezTo>
                  <a:cubicBezTo>
                    <a:pt x="12" y="300"/>
                    <a:pt x="9" y="312"/>
                    <a:pt x="9" y="315"/>
                  </a:cubicBezTo>
                  <a:cubicBezTo>
                    <a:pt x="9" y="317"/>
                    <a:pt x="13" y="317"/>
                    <a:pt x="18" y="317"/>
                  </a:cubicBezTo>
                  <a:cubicBezTo>
                    <a:pt x="20" y="317"/>
                    <a:pt x="23" y="316"/>
                    <a:pt x="26" y="315"/>
                  </a:cubicBezTo>
                  <a:cubicBezTo>
                    <a:pt x="28" y="315"/>
                    <a:pt x="30" y="315"/>
                    <a:pt x="32" y="315"/>
                  </a:cubicBezTo>
                  <a:cubicBezTo>
                    <a:pt x="36" y="317"/>
                    <a:pt x="39" y="328"/>
                    <a:pt x="45" y="328"/>
                  </a:cubicBezTo>
                  <a:cubicBezTo>
                    <a:pt x="47" y="327"/>
                    <a:pt x="46" y="326"/>
                    <a:pt x="47" y="324"/>
                  </a:cubicBezTo>
                  <a:cubicBezTo>
                    <a:pt x="49" y="323"/>
                    <a:pt x="51" y="324"/>
                    <a:pt x="54" y="324"/>
                  </a:cubicBezTo>
                  <a:cubicBezTo>
                    <a:pt x="56" y="324"/>
                    <a:pt x="57" y="320"/>
                    <a:pt x="63" y="320"/>
                  </a:cubicBezTo>
                  <a:cubicBezTo>
                    <a:pt x="69" y="320"/>
                    <a:pt x="73" y="320"/>
                    <a:pt x="77" y="320"/>
                  </a:cubicBezTo>
                  <a:cubicBezTo>
                    <a:pt x="81" y="320"/>
                    <a:pt x="84" y="319"/>
                    <a:pt x="85" y="316"/>
                  </a:cubicBezTo>
                  <a:cubicBezTo>
                    <a:pt x="86" y="313"/>
                    <a:pt x="89" y="311"/>
                    <a:pt x="93" y="310"/>
                  </a:cubicBezTo>
                  <a:cubicBezTo>
                    <a:pt x="97" y="310"/>
                    <a:pt x="97" y="305"/>
                    <a:pt x="97" y="303"/>
                  </a:cubicBezTo>
                  <a:cubicBezTo>
                    <a:pt x="97" y="300"/>
                    <a:pt x="104" y="296"/>
                    <a:pt x="105" y="294"/>
                  </a:cubicBezTo>
                  <a:cubicBezTo>
                    <a:pt x="105" y="293"/>
                    <a:pt x="101" y="285"/>
                    <a:pt x="105" y="279"/>
                  </a:cubicBezTo>
                  <a:cubicBezTo>
                    <a:pt x="109" y="272"/>
                    <a:pt x="114" y="272"/>
                    <a:pt x="114" y="268"/>
                  </a:cubicBezTo>
                  <a:cubicBezTo>
                    <a:pt x="114" y="265"/>
                    <a:pt x="118" y="264"/>
                    <a:pt x="124" y="263"/>
                  </a:cubicBezTo>
                  <a:cubicBezTo>
                    <a:pt x="129" y="263"/>
                    <a:pt x="131" y="259"/>
                    <a:pt x="135" y="257"/>
                  </a:cubicBezTo>
                  <a:cubicBezTo>
                    <a:pt x="139" y="255"/>
                    <a:pt x="141" y="253"/>
                    <a:pt x="140" y="248"/>
                  </a:cubicBezTo>
                  <a:cubicBezTo>
                    <a:pt x="140" y="247"/>
                    <a:pt x="139" y="246"/>
                    <a:pt x="139" y="245"/>
                  </a:cubicBezTo>
                  <a:cubicBezTo>
                    <a:pt x="137" y="239"/>
                    <a:pt x="143" y="236"/>
                    <a:pt x="148" y="235"/>
                  </a:cubicBezTo>
                  <a:cubicBezTo>
                    <a:pt x="153" y="234"/>
                    <a:pt x="165" y="237"/>
                    <a:pt x="168" y="239"/>
                  </a:cubicBezTo>
                  <a:cubicBezTo>
                    <a:pt x="171" y="241"/>
                    <a:pt x="175" y="240"/>
                    <a:pt x="180" y="235"/>
                  </a:cubicBezTo>
                  <a:cubicBezTo>
                    <a:pt x="182" y="232"/>
                    <a:pt x="185" y="231"/>
                    <a:pt x="187" y="231"/>
                  </a:cubicBezTo>
                  <a:cubicBezTo>
                    <a:pt x="188" y="230"/>
                    <a:pt x="190" y="230"/>
                    <a:pt x="192" y="229"/>
                  </a:cubicBezTo>
                  <a:cubicBezTo>
                    <a:pt x="195" y="227"/>
                    <a:pt x="194" y="224"/>
                    <a:pt x="199" y="223"/>
                  </a:cubicBezTo>
                  <a:cubicBezTo>
                    <a:pt x="205" y="221"/>
                    <a:pt x="212" y="226"/>
                    <a:pt x="214" y="229"/>
                  </a:cubicBezTo>
                  <a:cubicBezTo>
                    <a:pt x="216" y="232"/>
                    <a:pt x="217" y="233"/>
                    <a:pt x="217" y="235"/>
                  </a:cubicBezTo>
                  <a:cubicBezTo>
                    <a:pt x="218" y="238"/>
                    <a:pt x="220" y="243"/>
                    <a:pt x="228" y="248"/>
                  </a:cubicBezTo>
                  <a:cubicBezTo>
                    <a:pt x="235" y="253"/>
                    <a:pt x="238" y="259"/>
                    <a:pt x="242" y="261"/>
                  </a:cubicBezTo>
                  <a:cubicBezTo>
                    <a:pt x="246" y="263"/>
                    <a:pt x="250" y="262"/>
                    <a:pt x="252" y="265"/>
                  </a:cubicBezTo>
                  <a:cubicBezTo>
                    <a:pt x="255" y="268"/>
                    <a:pt x="258" y="270"/>
                    <a:pt x="262" y="271"/>
                  </a:cubicBezTo>
                  <a:cubicBezTo>
                    <a:pt x="265" y="273"/>
                    <a:pt x="266" y="277"/>
                    <a:pt x="269" y="278"/>
                  </a:cubicBezTo>
                  <a:cubicBezTo>
                    <a:pt x="273" y="278"/>
                    <a:pt x="270" y="281"/>
                    <a:pt x="273" y="284"/>
                  </a:cubicBezTo>
                  <a:cubicBezTo>
                    <a:pt x="275" y="287"/>
                    <a:pt x="276" y="292"/>
                    <a:pt x="273" y="296"/>
                  </a:cubicBezTo>
                  <a:cubicBezTo>
                    <a:pt x="271" y="299"/>
                    <a:pt x="272" y="304"/>
                    <a:pt x="274" y="304"/>
                  </a:cubicBezTo>
                  <a:cubicBezTo>
                    <a:pt x="275" y="304"/>
                    <a:pt x="279" y="298"/>
                    <a:pt x="279" y="295"/>
                  </a:cubicBezTo>
                  <a:cubicBezTo>
                    <a:pt x="279" y="292"/>
                    <a:pt x="283" y="292"/>
                    <a:pt x="285" y="289"/>
                  </a:cubicBezTo>
                  <a:cubicBezTo>
                    <a:pt x="288" y="286"/>
                    <a:pt x="281" y="285"/>
                    <a:pt x="280" y="281"/>
                  </a:cubicBezTo>
                  <a:cubicBezTo>
                    <a:pt x="279" y="276"/>
                    <a:pt x="285" y="272"/>
                    <a:pt x="291" y="276"/>
                  </a:cubicBezTo>
                  <a:cubicBezTo>
                    <a:pt x="296" y="279"/>
                    <a:pt x="298" y="282"/>
                    <a:pt x="299" y="276"/>
                  </a:cubicBezTo>
                  <a:cubicBezTo>
                    <a:pt x="299" y="271"/>
                    <a:pt x="282" y="264"/>
                    <a:pt x="277" y="261"/>
                  </a:cubicBezTo>
                  <a:cubicBezTo>
                    <a:pt x="273" y="259"/>
                    <a:pt x="276" y="255"/>
                    <a:pt x="270" y="255"/>
                  </a:cubicBezTo>
                  <a:cubicBezTo>
                    <a:pt x="263" y="255"/>
                    <a:pt x="255" y="247"/>
                    <a:pt x="253" y="238"/>
                  </a:cubicBezTo>
                  <a:cubicBezTo>
                    <a:pt x="251" y="229"/>
                    <a:pt x="240" y="228"/>
                    <a:pt x="238" y="223"/>
                  </a:cubicBezTo>
                  <a:cubicBezTo>
                    <a:pt x="235" y="217"/>
                    <a:pt x="240" y="217"/>
                    <a:pt x="238" y="212"/>
                  </a:cubicBezTo>
                  <a:cubicBezTo>
                    <a:pt x="236" y="207"/>
                    <a:pt x="246" y="204"/>
                    <a:pt x="250" y="205"/>
                  </a:cubicBezTo>
                  <a:cubicBezTo>
                    <a:pt x="251" y="206"/>
                    <a:pt x="251" y="207"/>
                    <a:pt x="251" y="208"/>
                  </a:cubicBezTo>
                  <a:cubicBezTo>
                    <a:pt x="252" y="210"/>
                    <a:pt x="252" y="213"/>
                    <a:pt x="253" y="213"/>
                  </a:cubicBezTo>
                  <a:cubicBezTo>
                    <a:pt x="256" y="213"/>
                    <a:pt x="261" y="212"/>
                    <a:pt x="262" y="216"/>
                  </a:cubicBezTo>
                  <a:cubicBezTo>
                    <a:pt x="262" y="220"/>
                    <a:pt x="269" y="228"/>
                    <a:pt x="271" y="231"/>
                  </a:cubicBezTo>
                  <a:cubicBezTo>
                    <a:pt x="274" y="234"/>
                    <a:pt x="279" y="233"/>
                    <a:pt x="280" y="236"/>
                  </a:cubicBezTo>
                  <a:cubicBezTo>
                    <a:pt x="280" y="238"/>
                    <a:pt x="284" y="240"/>
                    <a:pt x="289" y="241"/>
                  </a:cubicBezTo>
                  <a:cubicBezTo>
                    <a:pt x="290" y="241"/>
                    <a:pt x="292" y="242"/>
                    <a:pt x="293" y="243"/>
                  </a:cubicBezTo>
                  <a:cubicBezTo>
                    <a:pt x="295" y="244"/>
                    <a:pt x="297" y="245"/>
                    <a:pt x="299" y="247"/>
                  </a:cubicBezTo>
                  <a:cubicBezTo>
                    <a:pt x="302" y="249"/>
                    <a:pt x="304" y="251"/>
                    <a:pt x="306" y="252"/>
                  </a:cubicBezTo>
                  <a:cubicBezTo>
                    <a:pt x="307" y="252"/>
                    <a:pt x="307" y="252"/>
                    <a:pt x="307" y="253"/>
                  </a:cubicBezTo>
                  <a:cubicBezTo>
                    <a:pt x="311" y="255"/>
                    <a:pt x="313" y="256"/>
                    <a:pt x="310" y="259"/>
                  </a:cubicBezTo>
                  <a:cubicBezTo>
                    <a:pt x="307" y="262"/>
                    <a:pt x="306" y="272"/>
                    <a:pt x="309" y="275"/>
                  </a:cubicBezTo>
                  <a:cubicBezTo>
                    <a:pt x="313" y="278"/>
                    <a:pt x="314" y="283"/>
                    <a:pt x="317" y="284"/>
                  </a:cubicBezTo>
                  <a:cubicBezTo>
                    <a:pt x="317" y="284"/>
                    <a:pt x="317" y="284"/>
                    <a:pt x="317" y="284"/>
                  </a:cubicBezTo>
                  <a:cubicBezTo>
                    <a:pt x="321" y="285"/>
                    <a:pt x="323" y="290"/>
                    <a:pt x="323" y="293"/>
                  </a:cubicBezTo>
                  <a:cubicBezTo>
                    <a:pt x="322" y="297"/>
                    <a:pt x="328" y="299"/>
                    <a:pt x="330" y="296"/>
                  </a:cubicBezTo>
                  <a:cubicBezTo>
                    <a:pt x="333" y="293"/>
                    <a:pt x="340" y="298"/>
                    <a:pt x="340" y="299"/>
                  </a:cubicBezTo>
                  <a:cubicBezTo>
                    <a:pt x="340" y="301"/>
                    <a:pt x="333" y="297"/>
                    <a:pt x="329" y="300"/>
                  </a:cubicBezTo>
                  <a:cubicBezTo>
                    <a:pt x="324" y="303"/>
                    <a:pt x="332" y="306"/>
                    <a:pt x="331" y="309"/>
                  </a:cubicBezTo>
                  <a:cubicBezTo>
                    <a:pt x="330" y="313"/>
                    <a:pt x="333" y="317"/>
                    <a:pt x="336" y="317"/>
                  </a:cubicBezTo>
                  <a:cubicBezTo>
                    <a:pt x="340" y="317"/>
                    <a:pt x="344" y="323"/>
                    <a:pt x="346" y="322"/>
                  </a:cubicBezTo>
                  <a:cubicBezTo>
                    <a:pt x="348" y="320"/>
                    <a:pt x="344" y="312"/>
                    <a:pt x="344" y="311"/>
                  </a:cubicBezTo>
                  <a:cubicBezTo>
                    <a:pt x="345" y="310"/>
                    <a:pt x="350" y="313"/>
                    <a:pt x="352" y="311"/>
                  </a:cubicBezTo>
                  <a:cubicBezTo>
                    <a:pt x="354" y="308"/>
                    <a:pt x="350" y="306"/>
                    <a:pt x="347" y="306"/>
                  </a:cubicBezTo>
                  <a:cubicBezTo>
                    <a:pt x="344" y="306"/>
                    <a:pt x="347" y="302"/>
                    <a:pt x="351" y="304"/>
                  </a:cubicBezTo>
                  <a:cubicBezTo>
                    <a:pt x="355" y="307"/>
                    <a:pt x="357" y="304"/>
                    <a:pt x="358" y="303"/>
                  </a:cubicBezTo>
                  <a:cubicBezTo>
                    <a:pt x="360" y="303"/>
                    <a:pt x="361" y="296"/>
                    <a:pt x="355" y="295"/>
                  </a:cubicBezTo>
                  <a:cubicBezTo>
                    <a:pt x="349" y="293"/>
                    <a:pt x="350" y="299"/>
                    <a:pt x="346" y="295"/>
                  </a:cubicBezTo>
                  <a:cubicBezTo>
                    <a:pt x="342" y="291"/>
                    <a:pt x="350" y="293"/>
                    <a:pt x="350" y="289"/>
                  </a:cubicBezTo>
                  <a:cubicBezTo>
                    <a:pt x="350" y="286"/>
                    <a:pt x="344" y="281"/>
                    <a:pt x="341" y="277"/>
                  </a:cubicBezTo>
                  <a:cubicBezTo>
                    <a:pt x="338" y="273"/>
                    <a:pt x="345" y="271"/>
                    <a:pt x="346" y="274"/>
                  </a:cubicBezTo>
                  <a:cubicBezTo>
                    <a:pt x="348" y="277"/>
                    <a:pt x="352" y="277"/>
                    <a:pt x="355" y="275"/>
                  </a:cubicBezTo>
                  <a:cubicBezTo>
                    <a:pt x="358" y="274"/>
                    <a:pt x="352" y="269"/>
                    <a:pt x="357" y="267"/>
                  </a:cubicBezTo>
                  <a:cubicBezTo>
                    <a:pt x="362" y="266"/>
                    <a:pt x="362" y="269"/>
                    <a:pt x="363" y="269"/>
                  </a:cubicBezTo>
                  <a:cubicBezTo>
                    <a:pt x="365" y="270"/>
                    <a:pt x="366" y="266"/>
                    <a:pt x="372" y="266"/>
                  </a:cubicBezTo>
                  <a:cubicBezTo>
                    <a:pt x="374" y="266"/>
                    <a:pt x="376" y="267"/>
                    <a:pt x="379" y="269"/>
                  </a:cubicBezTo>
                  <a:cubicBezTo>
                    <a:pt x="381" y="270"/>
                    <a:pt x="383" y="272"/>
                    <a:pt x="385" y="272"/>
                  </a:cubicBezTo>
                  <a:cubicBezTo>
                    <a:pt x="386" y="272"/>
                    <a:pt x="387" y="272"/>
                    <a:pt x="388" y="271"/>
                  </a:cubicBezTo>
                  <a:cubicBezTo>
                    <a:pt x="407" y="265"/>
                    <a:pt x="407" y="265"/>
                    <a:pt x="407" y="265"/>
                  </a:cubicBezTo>
                  <a:cubicBezTo>
                    <a:pt x="408" y="265"/>
                    <a:pt x="409" y="265"/>
                    <a:pt x="409" y="264"/>
                  </a:cubicBezTo>
                  <a:cubicBezTo>
                    <a:pt x="411" y="263"/>
                    <a:pt x="404" y="260"/>
                    <a:pt x="401" y="258"/>
                  </a:cubicBezTo>
                  <a:cubicBezTo>
                    <a:pt x="400" y="257"/>
                    <a:pt x="399" y="254"/>
                    <a:pt x="399" y="252"/>
                  </a:cubicBezTo>
                  <a:cubicBezTo>
                    <a:pt x="398" y="251"/>
                    <a:pt x="398" y="250"/>
                    <a:pt x="397" y="250"/>
                  </a:cubicBezTo>
                  <a:cubicBezTo>
                    <a:pt x="395" y="250"/>
                    <a:pt x="393" y="242"/>
                    <a:pt x="395" y="242"/>
                  </a:cubicBezTo>
                  <a:cubicBezTo>
                    <a:pt x="397" y="241"/>
                    <a:pt x="400" y="234"/>
                    <a:pt x="403" y="233"/>
                  </a:cubicBezTo>
                  <a:cubicBezTo>
                    <a:pt x="405" y="232"/>
                    <a:pt x="405" y="231"/>
                    <a:pt x="406" y="230"/>
                  </a:cubicBezTo>
                  <a:cubicBezTo>
                    <a:pt x="406" y="229"/>
                    <a:pt x="406" y="227"/>
                    <a:pt x="406" y="225"/>
                  </a:cubicBezTo>
                  <a:cubicBezTo>
                    <a:pt x="406" y="221"/>
                    <a:pt x="408" y="216"/>
                    <a:pt x="411" y="216"/>
                  </a:cubicBezTo>
                  <a:cubicBezTo>
                    <a:pt x="414" y="216"/>
                    <a:pt x="417" y="216"/>
                    <a:pt x="417" y="210"/>
                  </a:cubicBezTo>
                  <a:cubicBezTo>
                    <a:pt x="417" y="210"/>
                    <a:pt x="417" y="210"/>
                    <a:pt x="416" y="210"/>
                  </a:cubicBezTo>
                  <a:cubicBezTo>
                    <a:pt x="416" y="205"/>
                    <a:pt x="417" y="205"/>
                    <a:pt x="422" y="202"/>
                  </a:cubicBezTo>
                  <a:cubicBezTo>
                    <a:pt x="426" y="198"/>
                    <a:pt x="427" y="192"/>
                    <a:pt x="431" y="191"/>
                  </a:cubicBezTo>
                  <a:cubicBezTo>
                    <a:pt x="435" y="190"/>
                    <a:pt x="437" y="188"/>
                    <a:pt x="443" y="189"/>
                  </a:cubicBezTo>
                  <a:cubicBezTo>
                    <a:pt x="449" y="190"/>
                    <a:pt x="440" y="194"/>
                    <a:pt x="444" y="196"/>
                  </a:cubicBezTo>
                  <a:cubicBezTo>
                    <a:pt x="448" y="198"/>
                    <a:pt x="460" y="196"/>
                    <a:pt x="461" y="199"/>
                  </a:cubicBezTo>
                  <a:cubicBezTo>
                    <a:pt x="462" y="202"/>
                    <a:pt x="447" y="205"/>
                    <a:pt x="447" y="207"/>
                  </a:cubicBezTo>
                  <a:cubicBezTo>
                    <a:pt x="447" y="208"/>
                    <a:pt x="455" y="210"/>
                    <a:pt x="458" y="212"/>
                  </a:cubicBezTo>
                  <a:cubicBezTo>
                    <a:pt x="460" y="213"/>
                    <a:pt x="457" y="218"/>
                    <a:pt x="458" y="220"/>
                  </a:cubicBezTo>
                  <a:cubicBezTo>
                    <a:pt x="459" y="221"/>
                    <a:pt x="463" y="220"/>
                    <a:pt x="467" y="218"/>
                  </a:cubicBezTo>
                  <a:cubicBezTo>
                    <a:pt x="470" y="215"/>
                    <a:pt x="473" y="216"/>
                    <a:pt x="477" y="213"/>
                  </a:cubicBezTo>
                  <a:cubicBezTo>
                    <a:pt x="481" y="210"/>
                    <a:pt x="490" y="213"/>
                    <a:pt x="491" y="211"/>
                  </a:cubicBezTo>
                  <a:cubicBezTo>
                    <a:pt x="492" y="209"/>
                    <a:pt x="489" y="208"/>
                    <a:pt x="480" y="208"/>
                  </a:cubicBezTo>
                  <a:cubicBezTo>
                    <a:pt x="472" y="209"/>
                    <a:pt x="472" y="201"/>
                    <a:pt x="472" y="200"/>
                  </a:cubicBezTo>
                  <a:cubicBezTo>
                    <a:pt x="472" y="198"/>
                    <a:pt x="480" y="192"/>
                    <a:pt x="485" y="191"/>
                  </a:cubicBezTo>
                  <a:cubicBezTo>
                    <a:pt x="490" y="191"/>
                    <a:pt x="494" y="189"/>
                    <a:pt x="499" y="187"/>
                  </a:cubicBezTo>
                  <a:cubicBezTo>
                    <a:pt x="501" y="186"/>
                    <a:pt x="504" y="185"/>
                    <a:pt x="507" y="185"/>
                  </a:cubicBezTo>
                  <a:cubicBezTo>
                    <a:pt x="507" y="182"/>
                    <a:pt x="506" y="180"/>
                    <a:pt x="508" y="180"/>
                  </a:cubicBezTo>
                  <a:cubicBezTo>
                    <a:pt x="509" y="179"/>
                    <a:pt x="514" y="174"/>
                    <a:pt x="516" y="174"/>
                  </a:cubicBezTo>
                  <a:cubicBezTo>
                    <a:pt x="518" y="174"/>
                    <a:pt x="525" y="175"/>
                    <a:pt x="525" y="174"/>
                  </a:cubicBezTo>
                  <a:cubicBezTo>
                    <a:pt x="525" y="173"/>
                    <a:pt x="527" y="169"/>
                    <a:pt x="527" y="168"/>
                  </a:cubicBezTo>
                  <a:cubicBezTo>
                    <a:pt x="526" y="167"/>
                    <a:pt x="524" y="165"/>
                    <a:pt x="524" y="164"/>
                  </a:cubicBezTo>
                  <a:cubicBezTo>
                    <a:pt x="525" y="162"/>
                    <a:pt x="528" y="162"/>
                    <a:pt x="528" y="161"/>
                  </a:cubicBezTo>
                  <a:cubicBezTo>
                    <a:pt x="528" y="160"/>
                    <a:pt x="525" y="159"/>
                    <a:pt x="525" y="158"/>
                  </a:cubicBezTo>
                  <a:moveTo>
                    <a:pt x="343" y="151"/>
                  </a:moveTo>
                  <a:cubicBezTo>
                    <a:pt x="343" y="153"/>
                    <a:pt x="344" y="157"/>
                    <a:pt x="343" y="158"/>
                  </a:cubicBezTo>
                  <a:cubicBezTo>
                    <a:pt x="343" y="157"/>
                    <a:pt x="343" y="157"/>
                    <a:pt x="343" y="157"/>
                  </a:cubicBezTo>
                  <a:cubicBezTo>
                    <a:pt x="344" y="156"/>
                    <a:pt x="343" y="153"/>
                    <a:pt x="343" y="151"/>
                  </a:cubicBezTo>
                  <a:moveTo>
                    <a:pt x="340" y="248"/>
                  </a:moveTo>
                  <a:cubicBezTo>
                    <a:pt x="340" y="248"/>
                    <a:pt x="340" y="248"/>
                    <a:pt x="340" y="248"/>
                  </a:cubicBezTo>
                  <a:cubicBezTo>
                    <a:pt x="340" y="248"/>
                    <a:pt x="340" y="248"/>
                    <a:pt x="340" y="248"/>
                  </a:cubicBezTo>
                  <a:close/>
                  <a:moveTo>
                    <a:pt x="343" y="171"/>
                  </a:moveTo>
                  <a:cubicBezTo>
                    <a:pt x="343" y="171"/>
                    <a:pt x="344" y="171"/>
                    <a:pt x="344" y="171"/>
                  </a:cubicBezTo>
                  <a:cubicBezTo>
                    <a:pt x="344" y="171"/>
                    <a:pt x="343" y="171"/>
                    <a:pt x="343" y="171"/>
                  </a:cubicBezTo>
                  <a:moveTo>
                    <a:pt x="341" y="245"/>
                  </a:moveTo>
                  <a:cubicBezTo>
                    <a:pt x="341" y="244"/>
                    <a:pt x="341" y="244"/>
                    <a:pt x="341" y="244"/>
                  </a:cubicBezTo>
                  <a:cubicBezTo>
                    <a:pt x="341" y="244"/>
                    <a:pt x="341" y="244"/>
                    <a:pt x="341" y="245"/>
                  </a:cubicBezTo>
                  <a:moveTo>
                    <a:pt x="342" y="224"/>
                  </a:moveTo>
                  <a:cubicBezTo>
                    <a:pt x="342" y="224"/>
                    <a:pt x="342" y="224"/>
                    <a:pt x="342" y="224"/>
                  </a:cubicBezTo>
                  <a:cubicBezTo>
                    <a:pt x="342" y="224"/>
                    <a:pt x="342" y="224"/>
                    <a:pt x="342" y="224"/>
                  </a:cubicBezTo>
                  <a:moveTo>
                    <a:pt x="341" y="225"/>
                  </a:moveTo>
                  <a:cubicBezTo>
                    <a:pt x="341" y="225"/>
                    <a:pt x="341" y="225"/>
                    <a:pt x="341" y="225"/>
                  </a:cubicBezTo>
                  <a:cubicBezTo>
                    <a:pt x="341" y="225"/>
                    <a:pt x="341" y="225"/>
                    <a:pt x="341" y="225"/>
                  </a:cubicBezTo>
                  <a:moveTo>
                    <a:pt x="342" y="224"/>
                  </a:moveTo>
                  <a:cubicBezTo>
                    <a:pt x="342" y="224"/>
                    <a:pt x="342" y="224"/>
                    <a:pt x="342" y="224"/>
                  </a:cubicBezTo>
                  <a:cubicBezTo>
                    <a:pt x="342" y="224"/>
                    <a:pt x="342" y="224"/>
                    <a:pt x="342" y="224"/>
                  </a:cubicBezTo>
                  <a:cubicBezTo>
                    <a:pt x="342" y="224"/>
                    <a:pt x="342" y="224"/>
                    <a:pt x="342" y="224"/>
                  </a:cubicBezTo>
                  <a:moveTo>
                    <a:pt x="341" y="221"/>
                  </a:moveTo>
                  <a:cubicBezTo>
                    <a:pt x="341" y="221"/>
                    <a:pt x="341" y="221"/>
                    <a:pt x="341" y="221"/>
                  </a:cubicBezTo>
                  <a:cubicBezTo>
                    <a:pt x="341" y="221"/>
                    <a:pt x="341" y="221"/>
                    <a:pt x="341" y="221"/>
                  </a:cubicBezTo>
                  <a:moveTo>
                    <a:pt x="345" y="172"/>
                  </a:moveTo>
                  <a:cubicBezTo>
                    <a:pt x="345" y="172"/>
                    <a:pt x="345" y="172"/>
                    <a:pt x="345" y="172"/>
                  </a:cubicBezTo>
                  <a:close/>
                  <a:moveTo>
                    <a:pt x="344" y="174"/>
                  </a:moveTo>
                  <a:cubicBezTo>
                    <a:pt x="345" y="173"/>
                    <a:pt x="345" y="173"/>
                    <a:pt x="345" y="173"/>
                  </a:cubicBezTo>
                  <a:cubicBezTo>
                    <a:pt x="345" y="173"/>
                    <a:pt x="345" y="173"/>
                    <a:pt x="344" y="174"/>
                  </a:cubicBezTo>
                  <a:moveTo>
                    <a:pt x="345" y="173"/>
                  </a:moveTo>
                  <a:cubicBezTo>
                    <a:pt x="345" y="173"/>
                    <a:pt x="345" y="173"/>
                    <a:pt x="345" y="173"/>
                  </a:cubicBezTo>
                  <a:cubicBezTo>
                    <a:pt x="345" y="173"/>
                    <a:pt x="345" y="173"/>
                    <a:pt x="345" y="173"/>
                  </a:cubicBezTo>
                  <a:moveTo>
                    <a:pt x="326" y="196"/>
                  </a:moveTo>
                  <a:cubicBezTo>
                    <a:pt x="326" y="196"/>
                    <a:pt x="326" y="196"/>
                    <a:pt x="326" y="196"/>
                  </a:cubicBezTo>
                  <a:cubicBezTo>
                    <a:pt x="326" y="196"/>
                    <a:pt x="326" y="196"/>
                    <a:pt x="326" y="196"/>
                  </a:cubicBezTo>
                  <a:moveTo>
                    <a:pt x="324" y="197"/>
                  </a:moveTo>
                  <a:cubicBezTo>
                    <a:pt x="325" y="197"/>
                    <a:pt x="325" y="197"/>
                    <a:pt x="325" y="197"/>
                  </a:cubicBezTo>
                  <a:cubicBezTo>
                    <a:pt x="325" y="197"/>
                    <a:pt x="325" y="197"/>
                    <a:pt x="324" y="197"/>
                  </a:cubicBezTo>
                  <a:moveTo>
                    <a:pt x="341" y="245"/>
                  </a:moveTo>
                  <a:cubicBezTo>
                    <a:pt x="341" y="245"/>
                    <a:pt x="341" y="245"/>
                    <a:pt x="340" y="245"/>
                  </a:cubicBezTo>
                  <a:cubicBezTo>
                    <a:pt x="341" y="245"/>
                    <a:pt x="341" y="245"/>
                    <a:pt x="341" y="245"/>
                  </a:cubicBezTo>
                  <a:moveTo>
                    <a:pt x="341" y="249"/>
                  </a:moveTo>
                  <a:cubicBezTo>
                    <a:pt x="340" y="249"/>
                    <a:pt x="340" y="249"/>
                    <a:pt x="340" y="249"/>
                  </a:cubicBezTo>
                  <a:cubicBezTo>
                    <a:pt x="340" y="249"/>
                    <a:pt x="340" y="249"/>
                    <a:pt x="341" y="249"/>
                  </a:cubicBezTo>
                  <a:moveTo>
                    <a:pt x="345" y="172"/>
                  </a:moveTo>
                  <a:cubicBezTo>
                    <a:pt x="345" y="172"/>
                    <a:pt x="345" y="172"/>
                    <a:pt x="345" y="172"/>
                  </a:cubicBezTo>
                  <a:cubicBezTo>
                    <a:pt x="345" y="172"/>
                    <a:pt x="345" y="172"/>
                    <a:pt x="345" y="172"/>
                  </a:cubicBezTo>
                  <a:cubicBezTo>
                    <a:pt x="345" y="172"/>
                    <a:pt x="345" y="172"/>
                    <a:pt x="345" y="172"/>
                  </a:cubicBezTo>
                  <a:moveTo>
                    <a:pt x="344" y="171"/>
                  </a:moveTo>
                  <a:cubicBezTo>
                    <a:pt x="344" y="171"/>
                    <a:pt x="344" y="171"/>
                    <a:pt x="344" y="171"/>
                  </a:cubicBezTo>
                  <a:cubicBezTo>
                    <a:pt x="344" y="171"/>
                    <a:pt x="344" y="171"/>
                    <a:pt x="344" y="171"/>
                  </a:cubicBezTo>
                  <a:moveTo>
                    <a:pt x="345" y="171"/>
                  </a:moveTo>
                  <a:cubicBezTo>
                    <a:pt x="345" y="171"/>
                    <a:pt x="345" y="171"/>
                    <a:pt x="345" y="171"/>
                  </a:cubicBezTo>
                  <a:cubicBezTo>
                    <a:pt x="345" y="171"/>
                    <a:pt x="345" y="171"/>
                    <a:pt x="345" y="171"/>
                  </a:cubicBezTo>
                  <a:moveTo>
                    <a:pt x="353" y="123"/>
                  </a:moveTo>
                  <a:cubicBezTo>
                    <a:pt x="352" y="122"/>
                    <a:pt x="352" y="122"/>
                    <a:pt x="352" y="121"/>
                  </a:cubicBezTo>
                  <a:cubicBezTo>
                    <a:pt x="352" y="121"/>
                    <a:pt x="352" y="122"/>
                    <a:pt x="352" y="122"/>
                  </a:cubicBezTo>
                  <a:cubicBezTo>
                    <a:pt x="352" y="123"/>
                    <a:pt x="352" y="123"/>
                    <a:pt x="353" y="123"/>
                  </a:cubicBezTo>
                  <a:moveTo>
                    <a:pt x="353" y="125"/>
                  </a:moveTo>
                  <a:cubicBezTo>
                    <a:pt x="353" y="125"/>
                    <a:pt x="353" y="125"/>
                    <a:pt x="353" y="125"/>
                  </a:cubicBezTo>
                  <a:cubicBezTo>
                    <a:pt x="353" y="125"/>
                    <a:pt x="353" y="125"/>
                    <a:pt x="353" y="125"/>
                  </a:cubicBezTo>
                  <a:moveTo>
                    <a:pt x="353" y="124"/>
                  </a:moveTo>
                  <a:cubicBezTo>
                    <a:pt x="353" y="124"/>
                    <a:pt x="353" y="124"/>
                    <a:pt x="353" y="123"/>
                  </a:cubicBezTo>
                  <a:cubicBezTo>
                    <a:pt x="353" y="124"/>
                    <a:pt x="353" y="124"/>
                    <a:pt x="353" y="124"/>
                  </a:cubicBezTo>
                  <a:moveTo>
                    <a:pt x="352" y="117"/>
                  </a:moveTo>
                  <a:cubicBezTo>
                    <a:pt x="352" y="117"/>
                    <a:pt x="352" y="117"/>
                    <a:pt x="353" y="116"/>
                  </a:cubicBezTo>
                  <a:cubicBezTo>
                    <a:pt x="352" y="117"/>
                    <a:pt x="352" y="117"/>
                    <a:pt x="352" y="117"/>
                  </a:cubicBezTo>
                  <a:moveTo>
                    <a:pt x="352" y="118"/>
                  </a:moveTo>
                  <a:cubicBezTo>
                    <a:pt x="352" y="118"/>
                    <a:pt x="352" y="118"/>
                    <a:pt x="352" y="119"/>
                  </a:cubicBezTo>
                  <a:cubicBezTo>
                    <a:pt x="352" y="118"/>
                    <a:pt x="352" y="118"/>
                    <a:pt x="352" y="118"/>
                  </a:cubicBezTo>
                  <a:moveTo>
                    <a:pt x="352" y="119"/>
                  </a:moveTo>
                  <a:cubicBezTo>
                    <a:pt x="352" y="120"/>
                    <a:pt x="352" y="120"/>
                    <a:pt x="352" y="121"/>
                  </a:cubicBezTo>
                  <a:cubicBezTo>
                    <a:pt x="352" y="120"/>
                    <a:pt x="352" y="120"/>
                    <a:pt x="352" y="119"/>
                  </a:cubicBezTo>
                  <a:moveTo>
                    <a:pt x="353" y="88"/>
                  </a:moveTo>
                  <a:cubicBezTo>
                    <a:pt x="353" y="88"/>
                    <a:pt x="353" y="88"/>
                    <a:pt x="353" y="88"/>
                  </a:cubicBezTo>
                  <a:cubicBezTo>
                    <a:pt x="353" y="88"/>
                    <a:pt x="353" y="88"/>
                    <a:pt x="353" y="88"/>
                  </a:cubicBezTo>
                  <a:moveTo>
                    <a:pt x="383" y="170"/>
                  </a:moveTo>
                  <a:cubicBezTo>
                    <a:pt x="383" y="170"/>
                    <a:pt x="382" y="170"/>
                    <a:pt x="382" y="170"/>
                  </a:cubicBezTo>
                  <a:cubicBezTo>
                    <a:pt x="382" y="170"/>
                    <a:pt x="383" y="170"/>
                    <a:pt x="383" y="170"/>
                  </a:cubicBezTo>
                  <a:moveTo>
                    <a:pt x="393" y="166"/>
                  </a:moveTo>
                  <a:cubicBezTo>
                    <a:pt x="391" y="167"/>
                    <a:pt x="389" y="167"/>
                    <a:pt x="387" y="168"/>
                  </a:cubicBezTo>
                  <a:cubicBezTo>
                    <a:pt x="385" y="168"/>
                    <a:pt x="384" y="169"/>
                    <a:pt x="383" y="170"/>
                  </a:cubicBezTo>
                  <a:cubicBezTo>
                    <a:pt x="385" y="168"/>
                    <a:pt x="389" y="167"/>
                    <a:pt x="393" y="166"/>
                  </a:cubicBezTo>
                  <a:moveTo>
                    <a:pt x="395" y="166"/>
                  </a:moveTo>
                  <a:cubicBezTo>
                    <a:pt x="395" y="166"/>
                    <a:pt x="395" y="166"/>
                    <a:pt x="395" y="166"/>
                  </a:cubicBezTo>
                  <a:cubicBezTo>
                    <a:pt x="395" y="166"/>
                    <a:pt x="395" y="166"/>
                    <a:pt x="395" y="166"/>
                  </a:cubicBezTo>
                  <a:moveTo>
                    <a:pt x="394" y="166"/>
                  </a:moveTo>
                  <a:cubicBezTo>
                    <a:pt x="394" y="166"/>
                    <a:pt x="394" y="166"/>
                    <a:pt x="394" y="166"/>
                  </a:cubicBezTo>
                  <a:cubicBezTo>
                    <a:pt x="394" y="166"/>
                    <a:pt x="394" y="166"/>
                    <a:pt x="394" y="166"/>
                  </a:cubicBezTo>
                  <a:moveTo>
                    <a:pt x="393" y="166"/>
                  </a:moveTo>
                  <a:cubicBezTo>
                    <a:pt x="393" y="166"/>
                    <a:pt x="393" y="166"/>
                    <a:pt x="393" y="166"/>
                  </a:cubicBezTo>
                  <a:cubicBezTo>
                    <a:pt x="393" y="166"/>
                    <a:pt x="393" y="166"/>
                    <a:pt x="393" y="166"/>
                  </a:cubicBezTo>
                  <a:moveTo>
                    <a:pt x="387" y="61"/>
                  </a:moveTo>
                  <a:cubicBezTo>
                    <a:pt x="387" y="61"/>
                    <a:pt x="388" y="60"/>
                    <a:pt x="388" y="60"/>
                  </a:cubicBezTo>
                  <a:cubicBezTo>
                    <a:pt x="388" y="60"/>
                    <a:pt x="387" y="61"/>
                    <a:pt x="387" y="61"/>
                  </a:cubicBezTo>
                  <a:moveTo>
                    <a:pt x="346" y="82"/>
                  </a:moveTo>
                  <a:cubicBezTo>
                    <a:pt x="346" y="82"/>
                    <a:pt x="346" y="82"/>
                    <a:pt x="346" y="82"/>
                  </a:cubicBezTo>
                  <a:cubicBezTo>
                    <a:pt x="346" y="82"/>
                    <a:pt x="346" y="82"/>
                    <a:pt x="346" y="82"/>
                  </a:cubicBezTo>
                  <a:moveTo>
                    <a:pt x="346" y="83"/>
                  </a:moveTo>
                  <a:cubicBezTo>
                    <a:pt x="346" y="83"/>
                    <a:pt x="346" y="83"/>
                    <a:pt x="347" y="83"/>
                  </a:cubicBezTo>
                  <a:cubicBezTo>
                    <a:pt x="346" y="83"/>
                    <a:pt x="346" y="83"/>
                    <a:pt x="346" y="83"/>
                  </a:cubicBezTo>
                  <a:moveTo>
                    <a:pt x="347" y="83"/>
                  </a:moveTo>
                  <a:cubicBezTo>
                    <a:pt x="347" y="83"/>
                    <a:pt x="347" y="83"/>
                    <a:pt x="347" y="83"/>
                  </a:cubicBezTo>
                  <a:close/>
                  <a:moveTo>
                    <a:pt x="339" y="166"/>
                  </a:moveTo>
                  <a:cubicBezTo>
                    <a:pt x="339" y="166"/>
                    <a:pt x="339" y="166"/>
                    <a:pt x="339" y="166"/>
                  </a:cubicBezTo>
                  <a:cubicBezTo>
                    <a:pt x="339" y="166"/>
                    <a:pt x="339" y="166"/>
                    <a:pt x="339" y="166"/>
                  </a:cubicBezTo>
                  <a:moveTo>
                    <a:pt x="339" y="167"/>
                  </a:moveTo>
                  <a:cubicBezTo>
                    <a:pt x="339" y="167"/>
                    <a:pt x="339" y="167"/>
                    <a:pt x="339" y="167"/>
                  </a:cubicBezTo>
                  <a:cubicBezTo>
                    <a:pt x="339" y="167"/>
                    <a:pt x="339" y="167"/>
                    <a:pt x="339" y="167"/>
                  </a:cubicBezTo>
                  <a:moveTo>
                    <a:pt x="340" y="168"/>
                  </a:moveTo>
                  <a:cubicBezTo>
                    <a:pt x="340" y="168"/>
                    <a:pt x="340" y="168"/>
                    <a:pt x="340" y="168"/>
                  </a:cubicBezTo>
                  <a:cubicBezTo>
                    <a:pt x="340" y="168"/>
                    <a:pt x="340" y="168"/>
                    <a:pt x="340" y="168"/>
                  </a:cubicBezTo>
                  <a:moveTo>
                    <a:pt x="340" y="169"/>
                  </a:moveTo>
                  <a:cubicBezTo>
                    <a:pt x="341" y="169"/>
                    <a:pt x="341" y="169"/>
                    <a:pt x="341" y="169"/>
                  </a:cubicBezTo>
                  <a:cubicBezTo>
                    <a:pt x="341" y="169"/>
                    <a:pt x="341" y="169"/>
                    <a:pt x="341" y="169"/>
                  </a:cubicBezTo>
                  <a:cubicBezTo>
                    <a:pt x="341" y="169"/>
                    <a:pt x="341" y="169"/>
                    <a:pt x="340" y="169"/>
                  </a:cubicBezTo>
                  <a:moveTo>
                    <a:pt x="342" y="170"/>
                  </a:moveTo>
                  <a:cubicBezTo>
                    <a:pt x="342" y="170"/>
                    <a:pt x="342" y="170"/>
                    <a:pt x="342" y="170"/>
                  </a:cubicBezTo>
                  <a:cubicBezTo>
                    <a:pt x="342" y="170"/>
                    <a:pt x="342" y="170"/>
                    <a:pt x="342" y="170"/>
                  </a:cubicBezTo>
                  <a:moveTo>
                    <a:pt x="284" y="165"/>
                  </a:moveTo>
                  <a:cubicBezTo>
                    <a:pt x="284" y="165"/>
                    <a:pt x="284" y="165"/>
                    <a:pt x="284" y="165"/>
                  </a:cubicBezTo>
                  <a:cubicBezTo>
                    <a:pt x="284" y="165"/>
                    <a:pt x="284" y="165"/>
                    <a:pt x="284" y="165"/>
                  </a:cubicBezTo>
                  <a:moveTo>
                    <a:pt x="277" y="189"/>
                  </a:moveTo>
                  <a:cubicBezTo>
                    <a:pt x="276" y="189"/>
                    <a:pt x="276" y="189"/>
                    <a:pt x="276" y="189"/>
                  </a:cubicBezTo>
                  <a:cubicBezTo>
                    <a:pt x="276" y="189"/>
                    <a:pt x="276" y="189"/>
                    <a:pt x="277" y="189"/>
                  </a:cubicBezTo>
                  <a:moveTo>
                    <a:pt x="277" y="189"/>
                  </a:moveTo>
                  <a:cubicBezTo>
                    <a:pt x="277" y="189"/>
                    <a:pt x="277" y="189"/>
                    <a:pt x="277" y="189"/>
                  </a:cubicBezTo>
                  <a:cubicBezTo>
                    <a:pt x="277" y="189"/>
                    <a:pt x="277" y="189"/>
                    <a:pt x="277" y="189"/>
                  </a:cubicBezTo>
                  <a:moveTo>
                    <a:pt x="277" y="190"/>
                  </a:moveTo>
                  <a:cubicBezTo>
                    <a:pt x="277" y="190"/>
                    <a:pt x="277" y="190"/>
                    <a:pt x="277" y="190"/>
                  </a:cubicBezTo>
                  <a:cubicBezTo>
                    <a:pt x="277" y="190"/>
                    <a:pt x="277" y="190"/>
                    <a:pt x="277" y="190"/>
                  </a:cubicBezTo>
                  <a:moveTo>
                    <a:pt x="278" y="193"/>
                  </a:moveTo>
                  <a:cubicBezTo>
                    <a:pt x="278" y="193"/>
                    <a:pt x="278" y="193"/>
                    <a:pt x="277" y="194"/>
                  </a:cubicBezTo>
                  <a:cubicBezTo>
                    <a:pt x="278" y="193"/>
                    <a:pt x="278" y="193"/>
                    <a:pt x="279" y="193"/>
                  </a:cubicBezTo>
                  <a:cubicBezTo>
                    <a:pt x="278" y="193"/>
                    <a:pt x="278" y="193"/>
                    <a:pt x="278" y="193"/>
                  </a:cubicBezTo>
                  <a:moveTo>
                    <a:pt x="303" y="151"/>
                  </a:moveTo>
                  <a:cubicBezTo>
                    <a:pt x="303" y="151"/>
                    <a:pt x="303" y="151"/>
                    <a:pt x="303" y="151"/>
                  </a:cubicBezTo>
                  <a:cubicBezTo>
                    <a:pt x="303" y="151"/>
                    <a:pt x="303" y="151"/>
                    <a:pt x="303" y="151"/>
                  </a:cubicBezTo>
                  <a:cubicBezTo>
                    <a:pt x="303" y="151"/>
                    <a:pt x="303" y="151"/>
                    <a:pt x="303" y="151"/>
                  </a:cubicBezTo>
                  <a:moveTo>
                    <a:pt x="283" y="163"/>
                  </a:moveTo>
                  <a:cubicBezTo>
                    <a:pt x="283" y="163"/>
                    <a:pt x="283" y="164"/>
                    <a:pt x="283" y="165"/>
                  </a:cubicBezTo>
                  <a:cubicBezTo>
                    <a:pt x="283" y="164"/>
                    <a:pt x="283" y="163"/>
                    <a:pt x="283" y="163"/>
                  </a:cubicBezTo>
                  <a:moveTo>
                    <a:pt x="249" y="166"/>
                  </a:moveTo>
                  <a:cubicBezTo>
                    <a:pt x="249" y="166"/>
                    <a:pt x="249" y="167"/>
                    <a:pt x="249" y="167"/>
                  </a:cubicBezTo>
                  <a:cubicBezTo>
                    <a:pt x="249" y="167"/>
                    <a:pt x="249" y="166"/>
                    <a:pt x="249" y="166"/>
                  </a:cubicBezTo>
                  <a:moveTo>
                    <a:pt x="249" y="167"/>
                  </a:moveTo>
                  <a:cubicBezTo>
                    <a:pt x="249" y="167"/>
                    <a:pt x="248" y="167"/>
                    <a:pt x="248" y="167"/>
                  </a:cubicBezTo>
                  <a:cubicBezTo>
                    <a:pt x="248" y="167"/>
                    <a:pt x="249" y="167"/>
                    <a:pt x="249" y="167"/>
                  </a:cubicBezTo>
                  <a:moveTo>
                    <a:pt x="248" y="167"/>
                  </a:moveTo>
                  <a:cubicBezTo>
                    <a:pt x="248" y="168"/>
                    <a:pt x="248" y="168"/>
                    <a:pt x="248" y="168"/>
                  </a:cubicBezTo>
                  <a:cubicBezTo>
                    <a:pt x="248" y="168"/>
                    <a:pt x="248" y="168"/>
                    <a:pt x="248" y="167"/>
                  </a:cubicBezTo>
                  <a:moveTo>
                    <a:pt x="276" y="189"/>
                  </a:moveTo>
                  <a:cubicBezTo>
                    <a:pt x="276" y="189"/>
                    <a:pt x="276" y="189"/>
                    <a:pt x="276" y="189"/>
                  </a:cubicBezTo>
                  <a:cubicBezTo>
                    <a:pt x="276" y="189"/>
                    <a:pt x="276" y="189"/>
                    <a:pt x="276" y="189"/>
                  </a:cubicBezTo>
                  <a:cubicBezTo>
                    <a:pt x="276" y="189"/>
                    <a:pt x="276" y="189"/>
                    <a:pt x="276" y="189"/>
                  </a:cubicBezTo>
                  <a:moveTo>
                    <a:pt x="277" y="194"/>
                  </a:moveTo>
                  <a:cubicBezTo>
                    <a:pt x="277" y="194"/>
                    <a:pt x="276" y="194"/>
                    <a:pt x="276" y="195"/>
                  </a:cubicBezTo>
                  <a:cubicBezTo>
                    <a:pt x="276" y="194"/>
                    <a:pt x="277" y="194"/>
                    <a:pt x="277" y="194"/>
                  </a:cubicBezTo>
                  <a:moveTo>
                    <a:pt x="276" y="195"/>
                  </a:moveTo>
                  <a:cubicBezTo>
                    <a:pt x="276" y="195"/>
                    <a:pt x="275" y="195"/>
                    <a:pt x="275" y="195"/>
                  </a:cubicBezTo>
                  <a:lnTo>
                    <a:pt x="276" y="195"/>
                  </a:lnTo>
                  <a:close/>
                  <a:moveTo>
                    <a:pt x="275" y="196"/>
                  </a:moveTo>
                  <a:cubicBezTo>
                    <a:pt x="275" y="196"/>
                    <a:pt x="274" y="196"/>
                    <a:pt x="274" y="196"/>
                  </a:cubicBezTo>
                  <a:cubicBezTo>
                    <a:pt x="274" y="196"/>
                    <a:pt x="275" y="196"/>
                    <a:pt x="275" y="196"/>
                  </a:cubicBezTo>
                  <a:moveTo>
                    <a:pt x="274" y="196"/>
                  </a:moveTo>
                  <a:cubicBezTo>
                    <a:pt x="274" y="196"/>
                    <a:pt x="273" y="197"/>
                    <a:pt x="273" y="197"/>
                  </a:cubicBezTo>
                  <a:cubicBezTo>
                    <a:pt x="273" y="197"/>
                    <a:pt x="274" y="196"/>
                    <a:pt x="274" y="196"/>
                  </a:cubicBezTo>
                  <a:moveTo>
                    <a:pt x="273" y="197"/>
                  </a:moveTo>
                  <a:cubicBezTo>
                    <a:pt x="273" y="197"/>
                    <a:pt x="272" y="197"/>
                    <a:pt x="272" y="197"/>
                  </a:cubicBezTo>
                  <a:cubicBezTo>
                    <a:pt x="272" y="197"/>
                    <a:pt x="273" y="197"/>
                    <a:pt x="273" y="197"/>
                  </a:cubicBezTo>
                  <a:moveTo>
                    <a:pt x="299" y="202"/>
                  </a:moveTo>
                  <a:cubicBezTo>
                    <a:pt x="300" y="202"/>
                    <a:pt x="300" y="201"/>
                    <a:pt x="301" y="201"/>
                  </a:cubicBezTo>
                  <a:cubicBezTo>
                    <a:pt x="300" y="201"/>
                    <a:pt x="300" y="202"/>
                    <a:pt x="299" y="202"/>
                  </a:cubicBezTo>
                  <a:moveTo>
                    <a:pt x="308" y="216"/>
                  </a:moveTo>
                  <a:cubicBezTo>
                    <a:pt x="309" y="217"/>
                    <a:pt x="309" y="217"/>
                    <a:pt x="309" y="218"/>
                  </a:cubicBezTo>
                  <a:cubicBezTo>
                    <a:pt x="309" y="218"/>
                    <a:pt x="309" y="217"/>
                    <a:pt x="309" y="217"/>
                  </a:cubicBezTo>
                  <a:cubicBezTo>
                    <a:pt x="309" y="217"/>
                    <a:pt x="309" y="216"/>
                    <a:pt x="308" y="216"/>
                  </a:cubicBezTo>
                  <a:moveTo>
                    <a:pt x="308" y="215"/>
                  </a:moveTo>
                  <a:cubicBezTo>
                    <a:pt x="308" y="216"/>
                    <a:pt x="308" y="216"/>
                    <a:pt x="308" y="216"/>
                  </a:cubicBezTo>
                  <a:cubicBezTo>
                    <a:pt x="308" y="216"/>
                    <a:pt x="308" y="216"/>
                    <a:pt x="308" y="215"/>
                  </a:cubicBezTo>
                  <a:moveTo>
                    <a:pt x="308" y="229"/>
                  </a:moveTo>
                  <a:cubicBezTo>
                    <a:pt x="308" y="229"/>
                    <a:pt x="308" y="229"/>
                    <a:pt x="308" y="229"/>
                  </a:cubicBezTo>
                  <a:cubicBezTo>
                    <a:pt x="308" y="229"/>
                    <a:pt x="308" y="229"/>
                    <a:pt x="308" y="229"/>
                  </a:cubicBezTo>
                  <a:moveTo>
                    <a:pt x="308" y="230"/>
                  </a:moveTo>
                  <a:cubicBezTo>
                    <a:pt x="308" y="230"/>
                    <a:pt x="308" y="230"/>
                    <a:pt x="308" y="230"/>
                  </a:cubicBezTo>
                  <a:cubicBezTo>
                    <a:pt x="308" y="230"/>
                    <a:pt x="308" y="230"/>
                    <a:pt x="308" y="230"/>
                  </a:cubicBezTo>
                  <a:moveTo>
                    <a:pt x="308" y="231"/>
                  </a:moveTo>
                  <a:cubicBezTo>
                    <a:pt x="308" y="231"/>
                    <a:pt x="308" y="231"/>
                    <a:pt x="308" y="231"/>
                  </a:cubicBezTo>
                  <a:cubicBezTo>
                    <a:pt x="308" y="231"/>
                    <a:pt x="308" y="231"/>
                    <a:pt x="308" y="231"/>
                  </a:cubicBezTo>
                  <a:moveTo>
                    <a:pt x="308" y="231"/>
                  </a:moveTo>
                  <a:cubicBezTo>
                    <a:pt x="308" y="231"/>
                    <a:pt x="308" y="231"/>
                    <a:pt x="308" y="231"/>
                  </a:cubicBezTo>
                  <a:cubicBezTo>
                    <a:pt x="308" y="231"/>
                    <a:pt x="308" y="231"/>
                    <a:pt x="308" y="231"/>
                  </a:cubicBezTo>
                  <a:moveTo>
                    <a:pt x="309" y="221"/>
                  </a:moveTo>
                  <a:cubicBezTo>
                    <a:pt x="309" y="221"/>
                    <a:pt x="309" y="222"/>
                    <a:pt x="309" y="222"/>
                  </a:cubicBezTo>
                  <a:cubicBezTo>
                    <a:pt x="309" y="222"/>
                    <a:pt x="309" y="221"/>
                    <a:pt x="309" y="221"/>
                  </a:cubicBezTo>
                  <a:moveTo>
                    <a:pt x="309" y="223"/>
                  </a:moveTo>
                  <a:cubicBezTo>
                    <a:pt x="309" y="223"/>
                    <a:pt x="309" y="223"/>
                    <a:pt x="309" y="223"/>
                  </a:cubicBezTo>
                  <a:cubicBezTo>
                    <a:pt x="309" y="223"/>
                    <a:pt x="309" y="223"/>
                    <a:pt x="309" y="223"/>
                  </a:cubicBezTo>
                  <a:moveTo>
                    <a:pt x="309" y="224"/>
                  </a:moveTo>
                  <a:cubicBezTo>
                    <a:pt x="309" y="224"/>
                    <a:pt x="309" y="224"/>
                    <a:pt x="309" y="225"/>
                  </a:cubicBezTo>
                  <a:cubicBezTo>
                    <a:pt x="309" y="224"/>
                    <a:pt x="309" y="224"/>
                    <a:pt x="309" y="224"/>
                  </a:cubicBezTo>
                  <a:moveTo>
                    <a:pt x="309" y="225"/>
                  </a:moveTo>
                  <a:cubicBezTo>
                    <a:pt x="309" y="226"/>
                    <a:pt x="309" y="226"/>
                    <a:pt x="309" y="226"/>
                  </a:cubicBezTo>
                  <a:cubicBezTo>
                    <a:pt x="309" y="226"/>
                    <a:pt x="309" y="226"/>
                    <a:pt x="309" y="225"/>
                  </a:cubicBezTo>
                  <a:moveTo>
                    <a:pt x="309" y="227"/>
                  </a:moveTo>
                  <a:cubicBezTo>
                    <a:pt x="309" y="227"/>
                    <a:pt x="309" y="227"/>
                    <a:pt x="309" y="227"/>
                  </a:cubicBezTo>
                  <a:cubicBezTo>
                    <a:pt x="309" y="227"/>
                    <a:pt x="309" y="227"/>
                    <a:pt x="309" y="227"/>
                  </a:cubicBezTo>
                  <a:moveTo>
                    <a:pt x="309" y="218"/>
                  </a:moveTo>
                  <a:cubicBezTo>
                    <a:pt x="309" y="219"/>
                    <a:pt x="309" y="219"/>
                    <a:pt x="309" y="219"/>
                  </a:cubicBezTo>
                  <a:cubicBezTo>
                    <a:pt x="309" y="219"/>
                    <a:pt x="309" y="219"/>
                    <a:pt x="309" y="218"/>
                  </a:cubicBezTo>
                  <a:moveTo>
                    <a:pt x="309" y="219"/>
                  </a:moveTo>
                  <a:cubicBezTo>
                    <a:pt x="309" y="220"/>
                    <a:pt x="309" y="220"/>
                    <a:pt x="309" y="220"/>
                  </a:cubicBezTo>
                  <a:cubicBezTo>
                    <a:pt x="309" y="220"/>
                    <a:pt x="309" y="220"/>
                    <a:pt x="309" y="219"/>
                  </a:cubicBezTo>
                  <a:moveTo>
                    <a:pt x="302" y="201"/>
                  </a:moveTo>
                  <a:cubicBezTo>
                    <a:pt x="302" y="201"/>
                    <a:pt x="302" y="201"/>
                    <a:pt x="302" y="201"/>
                  </a:cubicBezTo>
                  <a:cubicBezTo>
                    <a:pt x="302" y="201"/>
                    <a:pt x="302" y="201"/>
                    <a:pt x="302" y="201"/>
                  </a:cubicBezTo>
                  <a:cubicBezTo>
                    <a:pt x="302" y="201"/>
                    <a:pt x="302" y="201"/>
                    <a:pt x="302" y="201"/>
                  </a:cubicBezTo>
                  <a:moveTo>
                    <a:pt x="320" y="249"/>
                  </a:moveTo>
                  <a:cubicBezTo>
                    <a:pt x="320" y="249"/>
                    <a:pt x="320" y="249"/>
                    <a:pt x="320" y="249"/>
                  </a:cubicBezTo>
                  <a:cubicBezTo>
                    <a:pt x="320" y="249"/>
                    <a:pt x="320" y="249"/>
                    <a:pt x="320" y="249"/>
                  </a:cubicBezTo>
                  <a:moveTo>
                    <a:pt x="319" y="249"/>
                  </a:moveTo>
                  <a:cubicBezTo>
                    <a:pt x="319" y="248"/>
                    <a:pt x="319" y="248"/>
                    <a:pt x="318" y="248"/>
                  </a:cubicBezTo>
                  <a:cubicBezTo>
                    <a:pt x="319" y="248"/>
                    <a:pt x="319" y="248"/>
                    <a:pt x="319" y="249"/>
                  </a:cubicBezTo>
                  <a:moveTo>
                    <a:pt x="318" y="248"/>
                  </a:moveTo>
                  <a:cubicBezTo>
                    <a:pt x="317" y="248"/>
                    <a:pt x="317" y="247"/>
                    <a:pt x="317" y="247"/>
                  </a:cubicBezTo>
                  <a:cubicBezTo>
                    <a:pt x="317" y="247"/>
                    <a:pt x="317" y="248"/>
                    <a:pt x="318" y="248"/>
                  </a:cubicBezTo>
                  <a:moveTo>
                    <a:pt x="340" y="247"/>
                  </a:moveTo>
                  <a:cubicBezTo>
                    <a:pt x="340" y="247"/>
                    <a:pt x="340" y="247"/>
                    <a:pt x="340" y="247"/>
                  </a:cubicBezTo>
                  <a:cubicBezTo>
                    <a:pt x="340" y="247"/>
                    <a:pt x="340" y="247"/>
                    <a:pt x="340" y="247"/>
                  </a:cubicBezTo>
                  <a:close/>
                  <a:moveTo>
                    <a:pt x="383" y="254"/>
                  </a:moveTo>
                  <a:cubicBezTo>
                    <a:pt x="383" y="254"/>
                    <a:pt x="383" y="254"/>
                    <a:pt x="383" y="254"/>
                  </a:cubicBezTo>
                  <a:cubicBezTo>
                    <a:pt x="383" y="254"/>
                    <a:pt x="383" y="254"/>
                    <a:pt x="383" y="254"/>
                  </a:cubicBezTo>
                  <a:moveTo>
                    <a:pt x="383" y="255"/>
                  </a:moveTo>
                  <a:cubicBezTo>
                    <a:pt x="383" y="255"/>
                    <a:pt x="383" y="255"/>
                    <a:pt x="383" y="256"/>
                  </a:cubicBezTo>
                  <a:cubicBezTo>
                    <a:pt x="383" y="255"/>
                    <a:pt x="383" y="255"/>
                    <a:pt x="383" y="255"/>
                  </a:cubicBezTo>
                  <a:moveTo>
                    <a:pt x="383" y="256"/>
                  </a:moveTo>
                  <a:cubicBezTo>
                    <a:pt x="384" y="256"/>
                    <a:pt x="384" y="257"/>
                    <a:pt x="384" y="257"/>
                  </a:cubicBezTo>
                  <a:cubicBezTo>
                    <a:pt x="384" y="257"/>
                    <a:pt x="384" y="256"/>
                    <a:pt x="383" y="256"/>
                  </a:cubicBezTo>
                  <a:cubicBezTo>
                    <a:pt x="383" y="256"/>
                    <a:pt x="383" y="256"/>
                    <a:pt x="383" y="256"/>
                  </a:cubicBezTo>
                  <a:moveTo>
                    <a:pt x="383" y="254"/>
                  </a:moveTo>
                  <a:cubicBezTo>
                    <a:pt x="383" y="254"/>
                    <a:pt x="383" y="254"/>
                    <a:pt x="383" y="254"/>
                  </a:cubicBezTo>
                  <a:cubicBezTo>
                    <a:pt x="383" y="254"/>
                    <a:pt x="383" y="254"/>
                    <a:pt x="383" y="254"/>
                  </a:cubicBezTo>
                  <a:moveTo>
                    <a:pt x="403" y="207"/>
                  </a:moveTo>
                  <a:cubicBezTo>
                    <a:pt x="403" y="207"/>
                    <a:pt x="403" y="207"/>
                    <a:pt x="403" y="207"/>
                  </a:cubicBezTo>
                  <a:cubicBezTo>
                    <a:pt x="403" y="207"/>
                    <a:pt x="403" y="206"/>
                    <a:pt x="403" y="206"/>
                  </a:cubicBezTo>
                  <a:cubicBezTo>
                    <a:pt x="403" y="206"/>
                    <a:pt x="403" y="207"/>
                    <a:pt x="403" y="207"/>
                  </a:cubicBezTo>
                  <a:moveTo>
                    <a:pt x="409" y="197"/>
                  </a:moveTo>
                  <a:cubicBezTo>
                    <a:pt x="409" y="198"/>
                    <a:pt x="409" y="198"/>
                    <a:pt x="409" y="198"/>
                  </a:cubicBezTo>
                  <a:cubicBezTo>
                    <a:pt x="409" y="198"/>
                    <a:pt x="409" y="198"/>
                    <a:pt x="409" y="197"/>
                  </a:cubicBezTo>
                  <a:moveTo>
                    <a:pt x="409" y="198"/>
                  </a:moveTo>
                  <a:cubicBezTo>
                    <a:pt x="409" y="198"/>
                    <a:pt x="408" y="199"/>
                    <a:pt x="408" y="199"/>
                  </a:cubicBezTo>
                  <a:cubicBezTo>
                    <a:pt x="408" y="199"/>
                    <a:pt x="409" y="198"/>
                    <a:pt x="409" y="198"/>
                  </a:cubicBezTo>
                  <a:moveTo>
                    <a:pt x="408" y="199"/>
                  </a:moveTo>
                  <a:cubicBezTo>
                    <a:pt x="408" y="200"/>
                    <a:pt x="408" y="200"/>
                    <a:pt x="408" y="200"/>
                  </a:cubicBezTo>
                  <a:cubicBezTo>
                    <a:pt x="408" y="200"/>
                    <a:pt x="408" y="200"/>
                    <a:pt x="408" y="199"/>
                  </a:cubicBezTo>
                  <a:moveTo>
                    <a:pt x="407" y="201"/>
                  </a:moveTo>
                  <a:cubicBezTo>
                    <a:pt x="407" y="201"/>
                    <a:pt x="407" y="201"/>
                    <a:pt x="407" y="202"/>
                  </a:cubicBezTo>
                  <a:cubicBezTo>
                    <a:pt x="407" y="201"/>
                    <a:pt x="407" y="201"/>
                    <a:pt x="407" y="201"/>
                  </a:cubicBezTo>
                  <a:moveTo>
                    <a:pt x="406" y="202"/>
                  </a:moveTo>
                  <a:cubicBezTo>
                    <a:pt x="406" y="203"/>
                    <a:pt x="406" y="203"/>
                    <a:pt x="406" y="203"/>
                  </a:cubicBezTo>
                  <a:cubicBezTo>
                    <a:pt x="406" y="203"/>
                    <a:pt x="406" y="203"/>
                    <a:pt x="406" y="202"/>
                  </a:cubicBezTo>
                  <a:moveTo>
                    <a:pt x="405" y="204"/>
                  </a:moveTo>
                  <a:cubicBezTo>
                    <a:pt x="405" y="204"/>
                    <a:pt x="405" y="204"/>
                    <a:pt x="405" y="204"/>
                  </a:cubicBezTo>
                  <a:cubicBezTo>
                    <a:pt x="405" y="204"/>
                    <a:pt x="405" y="204"/>
                    <a:pt x="405" y="204"/>
                  </a:cubicBezTo>
                  <a:moveTo>
                    <a:pt x="404" y="205"/>
                  </a:moveTo>
                  <a:cubicBezTo>
                    <a:pt x="404" y="205"/>
                    <a:pt x="404" y="206"/>
                    <a:pt x="404" y="206"/>
                  </a:cubicBezTo>
                  <a:cubicBezTo>
                    <a:pt x="404" y="206"/>
                    <a:pt x="404" y="205"/>
                    <a:pt x="404" y="205"/>
                  </a:cubicBezTo>
                  <a:moveTo>
                    <a:pt x="345" y="82"/>
                  </a:moveTo>
                  <a:cubicBezTo>
                    <a:pt x="345" y="82"/>
                    <a:pt x="345" y="82"/>
                    <a:pt x="345" y="82"/>
                  </a:cubicBezTo>
                  <a:cubicBezTo>
                    <a:pt x="345" y="82"/>
                    <a:pt x="345" y="82"/>
                    <a:pt x="345" y="82"/>
                  </a:cubicBezTo>
                  <a:moveTo>
                    <a:pt x="345" y="82"/>
                  </a:moveTo>
                  <a:cubicBezTo>
                    <a:pt x="345" y="82"/>
                    <a:pt x="345" y="82"/>
                    <a:pt x="345" y="82"/>
                  </a:cubicBezTo>
                  <a:cubicBezTo>
                    <a:pt x="345" y="82"/>
                    <a:pt x="345" y="82"/>
                    <a:pt x="345" y="82"/>
                  </a:cubicBezTo>
                  <a:moveTo>
                    <a:pt x="343" y="150"/>
                  </a:moveTo>
                  <a:cubicBezTo>
                    <a:pt x="343" y="150"/>
                    <a:pt x="343" y="151"/>
                    <a:pt x="343" y="151"/>
                  </a:cubicBezTo>
                  <a:cubicBezTo>
                    <a:pt x="343" y="151"/>
                    <a:pt x="343" y="150"/>
                    <a:pt x="343" y="150"/>
                  </a:cubicBezTo>
                  <a:moveTo>
                    <a:pt x="303" y="152"/>
                  </a:moveTo>
                  <a:cubicBezTo>
                    <a:pt x="304" y="152"/>
                    <a:pt x="304" y="152"/>
                    <a:pt x="304" y="152"/>
                  </a:cubicBezTo>
                  <a:cubicBezTo>
                    <a:pt x="304" y="152"/>
                    <a:pt x="304" y="152"/>
                    <a:pt x="303" y="152"/>
                  </a:cubicBezTo>
                  <a:moveTo>
                    <a:pt x="301" y="147"/>
                  </a:moveTo>
                  <a:cubicBezTo>
                    <a:pt x="300" y="147"/>
                    <a:pt x="300" y="147"/>
                    <a:pt x="300" y="147"/>
                  </a:cubicBezTo>
                  <a:cubicBezTo>
                    <a:pt x="300" y="147"/>
                    <a:pt x="300" y="147"/>
                    <a:pt x="301" y="147"/>
                  </a:cubicBezTo>
                  <a:moveTo>
                    <a:pt x="300" y="147"/>
                  </a:moveTo>
                  <a:cubicBezTo>
                    <a:pt x="300" y="147"/>
                    <a:pt x="300" y="147"/>
                    <a:pt x="300" y="147"/>
                  </a:cubicBezTo>
                  <a:cubicBezTo>
                    <a:pt x="300" y="147"/>
                    <a:pt x="300" y="147"/>
                    <a:pt x="300" y="147"/>
                  </a:cubicBezTo>
                  <a:moveTo>
                    <a:pt x="265" y="126"/>
                  </a:moveTo>
                  <a:cubicBezTo>
                    <a:pt x="265" y="126"/>
                    <a:pt x="264" y="126"/>
                    <a:pt x="264" y="126"/>
                  </a:cubicBezTo>
                  <a:cubicBezTo>
                    <a:pt x="264" y="126"/>
                    <a:pt x="265" y="126"/>
                    <a:pt x="265" y="126"/>
                  </a:cubicBezTo>
                  <a:moveTo>
                    <a:pt x="265" y="128"/>
                  </a:moveTo>
                  <a:cubicBezTo>
                    <a:pt x="265" y="128"/>
                    <a:pt x="265" y="127"/>
                    <a:pt x="265" y="127"/>
                  </a:cubicBezTo>
                  <a:cubicBezTo>
                    <a:pt x="265" y="127"/>
                    <a:pt x="265" y="128"/>
                    <a:pt x="265" y="128"/>
                  </a:cubicBezTo>
                  <a:moveTo>
                    <a:pt x="265" y="127"/>
                  </a:moveTo>
                  <a:cubicBezTo>
                    <a:pt x="265" y="127"/>
                    <a:pt x="265" y="127"/>
                    <a:pt x="265" y="127"/>
                  </a:cubicBezTo>
                  <a:cubicBezTo>
                    <a:pt x="265" y="127"/>
                    <a:pt x="265" y="127"/>
                    <a:pt x="265" y="127"/>
                  </a:cubicBezTo>
                  <a:moveTo>
                    <a:pt x="209" y="180"/>
                  </a:moveTo>
                  <a:cubicBezTo>
                    <a:pt x="209" y="180"/>
                    <a:pt x="209" y="180"/>
                    <a:pt x="209" y="180"/>
                  </a:cubicBezTo>
                  <a:cubicBezTo>
                    <a:pt x="209" y="180"/>
                    <a:pt x="209" y="180"/>
                    <a:pt x="209" y="180"/>
                  </a:cubicBezTo>
                  <a:moveTo>
                    <a:pt x="209" y="180"/>
                  </a:moveTo>
                  <a:cubicBezTo>
                    <a:pt x="209" y="180"/>
                    <a:pt x="210" y="180"/>
                    <a:pt x="210" y="180"/>
                  </a:cubicBezTo>
                  <a:cubicBezTo>
                    <a:pt x="210" y="180"/>
                    <a:pt x="209" y="180"/>
                    <a:pt x="209" y="180"/>
                  </a:cubicBezTo>
                  <a:moveTo>
                    <a:pt x="217" y="188"/>
                  </a:moveTo>
                  <a:cubicBezTo>
                    <a:pt x="217" y="188"/>
                    <a:pt x="216" y="188"/>
                    <a:pt x="216" y="188"/>
                  </a:cubicBezTo>
                  <a:cubicBezTo>
                    <a:pt x="216" y="188"/>
                    <a:pt x="217" y="188"/>
                    <a:pt x="217" y="188"/>
                  </a:cubicBezTo>
                  <a:moveTo>
                    <a:pt x="216" y="190"/>
                  </a:moveTo>
                  <a:cubicBezTo>
                    <a:pt x="216" y="190"/>
                    <a:pt x="216" y="190"/>
                    <a:pt x="216" y="190"/>
                  </a:cubicBezTo>
                  <a:close/>
                  <a:moveTo>
                    <a:pt x="215" y="188"/>
                  </a:moveTo>
                  <a:cubicBezTo>
                    <a:pt x="215" y="188"/>
                    <a:pt x="215" y="188"/>
                    <a:pt x="215" y="188"/>
                  </a:cubicBezTo>
                  <a:cubicBezTo>
                    <a:pt x="215" y="188"/>
                    <a:pt x="215" y="188"/>
                    <a:pt x="215" y="188"/>
                  </a:cubicBezTo>
                  <a:moveTo>
                    <a:pt x="187" y="172"/>
                  </a:moveTo>
                  <a:cubicBezTo>
                    <a:pt x="187" y="173"/>
                    <a:pt x="187" y="173"/>
                    <a:pt x="187" y="174"/>
                  </a:cubicBezTo>
                  <a:cubicBezTo>
                    <a:pt x="187" y="173"/>
                    <a:pt x="187" y="173"/>
                    <a:pt x="187" y="172"/>
                  </a:cubicBezTo>
                  <a:moveTo>
                    <a:pt x="187" y="174"/>
                  </a:moveTo>
                  <a:cubicBezTo>
                    <a:pt x="187" y="174"/>
                    <a:pt x="187" y="175"/>
                    <a:pt x="187" y="175"/>
                  </a:cubicBezTo>
                  <a:cubicBezTo>
                    <a:pt x="187" y="175"/>
                    <a:pt x="187" y="174"/>
                    <a:pt x="187" y="174"/>
                  </a:cubicBezTo>
                  <a:moveTo>
                    <a:pt x="185" y="180"/>
                  </a:moveTo>
                  <a:cubicBezTo>
                    <a:pt x="185" y="180"/>
                    <a:pt x="185" y="180"/>
                    <a:pt x="185" y="180"/>
                  </a:cubicBezTo>
                  <a:cubicBezTo>
                    <a:pt x="185" y="180"/>
                    <a:pt x="185" y="180"/>
                    <a:pt x="185" y="180"/>
                  </a:cubicBezTo>
                  <a:moveTo>
                    <a:pt x="169" y="144"/>
                  </a:moveTo>
                  <a:cubicBezTo>
                    <a:pt x="169" y="144"/>
                    <a:pt x="169" y="144"/>
                    <a:pt x="169" y="144"/>
                  </a:cubicBezTo>
                  <a:close/>
                  <a:moveTo>
                    <a:pt x="176" y="154"/>
                  </a:moveTo>
                  <a:cubicBezTo>
                    <a:pt x="176" y="154"/>
                    <a:pt x="176" y="154"/>
                    <a:pt x="176" y="154"/>
                  </a:cubicBezTo>
                  <a:cubicBezTo>
                    <a:pt x="176" y="154"/>
                    <a:pt x="176" y="154"/>
                    <a:pt x="176" y="154"/>
                  </a:cubicBezTo>
                  <a:moveTo>
                    <a:pt x="171" y="143"/>
                  </a:moveTo>
                  <a:cubicBezTo>
                    <a:pt x="171" y="143"/>
                    <a:pt x="171" y="143"/>
                    <a:pt x="171" y="143"/>
                  </a:cubicBezTo>
                  <a:cubicBezTo>
                    <a:pt x="171" y="143"/>
                    <a:pt x="171" y="143"/>
                    <a:pt x="171" y="143"/>
                  </a:cubicBezTo>
                  <a:moveTo>
                    <a:pt x="172" y="142"/>
                  </a:moveTo>
                  <a:cubicBezTo>
                    <a:pt x="172" y="142"/>
                    <a:pt x="172" y="142"/>
                    <a:pt x="173" y="141"/>
                  </a:cubicBezTo>
                  <a:cubicBezTo>
                    <a:pt x="172" y="142"/>
                    <a:pt x="172" y="142"/>
                    <a:pt x="172" y="142"/>
                  </a:cubicBezTo>
                  <a:moveTo>
                    <a:pt x="173" y="141"/>
                  </a:moveTo>
                  <a:cubicBezTo>
                    <a:pt x="173" y="141"/>
                    <a:pt x="173" y="141"/>
                    <a:pt x="173" y="140"/>
                  </a:cubicBezTo>
                  <a:cubicBezTo>
                    <a:pt x="173" y="141"/>
                    <a:pt x="173" y="141"/>
                    <a:pt x="173" y="141"/>
                  </a:cubicBezTo>
                  <a:moveTo>
                    <a:pt x="182" y="208"/>
                  </a:moveTo>
                  <a:cubicBezTo>
                    <a:pt x="180" y="207"/>
                    <a:pt x="179" y="205"/>
                    <a:pt x="180" y="203"/>
                  </a:cubicBezTo>
                  <a:cubicBezTo>
                    <a:pt x="180" y="203"/>
                    <a:pt x="180" y="203"/>
                    <a:pt x="180" y="203"/>
                  </a:cubicBezTo>
                  <a:cubicBezTo>
                    <a:pt x="180" y="205"/>
                    <a:pt x="180" y="207"/>
                    <a:pt x="182" y="208"/>
                  </a:cubicBezTo>
                  <a:moveTo>
                    <a:pt x="171" y="125"/>
                  </a:moveTo>
                  <a:cubicBezTo>
                    <a:pt x="171" y="126"/>
                    <a:pt x="171" y="126"/>
                    <a:pt x="171" y="126"/>
                  </a:cubicBezTo>
                  <a:cubicBezTo>
                    <a:pt x="171" y="126"/>
                    <a:pt x="171" y="126"/>
                    <a:pt x="171" y="125"/>
                  </a:cubicBezTo>
                  <a:moveTo>
                    <a:pt x="171" y="129"/>
                  </a:moveTo>
                  <a:cubicBezTo>
                    <a:pt x="170" y="131"/>
                    <a:pt x="170" y="133"/>
                    <a:pt x="170" y="134"/>
                  </a:cubicBezTo>
                  <a:cubicBezTo>
                    <a:pt x="170" y="134"/>
                    <a:pt x="170" y="134"/>
                    <a:pt x="170" y="133"/>
                  </a:cubicBezTo>
                  <a:cubicBezTo>
                    <a:pt x="170" y="132"/>
                    <a:pt x="170" y="130"/>
                    <a:pt x="171" y="129"/>
                  </a:cubicBezTo>
                  <a:moveTo>
                    <a:pt x="171" y="126"/>
                  </a:moveTo>
                  <a:cubicBezTo>
                    <a:pt x="171" y="127"/>
                    <a:pt x="171" y="127"/>
                    <a:pt x="171" y="127"/>
                  </a:cubicBezTo>
                  <a:cubicBezTo>
                    <a:pt x="171" y="127"/>
                    <a:pt x="171" y="127"/>
                    <a:pt x="171" y="126"/>
                  </a:cubicBezTo>
                  <a:moveTo>
                    <a:pt x="171" y="127"/>
                  </a:moveTo>
                  <a:cubicBezTo>
                    <a:pt x="171" y="128"/>
                    <a:pt x="171" y="128"/>
                    <a:pt x="171" y="128"/>
                  </a:cubicBezTo>
                  <a:cubicBezTo>
                    <a:pt x="171" y="128"/>
                    <a:pt x="171" y="128"/>
                    <a:pt x="171" y="127"/>
                  </a:cubicBezTo>
                  <a:moveTo>
                    <a:pt x="166" y="153"/>
                  </a:moveTo>
                  <a:cubicBezTo>
                    <a:pt x="166" y="153"/>
                    <a:pt x="166" y="153"/>
                    <a:pt x="166" y="153"/>
                  </a:cubicBezTo>
                  <a:close/>
                  <a:moveTo>
                    <a:pt x="219" y="189"/>
                  </a:moveTo>
                  <a:cubicBezTo>
                    <a:pt x="219" y="188"/>
                    <a:pt x="218" y="188"/>
                    <a:pt x="217" y="188"/>
                  </a:cubicBezTo>
                  <a:cubicBezTo>
                    <a:pt x="218" y="188"/>
                    <a:pt x="220" y="189"/>
                    <a:pt x="221" y="189"/>
                  </a:cubicBezTo>
                  <a:cubicBezTo>
                    <a:pt x="220" y="189"/>
                    <a:pt x="220" y="189"/>
                    <a:pt x="219" y="189"/>
                  </a:cubicBezTo>
                  <a:moveTo>
                    <a:pt x="313" y="245"/>
                  </a:moveTo>
                  <a:cubicBezTo>
                    <a:pt x="312" y="245"/>
                    <a:pt x="312" y="245"/>
                    <a:pt x="312" y="245"/>
                  </a:cubicBezTo>
                  <a:cubicBezTo>
                    <a:pt x="312" y="245"/>
                    <a:pt x="312" y="245"/>
                    <a:pt x="313" y="245"/>
                  </a:cubicBezTo>
                  <a:moveTo>
                    <a:pt x="314" y="245"/>
                  </a:moveTo>
                  <a:cubicBezTo>
                    <a:pt x="314" y="245"/>
                    <a:pt x="313" y="245"/>
                    <a:pt x="313" y="245"/>
                  </a:cubicBezTo>
                  <a:cubicBezTo>
                    <a:pt x="313" y="245"/>
                    <a:pt x="314" y="245"/>
                    <a:pt x="314" y="245"/>
                  </a:cubicBezTo>
                  <a:moveTo>
                    <a:pt x="315" y="246"/>
                  </a:moveTo>
                  <a:cubicBezTo>
                    <a:pt x="316" y="246"/>
                    <a:pt x="316" y="247"/>
                    <a:pt x="316" y="247"/>
                  </a:cubicBezTo>
                  <a:cubicBezTo>
                    <a:pt x="316" y="247"/>
                    <a:pt x="316" y="246"/>
                    <a:pt x="315" y="246"/>
                  </a:cubicBezTo>
                  <a:moveTo>
                    <a:pt x="314" y="246"/>
                  </a:moveTo>
                  <a:cubicBezTo>
                    <a:pt x="314" y="246"/>
                    <a:pt x="315" y="246"/>
                    <a:pt x="315" y="246"/>
                  </a:cubicBezTo>
                  <a:cubicBezTo>
                    <a:pt x="315" y="246"/>
                    <a:pt x="314" y="246"/>
                    <a:pt x="314" y="246"/>
                  </a:cubicBezTo>
                  <a:moveTo>
                    <a:pt x="327" y="268"/>
                  </a:moveTo>
                  <a:cubicBezTo>
                    <a:pt x="327" y="268"/>
                    <a:pt x="327" y="268"/>
                    <a:pt x="327" y="268"/>
                  </a:cubicBezTo>
                  <a:cubicBezTo>
                    <a:pt x="327" y="268"/>
                    <a:pt x="327" y="268"/>
                    <a:pt x="327" y="268"/>
                  </a:cubicBezTo>
                  <a:cubicBezTo>
                    <a:pt x="327" y="268"/>
                    <a:pt x="327" y="268"/>
                    <a:pt x="327" y="268"/>
                  </a:cubicBezTo>
                  <a:moveTo>
                    <a:pt x="330" y="267"/>
                  </a:moveTo>
                  <a:cubicBezTo>
                    <a:pt x="330" y="267"/>
                    <a:pt x="330" y="267"/>
                    <a:pt x="331" y="267"/>
                  </a:cubicBezTo>
                  <a:cubicBezTo>
                    <a:pt x="331" y="267"/>
                    <a:pt x="331" y="267"/>
                    <a:pt x="331" y="267"/>
                  </a:cubicBezTo>
                  <a:cubicBezTo>
                    <a:pt x="331" y="267"/>
                    <a:pt x="332" y="267"/>
                    <a:pt x="332" y="267"/>
                  </a:cubicBezTo>
                  <a:cubicBezTo>
                    <a:pt x="331" y="267"/>
                    <a:pt x="330" y="267"/>
                    <a:pt x="330" y="267"/>
                  </a:cubicBezTo>
                  <a:moveTo>
                    <a:pt x="332" y="267"/>
                  </a:moveTo>
                  <a:cubicBezTo>
                    <a:pt x="332" y="267"/>
                    <a:pt x="332" y="267"/>
                    <a:pt x="332" y="267"/>
                  </a:cubicBezTo>
                  <a:cubicBezTo>
                    <a:pt x="333" y="267"/>
                    <a:pt x="333" y="267"/>
                    <a:pt x="333" y="267"/>
                  </a:cubicBezTo>
                  <a:cubicBezTo>
                    <a:pt x="333" y="267"/>
                    <a:pt x="333" y="267"/>
                    <a:pt x="332" y="267"/>
                  </a:cubicBezTo>
                  <a:moveTo>
                    <a:pt x="384" y="258"/>
                  </a:moveTo>
                  <a:cubicBezTo>
                    <a:pt x="384" y="258"/>
                    <a:pt x="384" y="258"/>
                    <a:pt x="384" y="258"/>
                  </a:cubicBezTo>
                  <a:cubicBezTo>
                    <a:pt x="384" y="258"/>
                    <a:pt x="384" y="258"/>
                    <a:pt x="384" y="258"/>
                  </a:cubicBezTo>
                  <a:moveTo>
                    <a:pt x="384" y="259"/>
                  </a:moveTo>
                  <a:cubicBezTo>
                    <a:pt x="384" y="259"/>
                    <a:pt x="384" y="259"/>
                    <a:pt x="384" y="259"/>
                  </a:cubicBezTo>
                  <a:cubicBezTo>
                    <a:pt x="384" y="259"/>
                    <a:pt x="384" y="259"/>
                    <a:pt x="384" y="25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52"/>
            <p:cNvSpPr>
              <a:spLocks/>
            </p:cNvSpPr>
            <p:nvPr userDrawn="1"/>
          </p:nvSpPr>
          <p:spPr bwMode="auto">
            <a:xfrm>
              <a:off x="19416713" y="3192463"/>
              <a:ext cx="36513" cy="58738"/>
            </a:xfrm>
            <a:custGeom>
              <a:avLst/>
              <a:gdLst>
                <a:gd name="T0" fmla="*/ 9 w 13"/>
                <a:gd name="T1" fmla="*/ 20 h 21"/>
                <a:gd name="T2" fmla="*/ 11 w 13"/>
                <a:gd name="T3" fmla="*/ 0 h 21"/>
                <a:gd name="T4" fmla="*/ 4 w 13"/>
                <a:gd name="T5" fmla="*/ 6 h 21"/>
                <a:gd name="T6" fmla="*/ 9 w 13"/>
                <a:gd name="T7" fmla="*/ 20 h 21"/>
              </a:gdLst>
              <a:ahLst/>
              <a:cxnLst>
                <a:cxn ang="0">
                  <a:pos x="T0" y="T1"/>
                </a:cxn>
                <a:cxn ang="0">
                  <a:pos x="T2" y="T3"/>
                </a:cxn>
                <a:cxn ang="0">
                  <a:pos x="T4" y="T5"/>
                </a:cxn>
                <a:cxn ang="0">
                  <a:pos x="T6" y="T7"/>
                </a:cxn>
              </a:cxnLst>
              <a:rect l="0" t="0" r="r" b="b"/>
              <a:pathLst>
                <a:path w="13" h="21">
                  <a:moveTo>
                    <a:pt x="9" y="20"/>
                  </a:moveTo>
                  <a:cubicBezTo>
                    <a:pt x="13" y="20"/>
                    <a:pt x="13" y="0"/>
                    <a:pt x="11" y="0"/>
                  </a:cubicBezTo>
                  <a:cubicBezTo>
                    <a:pt x="9" y="0"/>
                    <a:pt x="9" y="3"/>
                    <a:pt x="4" y="6"/>
                  </a:cubicBezTo>
                  <a:cubicBezTo>
                    <a:pt x="0" y="9"/>
                    <a:pt x="4" y="21"/>
                    <a:pt x="9" y="2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0" name="Freeform 53"/>
            <p:cNvSpPr>
              <a:spLocks/>
            </p:cNvSpPr>
            <p:nvPr userDrawn="1"/>
          </p:nvSpPr>
          <p:spPr bwMode="auto">
            <a:xfrm>
              <a:off x="19234150" y="3295650"/>
              <a:ext cx="33338" cy="33338"/>
            </a:xfrm>
            <a:custGeom>
              <a:avLst/>
              <a:gdLst>
                <a:gd name="T0" fmla="*/ 2 w 12"/>
                <a:gd name="T1" fmla="*/ 9 h 12"/>
                <a:gd name="T2" fmla="*/ 12 w 12"/>
                <a:gd name="T3" fmla="*/ 6 h 12"/>
                <a:gd name="T4" fmla="*/ 2 w 12"/>
                <a:gd name="T5" fmla="*/ 9 h 12"/>
              </a:gdLst>
              <a:ahLst/>
              <a:cxnLst>
                <a:cxn ang="0">
                  <a:pos x="T0" y="T1"/>
                </a:cxn>
                <a:cxn ang="0">
                  <a:pos x="T2" y="T3"/>
                </a:cxn>
                <a:cxn ang="0">
                  <a:pos x="T4" y="T5"/>
                </a:cxn>
              </a:cxnLst>
              <a:rect l="0" t="0" r="r" b="b"/>
              <a:pathLst>
                <a:path w="12" h="12">
                  <a:moveTo>
                    <a:pt x="2" y="9"/>
                  </a:moveTo>
                  <a:cubicBezTo>
                    <a:pt x="7" y="12"/>
                    <a:pt x="12" y="11"/>
                    <a:pt x="12" y="6"/>
                  </a:cubicBezTo>
                  <a:cubicBezTo>
                    <a:pt x="11" y="0"/>
                    <a:pt x="0" y="7"/>
                    <a:pt x="2" y="9"/>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54"/>
            <p:cNvSpPr>
              <a:spLocks/>
            </p:cNvSpPr>
            <p:nvPr userDrawn="1"/>
          </p:nvSpPr>
          <p:spPr bwMode="auto">
            <a:xfrm>
              <a:off x="19535775" y="3359150"/>
              <a:ext cx="88900" cy="55563"/>
            </a:xfrm>
            <a:custGeom>
              <a:avLst/>
              <a:gdLst>
                <a:gd name="T0" fmla="*/ 23 w 32"/>
                <a:gd name="T1" fmla="*/ 2 h 20"/>
                <a:gd name="T2" fmla="*/ 10 w 32"/>
                <a:gd name="T3" fmla="*/ 2 h 20"/>
                <a:gd name="T4" fmla="*/ 1 w 32"/>
                <a:gd name="T5" fmla="*/ 7 h 20"/>
                <a:gd name="T6" fmla="*/ 12 w 32"/>
                <a:gd name="T7" fmla="*/ 13 h 20"/>
                <a:gd name="T8" fmla="*/ 24 w 32"/>
                <a:gd name="T9" fmla="*/ 20 h 20"/>
                <a:gd name="T10" fmla="*/ 27 w 32"/>
                <a:gd name="T11" fmla="*/ 13 h 20"/>
                <a:gd name="T12" fmla="*/ 32 w 32"/>
                <a:gd name="T13" fmla="*/ 3 h 20"/>
                <a:gd name="T14" fmla="*/ 23 w 32"/>
                <a:gd name="T15" fmla="*/ 2 h 2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20">
                  <a:moveTo>
                    <a:pt x="23" y="2"/>
                  </a:moveTo>
                  <a:cubicBezTo>
                    <a:pt x="17" y="4"/>
                    <a:pt x="14" y="4"/>
                    <a:pt x="10" y="2"/>
                  </a:cubicBezTo>
                  <a:cubicBezTo>
                    <a:pt x="6" y="0"/>
                    <a:pt x="0" y="4"/>
                    <a:pt x="1" y="7"/>
                  </a:cubicBezTo>
                  <a:cubicBezTo>
                    <a:pt x="2" y="8"/>
                    <a:pt x="4" y="11"/>
                    <a:pt x="12" y="13"/>
                  </a:cubicBezTo>
                  <a:cubicBezTo>
                    <a:pt x="20" y="15"/>
                    <a:pt x="21" y="20"/>
                    <a:pt x="24" y="20"/>
                  </a:cubicBezTo>
                  <a:cubicBezTo>
                    <a:pt x="28" y="20"/>
                    <a:pt x="28" y="17"/>
                    <a:pt x="27" y="13"/>
                  </a:cubicBezTo>
                  <a:cubicBezTo>
                    <a:pt x="26" y="9"/>
                    <a:pt x="31" y="4"/>
                    <a:pt x="32" y="3"/>
                  </a:cubicBezTo>
                  <a:cubicBezTo>
                    <a:pt x="32" y="2"/>
                    <a:pt x="30" y="1"/>
                    <a:pt x="23"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55"/>
            <p:cNvSpPr>
              <a:spLocks/>
            </p:cNvSpPr>
            <p:nvPr userDrawn="1"/>
          </p:nvSpPr>
          <p:spPr bwMode="auto">
            <a:xfrm>
              <a:off x="19405600" y="3257550"/>
              <a:ext cx="55563" cy="90488"/>
            </a:xfrm>
            <a:custGeom>
              <a:avLst/>
              <a:gdLst>
                <a:gd name="T0" fmla="*/ 9 w 20"/>
                <a:gd name="T1" fmla="*/ 3 h 33"/>
                <a:gd name="T2" fmla="*/ 1 w 20"/>
                <a:gd name="T3" fmla="*/ 5 h 33"/>
                <a:gd name="T4" fmla="*/ 5 w 20"/>
                <a:gd name="T5" fmla="*/ 19 h 33"/>
                <a:gd name="T6" fmla="*/ 10 w 20"/>
                <a:gd name="T7" fmla="*/ 29 h 33"/>
                <a:gd name="T8" fmla="*/ 17 w 20"/>
                <a:gd name="T9" fmla="*/ 25 h 33"/>
                <a:gd name="T10" fmla="*/ 19 w 20"/>
                <a:gd name="T11" fmla="*/ 7 h 33"/>
                <a:gd name="T12" fmla="*/ 9 w 20"/>
                <a:gd name="T13" fmla="*/ 3 h 33"/>
              </a:gdLst>
              <a:ahLst/>
              <a:cxnLst>
                <a:cxn ang="0">
                  <a:pos x="T0" y="T1"/>
                </a:cxn>
                <a:cxn ang="0">
                  <a:pos x="T2" y="T3"/>
                </a:cxn>
                <a:cxn ang="0">
                  <a:pos x="T4" y="T5"/>
                </a:cxn>
                <a:cxn ang="0">
                  <a:pos x="T6" y="T7"/>
                </a:cxn>
                <a:cxn ang="0">
                  <a:pos x="T8" y="T9"/>
                </a:cxn>
                <a:cxn ang="0">
                  <a:pos x="T10" y="T11"/>
                </a:cxn>
                <a:cxn ang="0">
                  <a:pos x="T12" y="T13"/>
                </a:cxn>
              </a:cxnLst>
              <a:rect l="0" t="0" r="r" b="b"/>
              <a:pathLst>
                <a:path w="20" h="33">
                  <a:moveTo>
                    <a:pt x="9" y="3"/>
                  </a:moveTo>
                  <a:cubicBezTo>
                    <a:pt x="6" y="6"/>
                    <a:pt x="3" y="3"/>
                    <a:pt x="1" y="5"/>
                  </a:cubicBezTo>
                  <a:cubicBezTo>
                    <a:pt x="0" y="8"/>
                    <a:pt x="7" y="13"/>
                    <a:pt x="5" y="19"/>
                  </a:cubicBezTo>
                  <a:cubicBezTo>
                    <a:pt x="4" y="25"/>
                    <a:pt x="6" y="33"/>
                    <a:pt x="10" y="29"/>
                  </a:cubicBezTo>
                  <a:cubicBezTo>
                    <a:pt x="13" y="26"/>
                    <a:pt x="15" y="27"/>
                    <a:pt x="17" y="25"/>
                  </a:cubicBezTo>
                  <a:cubicBezTo>
                    <a:pt x="19" y="22"/>
                    <a:pt x="17" y="12"/>
                    <a:pt x="19" y="7"/>
                  </a:cubicBezTo>
                  <a:cubicBezTo>
                    <a:pt x="20" y="3"/>
                    <a:pt x="13" y="0"/>
                    <a:pt x="9"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56"/>
            <p:cNvSpPr>
              <a:spLocks/>
            </p:cNvSpPr>
            <p:nvPr userDrawn="1"/>
          </p:nvSpPr>
          <p:spPr bwMode="auto">
            <a:xfrm>
              <a:off x="19843750" y="3446463"/>
              <a:ext cx="88900" cy="26988"/>
            </a:xfrm>
            <a:custGeom>
              <a:avLst/>
              <a:gdLst>
                <a:gd name="T0" fmla="*/ 26 w 32"/>
                <a:gd name="T1" fmla="*/ 5 h 10"/>
                <a:gd name="T2" fmla="*/ 9 w 32"/>
                <a:gd name="T3" fmla="*/ 3 h 10"/>
                <a:gd name="T4" fmla="*/ 2 w 32"/>
                <a:gd name="T5" fmla="*/ 6 h 10"/>
                <a:gd name="T6" fmla="*/ 18 w 32"/>
                <a:gd name="T7" fmla="*/ 10 h 10"/>
                <a:gd name="T8" fmla="*/ 32 w 32"/>
                <a:gd name="T9" fmla="*/ 5 h 10"/>
                <a:gd name="T10" fmla="*/ 26 w 32"/>
                <a:gd name="T11" fmla="*/ 5 h 10"/>
              </a:gdLst>
              <a:ahLst/>
              <a:cxnLst>
                <a:cxn ang="0">
                  <a:pos x="T0" y="T1"/>
                </a:cxn>
                <a:cxn ang="0">
                  <a:pos x="T2" y="T3"/>
                </a:cxn>
                <a:cxn ang="0">
                  <a:pos x="T4" y="T5"/>
                </a:cxn>
                <a:cxn ang="0">
                  <a:pos x="T6" y="T7"/>
                </a:cxn>
                <a:cxn ang="0">
                  <a:pos x="T8" y="T9"/>
                </a:cxn>
                <a:cxn ang="0">
                  <a:pos x="T10" y="T11"/>
                </a:cxn>
              </a:cxnLst>
              <a:rect l="0" t="0" r="r" b="b"/>
              <a:pathLst>
                <a:path w="32" h="10">
                  <a:moveTo>
                    <a:pt x="26" y="5"/>
                  </a:moveTo>
                  <a:cubicBezTo>
                    <a:pt x="23" y="3"/>
                    <a:pt x="12" y="6"/>
                    <a:pt x="9" y="3"/>
                  </a:cubicBezTo>
                  <a:cubicBezTo>
                    <a:pt x="6" y="0"/>
                    <a:pt x="0" y="5"/>
                    <a:pt x="2" y="6"/>
                  </a:cubicBezTo>
                  <a:cubicBezTo>
                    <a:pt x="6" y="6"/>
                    <a:pt x="12" y="10"/>
                    <a:pt x="18" y="10"/>
                  </a:cubicBezTo>
                  <a:cubicBezTo>
                    <a:pt x="24" y="10"/>
                    <a:pt x="32" y="7"/>
                    <a:pt x="32" y="5"/>
                  </a:cubicBezTo>
                  <a:cubicBezTo>
                    <a:pt x="32" y="4"/>
                    <a:pt x="28" y="6"/>
                    <a:pt x="26" y="5"/>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57"/>
            <p:cNvSpPr>
              <a:spLocks/>
            </p:cNvSpPr>
            <p:nvPr userDrawn="1"/>
          </p:nvSpPr>
          <p:spPr bwMode="auto">
            <a:xfrm>
              <a:off x="18853150" y="2709863"/>
              <a:ext cx="152400" cy="161925"/>
            </a:xfrm>
            <a:custGeom>
              <a:avLst/>
              <a:gdLst>
                <a:gd name="T0" fmla="*/ 31 w 55"/>
                <a:gd name="T1" fmla="*/ 50 h 58"/>
                <a:gd name="T2" fmla="*/ 44 w 55"/>
                <a:gd name="T3" fmla="*/ 48 h 58"/>
                <a:gd name="T4" fmla="*/ 44 w 55"/>
                <a:gd name="T5" fmla="*/ 23 h 58"/>
                <a:gd name="T6" fmla="*/ 44 w 55"/>
                <a:gd name="T7" fmla="*/ 21 h 58"/>
                <a:gd name="T8" fmla="*/ 52 w 55"/>
                <a:gd name="T9" fmla="*/ 16 h 58"/>
                <a:gd name="T10" fmla="*/ 46 w 55"/>
                <a:gd name="T11" fmla="*/ 4 h 58"/>
                <a:gd name="T12" fmla="*/ 33 w 55"/>
                <a:gd name="T13" fmla="*/ 6 h 58"/>
                <a:gd name="T14" fmla="*/ 31 w 55"/>
                <a:gd name="T15" fmla="*/ 6 h 58"/>
                <a:gd name="T16" fmla="*/ 20 w 55"/>
                <a:gd name="T17" fmla="*/ 8 h 58"/>
                <a:gd name="T18" fmla="*/ 26 w 55"/>
                <a:gd name="T19" fmla="*/ 13 h 58"/>
                <a:gd name="T20" fmla="*/ 17 w 55"/>
                <a:gd name="T21" fmla="*/ 18 h 58"/>
                <a:gd name="T22" fmla="*/ 5 w 55"/>
                <a:gd name="T23" fmla="*/ 18 h 58"/>
                <a:gd name="T24" fmla="*/ 7 w 55"/>
                <a:gd name="T25" fmla="*/ 26 h 58"/>
                <a:gd name="T26" fmla="*/ 12 w 55"/>
                <a:gd name="T27" fmla="*/ 34 h 58"/>
                <a:gd name="T28" fmla="*/ 9 w 55"/>
                <a:gd name="T29" fmla="*/ 43 h 58"/>
                <a:gd name="T30" fmla="*/ 2 w 55"/>
                <a:gd name="T31" fmla="*/ 50 h 58"/>
                <a:gd name="T32" fmla="*/ 12 w 55"/>
                <a:gd name="T33" fmla="*/ 58 h 58"/>
                <a:gd name="T34" fmla="*/ 31 w 55"/>
                <a:gd name="T35" fmla="*/ 5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5" h="58">
                  <a:moveTo>
                    <a:pt x="31" y="50"/>
                  </a:moveTo>
                  <a:cubicBezTo>
                    <a:pt x="36" y="45"/>
                    <a:pt x="39" y="50"/>
                    <a:pt x="44" y="48"/>
                  </a:cubicBezTo>
                  <a:cubicBezTo>
                    <a:pt x="49" y="45"/>
                    <a:pt x="46" y="27"/>
                    <a:pt x="44" y="23"/>
                  </a:cubicBezTo>
                  <a:cubicBezTo>
                    <a:pt x="43" y="22"/>
                    <a:pt x="44" y="22"/>
                    <a:pt x="44" y="21"/>
                  </a:cubicBezTo>
                  <a:cubicBezTo>
                    <a:pt x="44" y="19"/>
                    <a:pt x="49" y="19"/>
                    <a:pt x="52" y="16"/>
                  </a:cubicBezTo>
                  <a:cubicBezTo>
                    <a:pt x="55" y="13"/>
                    <a:pt x="50" y="8"/>
                    <a:pt x="46" y="4"/>
                  </a:cubicBezTo>
                  <a:cubicBezTo>
                    <a:pt x="42" y="0"/>
                    <a:pt x="37" y="6"/>
                    <a:pt x="33" y="6"/>
                  </a:cubicBezTo>
                  <a:cubicBezTo>
                    <a:pt x="32" y="6"/>
                    <a:pt x="32" y="6"/>
                    <a:pt x="31" y="6"/>
                  </a:cubicBezTo>
                  <a:cubicBezTo>
                    <a:pt x="27" y="4"/>
                    <a:pt x="21" y="4"/>
                    <a:pt x="20" y="8"/>
                  </a:cubicBezTo>
                  <a:cubicBezTo>
                    <a:pt x="20" y="12"/>
                    <a:pt x="25" y="11"/>
                    <a:pt x="26" y="13"/>
                  </a:cubicBezTo>
                  <a:cubicBezTo>
                    <a:pt x="26" y="16"/>
                    <a:pt x="20" y="15"/>
                    <a:pt x="17" y="18"/>
                  </a:cubicBezTo>
                  <a:cubicBezTo>
                    <a:pt x="13" y="20"/>
                    <a:pt x="9" y="16"/>
                    <a:pt x="5" y="18"/>
                  </a:cubicBezTo>
                  <a:cubicBezTo>
                    <a:pt x="2" y="20"/>
                    <a:pt x="10" y="22"/>
                    <a:pt x="7" y="26"/>
                  </a:cubicBezTo>
                  <a:cubicBezTo>
                    <a:pt x="4" y="30"/>
                    <a:pt x="7" y="30"/>
                    <a:pt x="12" y="34"/>
                  </a:cubicBezTo>
                  <a:cubicBezTo>
                    <a:pt x="16" y="37"/>
                    <a:pt x="9" y="38"/>
                    <a:pt x="9" y="43"/>
                  </a:cubicBezTo>
                  <a:cubicBezTo>
                    <a:pt x="9" y="47"/>
                    <a:pt x="3" y="47"/>
                    <a:pt x="2" y="50"/>
                  </a:cubicBezTo>
                  <a:cubicBezTo>
                    <a:pt x="0" y="52"/>
                    <a:pt x="7" y="58"/>
                    <a:pt x="12" y="58"/>
                  </a:cubicBezTo>
                  <a:cubicBezTo>
                    <a:pt x="16" y="58"/>
                    <a:pt x="25" y="56"/>
                    <a:pt x="31" y="5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58"/>
            <p:cNvSpPr>
              <a:spLocks/>
            </p:cNvSpPr>
            <p:nvPr userDrawn="1"/>
          </p:nvSpPr>
          <p:spPr bwMode="auto">
            <a:xfrm>
              <a:off x="19119850" y="2479675"/>
              <a:ext cx="22225" cy="39688"/>
            </a:xfrm>
            <a:custGeom>
              <a:avLst/>
              <a:gdLst>
                <a:gd name="T0" fmla="*/ 2 w 8"/>
                <a:gd name="T1" fmla="*/ 13 h 14"/>
                <a:gd name="T2" fmla="*/ 4 w 8"/>
                <a:gd name="T3" fmla="*/ 1 h 14"/>
                <a:gd name="T4" fmla="*/ 2 w 8"/>
                <a:gd name="T5" fmla="*/ 13 h 14"/>
              </a:gdLst>
              <a:ahLst/>
              <a:cxnLst>
                <a:cxn ang="0">
                  <a:pos x="T0" y="T1"/>
                </a:cxn>
                <a:cxn ang="0">
                  <a:pos x="T2" y="T3"/>
                </a:cxn>
                <a:cxn ang="0">
                  <a:pos x="T4" y="T5"/>
                </a:cxn>
              </a:cxnLst>
              <a:rect l="0" t="0" r="r" b="b"/>
              <a:pathLst>
                <a:path w="8" h="14">
                  <a:moveTo>
                    <a:pt x="2" y="13"/>
                  </a:moveTo>
                  <a:cubicBezTo>
                    <a:pt x="5" y="10"/>
                    <a:pt x="8" y="0"/>
                    <a:pt x="4" y="1"/>
                  </a:cubicBezTo>
                  <a:cubicBezTo>
                    <a:pt x="0" y="2"/>
                    <a:pt x="1" y="14"/>
                    <a:pt x="2" y="1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59"/>
            <p:cNvSpPr>
              <a:spLocks/>
            </p:cNvSpPr>
            <p:nvPr userDrawn="1"/>
          </p:nvSpPr>
          <p:spPr bwMode="auto">
            <a:xfrm>
              <a:off x="18961100" y="2557463"/>
              <a:ext cx="261938" cy="377825"/>
            </a:xfrm>
            <a:custGeom>
              <a:avLst/>
              <a:gdLst>
                <a:gd name="T0" fmla="*/ 3 w 94"/>
                <a:gd name="T1" fmla="*/ 24 h 136"/>
                <a:gd name="T2" fmla="*/ 11 w 94"/>
                <a:gd name="T3" fmla="*/ 30 h 136"/>
                <a:gd name="T4" fmla="*/ 7 w 94"/>
                <a:gd name="T5" fmla="*/ 38 h 136"/>
                <a:gd name="T6" fmla="*/ 12 w 94"/>
                <a:gd name="T7" fmla="*/ 44 h 136"/>
                <a:gd name="T8" fmla="*/ 3 w 94"/>
                <a:gd name="T9" fmla="*/ 50 h 136"/>
                <a:gd name="T10" fmla="*/ 11 w 94"/>
                <a:gd name="T11" fmla="*/ 48 h 136"/>
                <a:gd name="T12" fmla="*/ 15 w 94"/>
                <a:gd name="T13" fmla="*/ 54 h 136"/>
                <a:gd name="T14" fmla="*/ 22 w 94"/>
                <a:gd name="T15" fmla="*/ 46 h 136"/>
                <a:gd name="T16" fmla="*/ 22 w 94"/>
                <a:gd name="T17" fmla="*/ 53 h 136"/>
                <a:gd name="T18" fmla="*/ 19 w 94"/>
                <a:gd name="T19" fmla="*/ 64 h 136"/>
                <a:gd name="T20" fmla="*/ 34 w 94"/>
                <a:gd name="T21" fmla="*/ 63 h 136"/>
                <a:gd name="T22" fmla="*/ 37 w 94"/>
                <a:gd name="T23" fmla="*/ 66 h 136"/>
                <a:gd name="T24" fmla="*/ 38 w 94"/>
                <a:gd name="T25" fmla="*/ 72 h 136"/>
                <a:gd name="T26" fmla="*/ 41 w 94"/>
                <a:gd name="T27" fmla="*/ 76 h 136"/>
                <a:gd name="T28" fmla="*/ 40 w 94"/>
                <a:gd name="T29" fmla="*/ 86 h 136"/>
                <a:gd name="T30" fmla="*/ 29 w 94"/>
                <a:gd name="T31" fmla="*/ 86 h 136"/>
                <a:gd name="T32" fmla="*/ 26 w 94"/>
                <a:gd name="T33" fmla="*/ 88 h 136"/>
                <a:gd name="T34" fmla="*/ 23 w 94"/>
                <a:gd name="T35" fmla="*/ 95 h 136"/>
                <a:gd name="T36" fmla="*/ 29 w 94"/>
                <a:gd name="T37" fmla="*/ 99 h 136"/>
                <a:gd name="T38" fmla="*/ 19 w 94"/>
                <a:gd name="T39" fmla="*/ 106 h 136"/>
                <a:gd name="T40" fmla="*/ 23 w 94"/>
                <a:gd name="T41" fmla="*/ 111 h 136"/>
                <a:gd name="T42" fmla="*/ 29 w 94"/>
                <a:gd name="T43" fmla="*/ 112 h 136"/>
                <a:gd name="T44" fmla="*/ 41 w 94"/>
                <a:gd name="T45" fmla="*/ 114 h 136"/>
                <a:gd name="T46" fmla="*/ 42 w 94"/>
                <a:gd name="T47" fmla="*/ 116 h 136"/>
                <a:gd name="T48" fmla="*/ 30 w 94"/>
                <a:gd name="T49" fmla="*/ 118 h 136"/>
                <a:gd name="T50" fmla="*/ 16 w 94"/>
                <a:gd name="T51" fmla="*/ 135 h 136"/>
                <a:gd name="T52" fmla="*/ 24 w 94"/>
                <a:gd name="T53" fmla="*/ 130 h 136"/>
                <a:gd name="T54" fmla="*/ 32 w 94"/>
                <a:gd name="T55" fmla="*/ 132 h 136"/>
                <a:gd name="T56" fmla="*/ 37 w 94"/>
                <a:gd name="T57" fmla="*/ 127 h 136"/>
                <a:gd name="T58" fmla="*/ 44 w 94"/>
                <a:gd name="T59" fmla="*/ 126 h 136"/>
                <a:gd name="T60" fmla="*/ 53 w 94"/>
                <a:gd name="T61" fmla="*/ 123 h 136"/>
                <a:gd name="T62" fmla="*/ 61 w 94"/>
                <a:gd name="T63" fmla="*/ 126 h 136"/>
                <a:gd name="T64" fmla="*/ 73 w 94"/>
                <a:gd name="T65" fmla="*/ 123 h 136"/>
                <a:gd name="T66" fmla="*/ 88 w 94"/>
                <a:gd name="T67" fmla="*/ 117 h 136"/>
                <a:gd name="T68" fmla="*/ 84 w 94"/>
                <a:gd name="T69" fmla="*/ 115 h 136"/>
                <a:gd name="T70" fmla="*/ 84 w 94"/>
                <a:gd name="T71" fmla="*/ 109 h 136"/>
                <a:gd name="T72" fmla="*/ 93 w 94"/>
                <a:gd name="T73" fmla="*/ 98 h 136"/>
                <a:gd name="T74" fmla="*/ 82 w 94"/>
                <a:gd name="T75" fmla="*/ 93 h 136"/>
                <a:gd name="T76" fmla="*/ 77 w 94"/>
                <a:gd name="T77" fmla="*/ 92 h 136"/>
                <a:gd name="T78" fmla="*/ 77 w 94"/>
                <a:gd name="T79" fmla="*/ 86 h 136"/>
                <a:gd name="T80" fmla="*/ 73 w 94"/>
                <a:gd name="T81" fmla="*/ 81 h 136"/>
                <a:gd name="T82" fmla="*/ 65 w 94"/>
                <a:gd name="T83" fmla="*/ 68 h 136"/>
                <a:gd name="T84" fmla="*/ 58 w 94"/>
                <a:gd name="T85" fmla="*/ 55 h 136"/>
                <a:gd name="T86" fmla="*/ 51 w 94"/>
                <a:gd name="T87" fmla="*/ 49 h 136"/>
                <a:gd name="T88" fmla="*/ 41 w 94"/>
                <a:gd name="T89" fmla="*/ 48 h 136"/>
                <a:gd name="T90" fmla="*/ 45 w 94"/>
                <a:gd name="T91" fmla="*/ 41 h 136"/>
                <a:gd name="T92" fmla="*/ 53 w 94"/>
                <a:gd name="T93" fmla="*/ 22 h 136"/>
                <a:gd name="T94" fmla="*/ 34 w 94"/>
                <a:gd name="T95" fmla="*/ 21 h 136"/>
                <a:gd name="T96" fmla="*/ 30 w 94"/>
                <a:gd name="T97" fmla="*/ 18 h 136"/>
                <a:gd name="T98" fmla="*/ 38 w 94"/>
                <a:gd name="T99" fmla="*/ 9 h 136"/>
                <a:gd name="T100" fmla="*/ 40 w 94"/>
                <a:gd name="T101" fmla="*/ 3 h 136"/>
                <a:gd name="T102" fmla="*/ 35 w 94"/>
                <a:gd name="T103" fmla="*/ 7 h 136"/>
                <a:gd name="T104" fmla="*/ 23 w 94"/>
                <a:gd name="T105" fmla="*/ 7 h 136"/>
                <a:gd name="T106" fmla="*/ 17 w 94"/>
                <a:gd name="T107" fmla="*/ 16 h 136"/>
                <a:gd name="T108" fmla="*/ 12 w 94"/>
                <a:gd name="T109" fmla="*/ 23 h 136"/>
                <a:gd name="T110" fmla="*/ 9 w 94"/>
                <a:gd name="T111" fmla="*/ 26 h 136"/>
                <a:gd name="T112" fmla="*/ 3 w 94"/>
                <a:gd name="T113" fmla="*/ 24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4" h="136">
                  <a:moveTo>
                    <a:pt x="3" y="24"/>
                  </a:moveTo>
                  <a:cubicBezTo>
                    <a:pt x="0" y="26"/>
                    <a:pt x="6" y="30"/>
                    <a:pt x="11" y="30"/>
                  </a:cubicBezTo>
                  <a:cubicBezTo>
                    <a:pt x="15" y="31"/>
                    <a:pt x="7" y="34"/>
                    <a:pt x="7" y="38"/>
                  </a:cubicBezTo>
                  <a:cubicBezTo>
                    <a:pt x="6" y="42"/>
                    <a:pt x="12" y="41"/>
                    <a:pt x="12" y="44"/>
                  </a:cubicBezTo>
                  <a:cubicBezTo>
                    <a:pt x="13" y="47"/>
                    <a:pt x="3" y="47"/>
                    <a:pt x="3" y="50"/>
                  </a:cubicBezTo>
                  <a:cubicBezTo>
                    <a:pt x="3" y="53"/>
                    <a:pt x="9" y="49"/>
                    <a:pt x="11" y="48"/>
                  </a:cubicBezTo>
                  <a:cubicBezTo>
                    <a:pt x="13" y="46"/>
                    <a:pt x="10" y="55"/>
                    <a:pt x="15" y="54"/>
                  </a:cubicBezTo>
                  <a:cubicBezTo>
                    <a:pt x="21" y="53"/>
                    <a:pt x="20" y="45"/>
                    <a:pt x="22" y="46"/>
                  </a:cubicBezTo>
                  <a:cubicBezTo>
                    <a:pt x="24" y="46"/>
                    <a:pt x="21" y="50"/>
                    <a:pt x="22" y="53"/>
                  </a:cubicBezTo>
                  <a:cubicBezTo>
                    <a:pt x="24" y="57"/>
                    <a:pt x="18" y="62"/>
                    <a:pt x="19" y="64"/>
                  </a:cubicBezTo>
                  <a:cubicBezTo>
                    <a:pt x="19" y="66"/>
                    <a:pt x="30" y="66"/>
                    <a:pt x="34" y="63"/>
                  </a:cubicBezTo>
                  <a:cubicBezTo>
                    <a:pt x="38" y="59"/>
                    <a:pt x="39" y="63"/>
                    <a:pt x="37" y="66"/>
                  </a:cubicBezTo>
                  <a:cubicBezTo>
                    <a:pt x="34" y="69"/>
                    <a:pt x="35" y="71"/>
                    <a:pt x="38" y="72"/>
                  </a:cubicBezTo>
                  <a:cubicBezTo>
                    <a:pt x="42" y="73"/>
                    <a:pt x="43" y="74"/>
                    <a:pt x="41" y="76"/>
                  </a:cubicBezTo>
                  <a:cubicBezTo>
                    <a:pt x="40" y="79"/>
                    <a:pt x="41" y="84"/>
                    <a:pt x="40" y="86"/>
                  </a:cubicBezTo>
                  <a:cubicBezTo>
                    <a:pt x="40" y="88"/>
                    <a:pt x="30" y="88"/>
                    <a:pt x="29" y="86"/>
                  </a:cubicBezTo>
                  <a:cubicBezTo>
                    <a:pt x="29" y="85"/>
                    <a:pt x="25" y="86"/>
                    <a:pt x="26" y="88"/>
                  </a:cubicBezTo>
                  <a:cubicBezTo>
                    <a:pt x="27" y="90"/>
                    <a:pt x="23" y="93"/>
                    <a:pt x="23" y="95"/>
                  </a:cubicBezTo>
                  <a:cubicBezTo>
                    <a:pt x="23" y="97"/>
                    <a:pt x="29" y="96"/>
                    <a:pt x="29" y="99"/>
                  </a:cubicBezTo>
                  <a:cubicBezTo>
                    <a:pt x="29" y="101"/>
                    <a:pt x="25" y="104"/>
                    <a:pt x="19" y="106"/>
                  </a:cubicBezTo>
                  <a:cubicBezTo>
                    <a:pt x="13" y="108"/>
                    <a:pt x="20" y="113"/>
                    <a:pt x="23" y="111"/>
                  </a:cubicBezTo>
                  <a:cubicBezTo>
                    <a:pt x="26" y="108"/>
                    <a:pt x="25" y="112"/>
                    <a:pt x="29" y="112"/>
                  </a:cubicBezTo>
                  <a:cubicBezTo>
                    <a:pt x="34" y="112"/>
                    <a:pt x="36" y="115"/>
                    <a:pt x="41" y="114"/>
                  </a:cubicBezTo>
                  <a:cubicBezTo>
                    <a:pt x="45" y="112"/>
                    <a:pt x="45" y="114"/>
                    <a:pt x="42" y="116"/>
                  </a:cubicBezTo>
                  <a:cubicBezTo>
                    <a:pt x="38" y="119"/>
                    <a:pt x="33" y="116"/>
                    <a:pt x="30" y="118"/>
                  </a:cubicBezTo>
                  <a:cubicBezTo>
                    <a:pt x="27" y="120"/>
                    <a:pt x="14" y="132"/>
                    <a:pt x="16" y="135"/>
                  </a:cubicBezTo>
                  <a:cubicBezTo>
                    <a:pt x="18" y="136"/>
                    <a:pt x="20" y="132"/>
                    <a:pt x="24" y="130"/>
                  </a:cubicBezTo>
                  <a:cubicBezTo>
                    <a:pt x="29" y="128"/>
                    <a:pt x="29" y="131"/>
                    <a:pt x="32" y="132"/>
                  </a:cubicBezTo>
                  <a:cubicBezTo>
                    <a:pt x="35" y="132"/>
                    <a:pt x="35" y="126"/>
                    <a:pt x="37" y="127"/>
                  </a:cubicBezTo>
                  <a:cubicBezTo>
                    <a:pt x="39" y="127"/>
                    <a:pt x="41" y="125"/>
                    <a:pt x="44" y="126"/>
                  </a:cubicBezTo>
                  <a:cubicBezTo>
                    <a:pt x="48" y="126"/>
                    <a:pt x="51" y="125"/>
                    <a:pt x="53" y="123"/>
                  </a:cubicBezTo>
                  <a:cubicBezTo>
                    <a:pt x="55" y="122"/>
                    <a:pt x="60" y="127"/>
                    <a:pt x="61" y="126"/>
                  </a:cubicBezTo>
                  <a:cubicBezTo>
                    <a:pt x="63" y="124"/>
                    <a:pt x="70" y="123"/>
                    <a:pt x="73" y="123"/>
                  </a:cubicBezTo>
                  <a:cubicBezTo>
                    <a:pt x="77" y="123"/>
                    <a:pt x="86" y="119"/>
                    <a:pt x="88" y="117"/>
                  </a:cubicBezTo>
                  <a:cubicBezTo>
                    <a:pt x="91" y="115"/>
                    <a:pt x="87" y="114"/>
                    <a:pt x="84" y="115"/>
                  </a:cubicBezTo>
                  <a:cubicBezTo>
                    <a:pt x="80" y="115"/>
                    <a:pt x="81" y="112"/>
                    <a:pt x="84" y="109"/>
                  </a:cubicBezTo>
                  <a:cubicBezTo>
                    <a:pt x="88" y="105"/>
                    <a:pt x="93" y="103"/>
                    <a:pt x="93" y="98"/>
                  </a:cubicBezTo>
                  <a:cubicBezTo>
                    <a:pt x="94" y="94"/>
                    <a:pt x="83" y="90"/>
                    <a:pt x="82" y="93"/>
                  </a:cubicBezTo>
                  <a:cubicBezTo>
                    <a:pt x="81" y="95"/>
                    <a:pt x="79" y="95"/>
                    <a:pt x="77" y="92"/>
                  </a:cubicBezTo>
                  <a:cubicBezTo>
                    <a:pt x="75" y="89"/>
                    <a:pt x="78" y="87"/>
                    <a:pt x="77" y="86"/>
                  </a:cubicBezTo>
                  <a:cubicBezTo>
                    <a:pt x="75" y="86"/>
                    <a:pt x="73" y="82"/>
                    <a:pt x="73" y="81"/>
                  </a:cubicBezTo>
                  <a:cubicBezTo>
                    <a:pt x="74" y="79"/>
                    <a:pt x="71" y="69"/>
                    <a:pt x="65" y="68"/>
                  </a:cubicBezTo>
                  <a:cubicBezTo>
                    <a:pt x="60" y="66"/>
                    <a:pt x="59" y="59"/>
                    <a:pt x="58" y="55"/>
                  </a:cubicBezTo>
                  <a:cubicBezTo>
                    <a:pt x="57" y="51"/>
                    <a:pt x="54" y="53"/>
                    <a:pt x="51" y="49"/>
                  </a:cubicBezTo>
                  <a:cubicBezTo>
                    <a:pt x="48" y="46"/>
                    <a:pt x="44" y="48"/>
                    <a:pt x="41" y="48"/>
                  </a:cubicBezTo>
                  <a:cubicBezTo>
                    <a:pt x="39" y="48"/>
                    <a:pt x="41" y="43"/>
                    <a:pt x="45" y="41"/>
                  </a:cubicBezTo>
                  <a:cubicBezTo>
                    <a:pt x="49" y="38"/>
                    <a:pt x="53" y="25"/>
                    <a:pt x="53" y="22"/>
                  </a:cubicBezTo>
                  <a:cubicBezTo>
                    <a:pt x="53" y="19"/>
                    <a:pt x="37" y="20"/>
                    <a:pt x="34" y="21"/>
                  </a:cubicBezTo>
                  <a:cubicBezTo>
                    <a:pt x="30" y="23"/>
                    <a:pt x="27" y="19"/>
                    <a:pt x="30" y="18"/>
                  </a:cubicBezTo>
                  <a:cubicBezTo>
                    <a:pt x="33" y="17"/>
                    <a:pt x="38" y="11"/>
                    <a:pt x="38" y="9"/>
                  </a:cubicBezTo>
                  <a:cubicBezTo>
                    <a:pt x="38" y="7"/>
                    <a:pt x="42" y="5"/>
                    <a:pt x="40" y="3"/>
                  </a:cubicBezTo>
                  <a:cubicBezTo>
                    <a:pt x="37" y="0"/>
                    <a:pt x="37" y="5"/>
                    <a:pt x="35" y="7"/>
                  </a:cubicBezTo>
                  <a:cubicBezTo>
                    <a:pt x="33" y="8"/>
                    <a:pt x="28" y="8"/>
                    <a:pt x="23" y="7"/>
                  </a:cubicBezTo>
                  <a:cubicBezTo>
                    <a:pt x="18" y="6"/>
                    <a:pt x="17" y="13"/>
                    <a:pt x="17" y="16"/>
                  </a:cubicBezTo>
                  <a:cubicBezTo>
                    <a:pt x="17" y="19"/>
                    <a:pt x="11" y="21"/>
                    <a:pt x="12" y="23"/>
                  </a:cubicBezTo>
                  <a:cubicBezTo>
                    <a:pt x="13" y="26"/>
                    <a:pt x="11" y="28"/>
                    <a:pt x="9" y="26"/>
                  </a:cubicBezTo>
                  <a:cubicBezTo>
                    <a:pt x="8" y="25"/>
                    <a:pt x="6" y="21"/>
                    <a:pt x="3" y="2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60"/>
            <p:cNvSpPr>
              <a:spLocks/>
            </p:cNvSpPr>
            <p:nvPr userDrawn="1"/>
          </p:nvSpPr>
          <p:spPr bwMode="auto">
            <a:xfrm>
              <a:off x="18948400" y="2579688"/>
              <a:ext cx="34925" cy="30163"/>
            </a:xfrm>
            <a:custGeom>
              <a:avLst/>
              <a:gdLst>
                <a:gd name="T0" fmla="*/ 3 w 13"/>
                <a:gd name="T1" fmla="*/ 11 h 11"/>
                <a:gd name="T2" fmla="*/ 10 w 13"/>
                <a:gd name="T3" fmla="*/ 2 h 11"/>
                <a:gd name="T4" fmla="*/ 3 w 13"/>
                <a:gd name="T5" fmla="*/ 11 h 11"/>
              </a:gdLst>
              <a:ahLst/>
              <a:cxnLst>
                <a:cxn ang="0">
                  <a:pos x="T0" y="T1"/>
                </a:cxn>
                <a:cxn ang="0">
                  <a:pos x="T2" y="T3"/>
                </a:cxn>
                <a:cxn ang="0">
                  <a:pos x="T4" y="T5"/>
                </a:cxn>
              </a:cxnLst>
              <a:rect l="0" t="0" r="r" b="b"/>
              <a:pathLst>
                <a:path w="13" h="11">
                  <a:moveTo>
                    <a:pt x="3" y="11"/>
                  </a:moveTo>
                  <a:cubicBezTo>
                    <a:pt x="8" y="11"/>
                    <a:pt x="13" y="4"/>
                    <a:pt x="10" y="2"/>
                  </a:cubicBezTo>
                  <a:cubicBezTo>
                    <a:pt x="8" y="0"/>
                    <a:pt x="0" y="11"/>
                    <a:pt x="3"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61"/>
            <p:cNvSpPr>
              <a:spLocks/>
            </p:cNvSpPr>
            <p:nvPr userDrawn="1"/>
          </p:nvSpPr>
          <p:spPr bwMode="auto">
            <a:xfrm>
              <a:off x="19494500" y="2679700"/>
              <a:ext cx="52388" cy="66675"/>
            </a:xfrm>
            <a:custGeom>
              <a:avLst/>
              <a:gdLst>
                <a:gd name="T0" fmla="*/ 17 w 19"/>
                <a:gd name="T1" fmla="*/ 3 h 24"/>
                <a:gd name="T2" fmla="*/ 14 w 19"/>
                <a:gd name="T3" fmla="*/ 6 h 24"/>
                <a:gd name="T4" fmla="*/ 10 w 19"/>
                <a:gd name="T5" fmla="*/ 3 h 24"/>
                <a:gd name="T6" fmla="*/ 3 w 19"/>
                <a:gd name="T7" fmla="*/ 6 h 24"/>
                <a:gd name="T8" fmla="*/ 7 w 19"/>
                <a:gd name="T9" fmla="*/ 16 h 24"/>
                <a:gd name="T10" fmla="*/ 4 w 19"/>
                <a:gd name="T11" fmla="*/ 19 h 24"/>
                <a:gd name="T12" fmla="*/ 7 w 19"/>
                <a:gd name="T13" fmla="*/ 24 h 24"/>
                <a:gd name="T14" fmla="*/ 15 w 19"/>
                <a:gd name="T15" fmla="*/ 15 h 24"/>
                <a:gd name="T16" fmla="*/ 17 w 19"/>
                <a:gd name="T17" fmla="*/ 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 h="24">
                  <a:moveTo>
                    <a:pt x="17" y="3"/>
                  </a:moveTo>
                  <a:cubicBezTo>
                    <a:pt x="16" y="2"/>
                    <a:pt x="15" y="5"/>
                    <a:pt x="14" y="6"/>
                  </a:cubicBezTo>
                  <a:cubicBezTo>
                    <a:pt x="12" y="6"/>
                    <a:pt x="11" y="0"/>
                    <a:pt x="10" y="3"/>
                  </a:cubicBezTo>
                  <a:cubicBezTo>
                    <a:pt x="10" y="7"/>
                    <a:pt x="6" y="2"/>
                    <a:pt x="3" y="6"/>
                  </a:cubicBezTo>
                  <a:cubicBezTo>
                    <a:pt x="0" y="11"/>
                    <a:pt x="5" y="15"/>
                    <a:pt x="7" y="16"/>
                  </a:cubicBezTo>
                  <a:cubicBezTo>
                    <a:pt x="10" y="17"/>
                    <a:pt x="7" y="19"/>
                    <a:pt x="4" y="19"/>
                  </a:cubicBezTo>
                  <a:cubicBezTo>
                    <a:pt x="2" y="18"/>
                    <a:pt x="3" y="23"/>
                    <a:pt x="7" y="24"/>
                  </a:cubicBezTo>
                  <a:cubicBezTo>
                    <a:pt x="11" y="24"/>
                    <a:pt x="15" y="17"/>
                    <a:pt x="15" y="15"/>
                  </a:cubicBezTo>
                  <a:cubicBezTo>
                    <a:pt x="14" y="13"/>
                    <a:pt x="19" y="4"/>
                    <a:pt x="17" y="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62"/>
            <p:cNvSpPr>
              <a:spLocks/>
            </p:cNvSpPr>
            <p:nvPr userDrawn="1"/>
          </p:nvSpPr>
          <p:spPr bwMode="auto">
            <a:xfrm>
              <a:off x="19694525" y="2608263"/>
              <a:ext cx="41275" cy="44450"/>
            </a:xfrm>
            <a:custGeom>
              <a:avLst/>
              <a:gdLst>
                <a:gd name="T0" fmla="*/ 2 w 15"/>
                <a:gd name="T1" fmla="*/ 14 h 16"/>
                <a:gd name="T2" fmla="*/ 9 w 15"/>
                <a:gd name="T3" fmla="*/ 0 h 16"/>
                <a:gd name="T4" fmla="*/ 2 w 15"/>
                <a:gd name="T5" fmla="*/ 14 h 16"/>
              </a:gdLst>
              <a:ahLst/>
              <a:cxnLst>
                <a:cxn ang="0">
                  <a:pos x="T0" y="T1"/>
                </a:cxn>
                <a:cxn ang="0">
                  <a:pos x="T2" y="T3"/>
                </a:cxn>
                <a:cxn ang="0">
                  <a:pos x="T4" y="T5"/>
                </a:cxn>
              </a:cxnLst>
              <a:rect l="0" t="0" r="r" b="b"/>
              <a:pathLst>
                <a:path w="15" h="16">
                  <a:moveTo>
                    <a:pt x="2" y="14"/>
                  </a:moveTo>
                  <a:cubicBezTo>
                    <a:pt x="3" y="16"/>
                    <a:pt x="15" y="0"/>
                    <a:pt x="9" y="0"/>
                  </a:cubicBezTo>
                  <a:cubicBezTo>
                    <a:pt x="3" y="0"/>
                    <a:pt x="0" y="12"/>
                    <a:pt x="2" y="14"/>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63"/>
            <p:cNvSpPr>
              <a:spLocks/>
            </p:cNvSpPr>
            <p:nvPr userDrawn="1"/>
          </p:nvSpPr>
          <p:spPr bwMode="auto">
            <a:xfrm>
              <a:off x="19810413" y="2554288"/>
              <a:ext cx="30163" cy="11113"/>
            </a:xfrm>
            <a:custGeom>
              <a:avLst/>
              <a:gdLst>
                <a:gd name="T0" fmla="*/ 9 w 11"/>
                <a:gd name="T1" fmla="*/ 2 h 4"/>
                <a:gd name="T2" fmla="*/ 3 w 11"/>
                <a:gd name="T3" fmla="*/ 3 h 4"/>
                <a:gd name="T4" fmla="*/ 9 w 11"/>
                <a:gd name="T5" fmla="*/ 2 h 4"/>
              </a:gdLst>
              <a:ahLst/>
              <a:cxnLst>
                <a:cxn ang="0">
                  <a:pos x="T0" y="T1"/>
                </a:cxn>
                <a:cxn ang="0">
                  <a:pos x="T2" y="T3"/>
                </a:cxn>
                <a:cxn ang="0">
                  <a:pos x="T4" y="T5"/>
                </a:cxn>
              </a:cxnLst>
              <a:rect l="0" t="0" r="r" b="b"/>
              <a:pathLst>
                <a:path w="11" h="4">
                  <a:moveTo>
                    <a:pt x="9" y="2"/>
                  </a:moveTo>
                  <a:cubicBezTo>
                    <a:pt x="11" y="0"/>
                    <a:pt x="0" y="1"/>
                    <a:pt x="3" y="3"/>
                  </a:cubicBezTo>
                  <a:cubicBezTo>
                    <a:pt x="4" y="4"/>
                    <a:pt x="8" y="4"/>
                    <a:pt x="9" y="2"/>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64"/>
            <p:cNvSpPr>
              <a:spLocks/>
            </p:cNvSpPr>
            <p:nvPr userDrawn="1"/>
          </p:nvSpPr>
          <p:spPr bwMode="auto">
            <a:xfrm>
              <a:off x="19805650" y="2568575"/>
              <a:ext cx="41275" cy="30163"/>
            </a:xfrm>
            <a:custGeom>
              <a:avLst/>
              <a:gdLst>
                <a:gd name="T0" fmla="*/ 2 w 15"/>
                <a:gd name="T1" fmla="*/ 11 h 11"/>
                <a:gd name="T2" fmla="*/ 13 w 15"/>
                <a:gd name="T3" fmla="*/ 4 h 11"/>
                <a:gd name="T4" fmla="*/ 7 w 15"/>
                <a:gd name="T5" fmla="*/ 2 h 11"/>
                <a:gd name="T6" fmla="*/ 2 w 15"/>
                <a:gd name="T7" fmla="*/ 11 h 11"/>
              </a:gdLst>
              <a:ahLst/>
              <a:cxnLst>
                <a:cxn ang="0">
                  <a:pos x="T0" y="T1"/>
                </a:cxn>
                <a:cxn ang="0">
                  <a:pos x="T2" y="T3"/>
                </a:cxn>
                <a:cxn ang="0">
                  <a:pos x="T4" y="T5"/>
                </a:cxn>
                <a:cxn ang="0">
                  <a:pos x="T6" y="T7"/>
                </a:cxn>
              </a:cxnLst>
              <a:rect l="0" t="0" r="r" b="b"/>
              <a:pathLst>
                <a:path w="15" h="11">
                  <a:moveTo>
                    <a:pt x="2" y="11"/>
                  </a:moveTo>
                  <a:cubicBezTo>
                    <a:pt x="5" y="11"/>
                    <a:pt x="12" y="5"/>
                    <a:pt x="13" y="4"/>
                  </a:cubicBezTo>
                  <a:cubicBezTo>
                    <a:pt x="15" y="2"/>
                    <a:pt x="12" y="0"/>
                    <a:pt x="7" y="2"/>
                  </a:cubicBezTo>
                  <a:cubicBezTo>
                    <a:pt x="1" y="3"/>
                    <a:pt x="0" y="11"/>
                    <a:pt x="2" y="11"/>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65"/>
            <p:cNvSpPr>
              <a:spLocks/>
            </p:cNvSpPr>
            <p:nvPr userDrawn="1"/>
          </p:nvSpPr>
          <p:spPr bwMode="auto">
            <a:xfrm>
              <a:off x="20051713" y="2035175"/>
              <a:ext cx="3175" cy="3175"/>
            </a:xfrm>
            <a:custGeom>
              <a:avLst/>
              <a:gdLst>
                <a:gd name="T0" fmla="*/ 1 w 1"/>
                <a:gd name="T1" fmla="*/ 0 h 1"/>
                <a:gd name="T2" fmla="*/ 0 w 1"/>
                <a:gd name="T3" fmla="*/ 1 h 1"/>
                <a:gd name="T4" fmla="*/ 1 w 1"/>
                <a:gd name="T5" fmla="*/ 0 h 1"/>
              </a:gdLst>
              <a:ahLst/>
              <a:cxnLst>
                <a:cxn ang="0">
                  <a:pos x="T0" y="T1"/>
                </a:cxn>
                <a:cxn ang="0">
                  <a:pos x="T2" y="T3"/>
                </a:cxn>
                <a:cxn ang="0">
                  <a:pos x="T4" y="T5"/>
                </a:cxn>
              </a:cxnLst>
              <a:rect l="0" t="0" r="r" b="b"/>
              <a:pathLst>
                <a:path w="1" h="1">
                  <a:moveTo>
                    <a:pt x="1" y="0"/>
                  </a:moveTo>
                  <a:cubicBezTo>
                    <a:pt x="0" y="1"/>
                    <a:pt x="0" y="1"/>
                    <a:pt x="0" y="1"/>
                  </a:cubicBezTo>
                  <a:cubicBezTo>
                    <a:pt x="1" y="1"/>
                    <a:pt x="1" y="0"/>
                    <a:pt x="1" y="0"/>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66"/>
            <p:cNvSpPr>
              <a:spLocks noEditPoints="1"/>
            </p:cNvSpPr>
            <p:nvPr userDrawn="1"/>
          </p:nvSpPr>
          <p:spPr bwMode="auto">
            <a:xfrm>
              <a:off x="19310350" y="1957388"/>
              <a:ext cx="781050" cy="760413"/>
            </a:xfrm>
            <a:custGeom>
              <a:avLst/>
              <a:gdLst>
                <a:gd name="T0" fmla="*/ 4 w 281"/>
                <a:gd name="T1" fmla="*/ 189 h 274"/>
                <a:gd name="T2" fmla="*/ 18 w 281"/>
                <a:gd name="T3" fmla="*/ 198 h 274"/>
                <a:gd name="T4" fmla="*/ 4 w 281"/>
                <a:gd name="T5" fmla="*/ 211 h 274"/>
                <a:gd name="T6" fmla="*/ 8 w 281"/>
                <a:gd name="T7" fmla="*/ 218 h 274"/>
                <a:gd name="T8" fmla="*/ 59 w 281"/>
                <a:gd name="T9" fmla="*/ 214 h 274"/>
                <a:gd name="T10" fmla="*/ 69 w 281"/>
                <a:gd name="T11" fmla="*/ 218 h 274"/>
                <a:gd name="T12" fmla="*/ 85 w 281"/>
                <a:gd name="T13" fmla="*/ 258 h 274"/>
                <a:gd name="T14" fmla="*/ 100 w 281"/>
                <a:gd name="T15" fmla="*/ 265 h 274"/>
                <a:gd name="T16" fmla="*/ 122 w 281"/>
                <a:gd name="T17" fmla="*/ 257 h 274"/>
                <a:gd name="T18" fmla="*/ 126 w 281"/>
                <a:gd name="T19" fmla="*/ 225 h 274"/>
                <a:gd name="T20" fmla="*/ 138 w 281"/>
                <a:gd name="T21" fmla="*/ 190 h 274"/>
                <a:gd name="T22" fmla="*/ 136 w 281"/>
                <a:gd name="T23" fmla="*/ 157 h 274"/>
                <a:gd name="T24" fmla="*/ 175 w 281"/>
                <a:gd name="T25" fmla="*/ 126 h 274"/>
                <a:gd name="T26" fmla="*/ 196 w 281"/>
                <a:gd name="T27" fmla="*/ 100 h 274"/>
                <a:gd name="T28" fmla="*/ 212 w 281"/>
                <a:gd name="T29" fmla="*/ 116 h 274"/>
                <a:gd name="T30" fmla="*/ 184 w 281"/>
                <a:gd name="T31" fmla="*/ 142 h 274"/>
                <a:gd name="T32" fmla="*/ 173 w 281"/>
                <a:gd name="T33" fmla="*/ 166 h 274"/>
                <a:gd name="T34" fmla="*/ 188 w 281"/>
                <a:gd name="T35" fmla="*/ 197 h 274"/>
                <a:gd name="T36" fmla="*/ 248 w 281"/>
                <a:gd name="T37" fmla="*/ 184 h 274"/>
                <a:gd name="T38" fmla="*/ 264 w 281"/>
                <a:gd name="T39" fmla="*/ 137 h 274"/>
                <a:gd name="T40" fmla="*/ 261 w 281"/>
                <a:gd name="T41" fmla="*/ 116 h 274"/>
                <a:gd name="T42" fmla="*/ 255 w 281"/>
                <a:gd name="T43" fmla="*/ 82 h 274"/>
                <a:gd name="T44" fmla="*/ 251 w 281"/>
                <a:gd name="T45" fmla="*/ 56 h 274"/>
                <a:gd name="T46" fmla="*/ 257 w 281"/>
                <a:gd name="T47" fmla="*/ 38 h 274"/>
                <a:gd name="T48" fmla="*/ 257 w 281"/>
                <a:gd name="T49" fmla="*/ 22 h 274"/>
                <a:gd name="T50" fmla="*/ 271 w 281"/>
                <a:gd name="T51" fmla="*/ 12 h 274"/>
                <a:gd name="T52" fmla="*/ 246 w 281"/>
                <a:gd name="T53" fmla="*/ 13 h 274"/>
                <a:gd name="T54" fmla="*/ 230 w 281"/>
                <a:gd name="T55" fmla="*/ 16 h 274"/>
                <a:gd name="T56" fmla="*/ 215 w 281"/>
                <a:gd name="T57" fmla="*/ 14 h 274"/>
                <a:gd name="T58" fmla="*/ 207 w 281"/>
                <a:gd name="T59" fmla="*/ 5 h 274"/>
                <a:gd name="T60" fmla="*/ 193 w 281"/>
                <a:gd name="T61" fmla="*/ 17 h 274"/>
                <a:gd name="T62" fmla="*/ 196 w 281"/>
                <a:gd name="T63" fmla="*/ 7 h 274"/>
                <a:gd name="T64" fmla="*/ 181 w 281"/>
                <a:gd name="T65" fmla="*/ 19 h 274"/>
                <a:gd name="T66" fmla="*/ 168 w 281"/>
                <a:gd name="T67" fmla="*/ 20 h 274"/>
                <a:gd name="T68" fmla="*/ 158 w 281"/>
                <a:gd name="T69" fmla="*/ 27 h 274"/>
                <a:gd name="T70" fmla="*/ 146 w 281"/>
                <a:gd name="T71" fmla="*/ 29 h 274"/>
                <a:gd name="T72" fmla="*/ 126 w 281"/>
                <a:gd name="T73" fmla="*/ 40 h 274"/>
                <a:gd name="T74" fmla="*/ 127 w 281"/>
                <a:gd name="T75" fmla="*/ 47 h 274"/>
                <a:gd name="T76" fmla="*/ 113 w 281"/>
                <a:gd name="T77" fmla="*/ 43 h 274"/>
                <a:gd name="T78" fmla="*/ 92 w 281"/>
                <a:gd name="T79" fmla="*/ 62 h 274"/>
                <a:gd name="T80" fmla="*/ 123 w 281"/>
                <a:gd name="T81" fmla="*/ 53 h 274"/>
                <a:gd name="T82" fmla="*/ 110 w 281"/>
                <a:gd name="T83" fmla="*/ 62 h 274"/>
                <a:gd name="T84" fmla="*/ 90 w 281"/>
                <a:gd name="T85" fmla="*/ 95 h 274"/>
                <a:gd name="T86" fmla="*/ 74 w 281"/>
                <a:gd name="T87" fmla="*/ 114 h 274"/>
                <a:gd name="T88" fmla="*/ 60 w 281"/>
                <a:gd name="T89" fmla="*/ 128 h 274"/>
                <a:gd name="T90" fmla="*/ 41 w 281"/>
                <a:gd name="T91" fmla="*/ 145 h 274"/>
                <a:gd name="T92" fmla="*/ 21 w 281"/>
                <a:gd name="T93" fmla="*/ 156 h 274"/>
                <a:gd name="T94" fmla="*/ 2 w 281"/>
                <a:gd name="T95" fmla="*/ 171 h 274"/>
                <a:gd name="T96" fmla="*/ 177 w 281"/>
                <a:gd name="T97" fmla="*/ 49 h 274"/>
                <a:gd name="T98" fmla="*/ 169 w 281"/>
                <a:gd name="T99" fmla="*/ 43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1" h="274">
                  <a:moveTo>
                    <a:pt x="6" y="176"/>
                  </a:moveTo>
                  <a:cubicBezTo>
                    <a:pt x="6" y="178"/>
                    <a:pt x="2" y="180"/>
                    <a:pt x="5" y="180"/>
                  </a:cubicBezTo>
                  <a:cubicBezTo>
                    <a:pt x="8" y="181"/>
                    <a:pt x="5" y="183"/>
                    <a:pt x="4" y="184"/>
                  </a:cubicBezTo>
                  <a:cubicBezTo>
                    <a:pt x="2" y="185"/>
                    <a:pt x="2" y="187"/>
                    <a:pt x="4" y="189"/>
                  </a:cubicBezTo>
                  <a:cubicBezTo>
                    <a:pt x="5" y="192"/>
                    <a:pt x="0" y="192"/>
                    <a:pt x="3" y="196"/>
                  </a:cubicBezTo>
                  <a:cubicBezTo>
                    <a:pt x="5" y="199"/>
                    <a:pt x="7" y="195"/>
                    <a:pt x="8" y="198"/>
                  </a:cubicBezTo>
                  <a:cubicBezTo>
                    <a:pt x="9" y="200"/>
                    <a:pt x="12" y="198"/>
                    <a:pt x="16" y="195"/>
                  </a:cubicBezTo>
                  <a:cubicBezTo>
                    <a:pt x="19" y="192"/>
                    <a:pt x="21" y="198"/>
                    <a:pt x="18" y="198"/>
                  </a:cubicBezTo>
                  <a:cubicBezTo>
                    <a:pt x="15" y="198"/>
                    <a:pt x="12" y="200"/>
                    <a:pt x="12" y="202"/>
                  </a:cubicBezTo>
                  <a:cubicBezTo>
                    <a:pt x="13" y="205"/>
                    <a:pt x="8" y="205"/>
                    <a:pt x="8" y="201"/>
                  </a:cubicBezTo>
                  <a:cubicBezTo>
                    <a:pt x="8" y="198"/>
                    <a:pt x="2" y="202"/>
                    <a:pt x="4" y="204"/>
                  </a:cubicBezTo>
                  <a:cubicBezTo>
                    <a:pt x="7" y="207"/>
                    <a:pt x="4" y="208"/>
                    <a:pt x="4" y="211"/>
                  </a:cubicBezTo>
                  <a:cubicBezTo>
                    <a:pt x="4" y="213"/>
                    <a:pt x="8" y="213"/>
                    <a:pt x="10" y="210"/>
                  </a:cubicBezTo>
                  <a:cubicBezTo>
                    <a:pt x="11" y="207"/>
                    <a:pt x="14" y="208"/>
                    <a:pt x="15" y="211"/>
                  </a:cubicBezTo>
                  <a:cubicBezTo>
                    <a:pt x="16" y="213"/>
                    <a:pt x="13" y="211"/>
                    <a:pt x="13" y="215"/>
                  </a:cubicBezTo>
                  <a:cubicBezTo>
                    <a:pt x="13" y="219"/>
                    <a:pt x="10" y="215"/>
                    <a:pt x="8" y="218"/>
                  </a:cubicBezTo>
                  <a:cubicBezTo>
                    <a:pt x="6" y="221"/>
                    <a:pt x="16" y="226"/>
                    <a:pt x="19" y="227"/>
                  </a:cubicBezTo>
                  <a:cubicBezTo>
                    <a:pt x="23" y="228"/>
                    <a:pt x="26" y="231"/>
                    <a:pt x="32" y="230"/>
                  </a:cubicBezTo>
                  <a:cubicBezTo>
                    <a:pt x="38" y="229"/>
                    <a:pt x="50" y="218"/>
                    <a:pt x="52" y="216"/>
                  </a:cubicBezTo>
                  <a:cubicBezTo>
                    <a:pt x="53" y="214"/>
                    <a:pt x="57" y="216"/>
                    <a:pt x="59" y="214"/>
                  </a:cubicBezTo>
                  <a:cubicBezTo>
                    <a:pt x="62" y="212"/>
                    <a:pt x="60" y="207"/>
                    <a:pt x="62" y="206"/>
                  </a:cubicBezTo>
                  <a:cubicBezTo>
                    <a:pt x="64" y="205"/>
                    <a:pt x="65" y="212"/>
                    <a:pt x="66" y="212"/>
                  </a:cubicBezTo>
                  <a:cubicBezTo>
                    <a:pt x="68" y="213"/>
                    <a:pt x="69" y="214"/>
                    <a:pt x="69" y="217"/>
                  </a:cubicBezTo>
                  <a:cubicBezTo>
                    <a:pt x="69" y="217"/>
                    <a:pt x="69" y="218"/>
                    <a:pt x="69" y="218"/>
                  </a:cubicBezTo>
                  <a:cubicBezTo>
                    <a:pt x="68" y="222"/>
                    <a:pt x="70" y="226"/>
                    <a:pt x="73" y="229"/>
                  </a:cubicBezTo>
                  <a:cubicBezTo>
                    <a:pt x="77" y="232"/>
                    <a:pt x="74" y="236"/>
                    <a:pt x="77" y="240"/>
                  </a:cubicBezTo>
                  <a:cubicBezTo>
                    <a:pt x="80" y="244"/>
                    <a:pt x="79" y="247"/>
                    <a:pt x="83" y="249"/>
                  </a:cubicBezTo>
                  <a:cubicBezTo>
                    <a:pt x="86" y="252"/>
                    <a:pt x="86" y="254"/>
                    <a:pt x="85" y="258"/>
                  </a:cubicBezTo>
                  <a:cubicBezTo>
                    <a:pt x="83" y="261"/>
                    <a:pt x="88" y="260"/>
                    <a:pt x="88" y="262"/>
                  </a:cubicBezTo>
                  <a:cubicBezTo>
                    <a:pt x="88" y="265"/>
                    <a:pt x="87" y="269"/>
                    <a:pt x="88" y="271"/>
                  </a:cubicBezTo>
                  <a:cubicBezTo>
                    <a:pt x="89" y="274"/>
                    <a:pt x="91" y="271"/>
                    <a:pt x="96" y="271"/>
                  </a:cubicBezTo>
                  <a:cubicBezTo>
                    <a:pt x="101" y="271"/>
                    <a:pt x="100" y="268"/>
                    <a:pt x="100" y="265"/>
                  </a:cubicBezTo>
                  <a:cubicBezTo>
                    <a:pt x="100" y="262"/>
                    <a:pt x="103" y="263"/>
                    <a:pt x="104" y="261"/>
                  </a:cubicBezTo>
                  <a:cubicBezTo>
                    <a:pt x="104" y="260"/>
                    <a:pt x="109" y="259"/>
                    <a:pt x="112" y="261"/>
                  </a:cubicBezTo>
                  <a:cubicBezTo>
                    <a:pt x="116" y="262"/>
                    <a:pt x="118" y="260"/>
                    <a:pt x="119" y="256"/>
                  </a:cubicBezTo>
                  <a:cubicBezTo>
                    <a:pt x="119" y="252"/>
                    <a:pt x="121" y="257"/>
                    <a:pt x="122" y="257"/>
                  </a:cubicBezTo>
                  <a:cubicBezTo>
                    <a:pt x="123" y="258"/>
                    <a:pt x="127" y="252"/>
                    <a:pt x="128" y="247"/>
                  </a:cubicBezTo>
                  <a:cubicBezTo>
                    <a:pt x="130" y="243"/>
                    <a:pt x="128" y="244"/>
                    <a:pt x="125" y="248"/>
                  </a:cubicBezTo>
                  <a:cubicBezTo>
                    <a:pt x="121" y="252"/>
                    <a:pt x="123" y="244"/>
                    <a:pt x="124" y="240"/>
                  </a:cubicBezTo>
                  <a:cubicBezTo>
                    <a:pt x="126" y="237"/>
                    <a:pt x="126" y="228"/>
                    <a:pt x="126" y="225"/>
                  </a:cubicBezTo>
                  <a:cubicBezTo>
                    <a:pt x="127" y="223"/>
                    <a:pt x="128" y="220"/>
                    <a:pt x="132" y="219"/>
                  </a:cubicBezTo>
                  <a:cubicBezTo>
                    <a:pt x="137" y="218"/>
                    <a:pt x="143" y="212"/>
                    <a:pt x="142" y="210"/>
                  </a:cubicBezTo>
                  <a:cubicBezTo>
                    <a:pt x="141" y="207"/>
                    <a:pt x="148" y="204"/>
                    <a:pt x="148" y="201"/>
                  </a:cubicBezTo>
                  <a:cubicBezTo>
                    <a:pt x="148" y="199"/>
                    <a:pt x="140" y="192"/>
                    <a:pt x="138" y="190"/>
                  </a:cubicBezTo>
                  <a:cubicBezTo>
                    <a:pt x="135" y="188"/>
                    <a:pt x="130" y="190"/>
                    <a:pt x="130" y="188"/>
                  </a:cubicBezTo>
                  <a:cubicBezTo>
                    <a:pt x="131" y="186"/>
                    <a:pt x="130" y="179"/>
                    <a:pt x="129" y="176"/>
                  </a:cubicBezTo>
                  <a:cubicBezTo>
                    <a:pt x="128" y="172"/>
                    <a:pt x="133" y="169"/>
                    <a:pt x="133" y="165"/>
                  </a:cubicBezTo>
                  <a:cubicBezTo>
                    <a:pt x="133" y="162"/>
                    <a:pt x="133" y="158"/>
                    <a:pt x="136" y="157"/>
                  </a:cubicBezTo>
                  <a:cubicBezTo>
                    <a:pt x="139" y="156"/>
                    <a:pt x="137" y="153"/>
                    <a:pt x="141" y="152"/>
                  </a:cubicBezTo>
                  <a:cubicBezTo>
                    <a:pt x="145" y="151"/>
                    <a:pt x="144" y="146"/>
                    <a:pt x="148" y="144"/>
                  </a:cubicBezTo>
                  <a:cubicBezTo>
                    <a:pt x="153" y="142"/>
                    <a:pt x="153" y="141"/>
                    <a:pt x="158" y="138"/>
                  </a:cubicBezTo>
                  <a:cubicBezTo>
                    <a:pt x="164" y="135"/>
                    <a:pt x="173" y="129"/>
                    <a:pt x="175" y="126"/>
                  </a:cubicBezTo>
                  <a:cubicBezTo>
                    <a:pt x="176" y="123"/>
                    <a:pt x="169" y="119"/>
                    <a:pt x="174" y="116"/>
                  </a:cubicBezTo>
                  <a:cubicBezTo>
                    <a:pt x="178" y="112"/>
                    <a:pt x="175" y="108"/>
                    <a:pt x="178" y="107"/>
                  </a:cubicBezTo>
                  <a:cubicBezTo>
                    <a:pt x="181" y="106"/>
                    <a:pt x="182" y="104"/>
                    <a:pt x="185" y="101"/>
                  </a:cubicBezTo>
                  <a:cubicBezTo>
                    <a:pt x="187" y="99"/>
                    <a:pt x="190" y="101"/>
                    <a:pt x="196" y="100"/>
                  </a:cubicBezTo>
                  <a:cubicBezTo>
                    <a:pt x="198" y="100"/>
                    <a:pt x="200" y="100"/>
                    <a:pt x="202" y="100"/>
                  </a:cubicBezTo>
                  <a:cubicBezTo>
                    <a:pt x="205" y="101"/>
                    <a:pt x="208" y="103"/>
                    <a:pt x="210" y="104"/>
                  </a:cubicBezTo>
                  <a:cubicBezTo>
                    <a:pt x="215" y="106"/>
                    <a:pt x="214" y="109"/>
                    <a:pt x="214" y="112"/>
                  </a:cubicBezTo>
                  <a:cubicBezTo>
                    <a:pt x="214" y="116"/>
                    <a:pt x="215" y="117"/>
                    <a:pt x="212" y="116"/>
                  </a:cubicBezTo>
                  <a:cubicBezTo>
                    <a:pt x="210" y="115"/>
                    <a:pt x="208" y="116"/>
                    <a:pt x="206" y="121"/>
                  </a:cubicBezTo>
                  <a:cubicBezTo>
                    <a:pt x="205" y="126"/>
                    <a:pt x="199" y="131"/>
                    <a:pt x="196" y="132"/>
                  </a:cubicBezTo>
                  <a:cubicBezTo>
                    <a:pt x="192" y="132"/>
                    <a:pt x="192" y="136"/>
                    <a:pt x="189" y="136"/>
                  </a:cubicBezTo>
                  <a:cubicBezTo>
                    <a:pt x="186" y="137"/>
                    <a:pt x="183" y="139"/>
                    <a:pt x="184" y="142"/>
                  </a:cubicBezTo>
                  <a:cubicBezTo>
                    <a:pt x="184" y="146"/>
                    <a:pt x="179" y="146"/>
                    <a:pt x="176" y="146"/>
                  </a:cubicBezTo>
                  <a:cubicBezTo>
                    <a:pt x="173" y="146"/>
                    <a:pt x="174" y="151"/>
                    <a:pt x="171" y="153"/>
                  </a:cubicBezTo>
                  <a:cubicBezTo>
                    <a:pt x="169" y="154"/>
                    <a:pt x="170" y="156"/>
                    <a:pt x="172" y="159"/>
                  </a:cubicBezTo>
                  <a:cubicBezTo>
                    <a:pt x="174" y="162"/>
                    <a:pt x="172" y="164"/>
                    <a:pt x="173" y="166"/>
                  </a:cubicBezTo>
                  <a:cubicBezTo>
                    <a:pt x="174" y="168"/>
                    <a:pt x="177" y="173"/>
                    <a:pt x="175" y="178"/>
                  </a:cubicBezTo>
                  <a:cubicBezTo>
                    <a:pt x="172" y="183"/>
                    <a:pt x="170" y="190"/>
                    <a:pt x="172" y="189"/>
                  </a:cubicBezTo>
                  <a:cubicBezTo>
                    <a:pt x="174" y="189"/>
                    <a:pt x="179" y="194"/>
                    <a:pt x="182" y="193"/>
                  </a:cubicBezTo>
                  <a:cubicBezTo>
                    <a:pt x="185" y="193"/>
                    <a:pt x="185" y="198"/>
                    <a:pt x="188" y="197"/>
                  </a:cubicBezTo>
                  <a:cubicBezTo>
                    <a:pt x="191" y="196"/>
                    <a:pt x="191" y="200"/>
                    <a:pt x="200" y="199"/>
                  </a:cubicBezTo>
                  <a:cubicBezTo>
                    <a:pt x="209" y="199"/>
                    <a:pt x="226" y="192"/>
                    <a:pt x="233" y="192"/>
                  </a:cubicBezTo>
                  <a:cubicBezTo>
                    <a:pt x="237" y="192"/>
                    <a:pt x="240" y="191"/>
                    <a:pt x="243" y="191"/>
                  </a:cubicBezTo>
                  <a:cubicBezTo>
                    <a:pt x="244" y="188"/>
                    <a:pt x="246" y="186"/>
                    <a:pt x="248" y="184"/>
                  </a:cubicBezTo>
                  <a:cubicBezTo>
                    <a:pt x="252" y="180"/>
                    <a:pt x="262" y="177"/>
                    <a:pt x="264" y="171"/>
                  </a:cubicBezTo>
                  <a:cubicBezTo>
                    <a:pt x="267" y="165"/>
                    <a:pt x="278" y="161"/>
                    <a:pt x="280" y="156"/>
                  </a:cubicBezTo>
                  <a:cubicBezTo>
                    <a:pt x="281" y="153"/>
                    <a:pt x="281" y="152"/>
                    <a:pt x="277" y="147"/>
                  </a:cubicBezTo>
                  <a:cubicBezTo>
                    <a:pt x="273" y="142"/>
                    <a:pt x="264" y="139"/>
                    <a:pt x="264" y="137"/>
                  </a:cubicBezTo>
                  <a:cubicBezTo>
                    <a:pt x="263" y="134"/>
                    <a:pt x="271" y="134"/>
                    <a:pt x="270" y="131"/>
                  </a:cubicBezTo>
                  <a:cubicBezTo>
                    <a:pt x="270" y="128"/>
                    <a:pt x="266" y="128"/>
                    <a:pt x="265" y="125"/>
                  </a:cubicBezTo>
                  <a:cubicBezTo>
                    <a:pt x="263" y="122"/>
                    <a:pt x="266" y="121"/>
                    <a:pt x="266" y="120"/>
                  </a:cubicBezTo>
                  <a:cubicBezTo>
                    <a:pt x="266" y="118"/>
                    <a:pt x="261" y="118"/>
                    <a:pt x="261" y="116"/>
                  </a:cubicBezTo>
                  <a:cubicBezTo>
                    <a:pt x="260" y="115"/>
                    <a:pt x="264" y="115"/>
                    <a:pt x="263" y="113"/>
                  </a:cubicBezTo>
                  <a:cubicBezTo>
                    <a:pt x="263" y="111"/>
                    <a:pt x="260" y="108"/>
                    <a:pt x="262" y="105"/>
                  </a:cubicBezTo>
                  <a:cubicBezTo>
                    <a:pt x="264" y="102"/>
                    <a:pt x="269" y="105"/>
                    <a:pt x="265" y="99"/>
                  </a:cubicBezTo>
                  <a:cubicBezTo>
                    <a:pt x="262" y="92"/>
                    <a:pt x="256" y="84"/>
                    <a:pt x="255" y="82"/>
                  </a:cubicBezTo>
                  <a:cubicBezTo>
                    <a:pt x="254" y="80"/>
                    <a:pt x="256" y="77"/>
                    <a:pt x="258" y="76"/>
                  </a:cubicBezTo>
                  <a:cubicBezTo>
                    <a:pt x="260" y="75"/>
                    <a:pt x="265" y="70"/>
                    <a:pt x="265" y="68"/>
                  </a:cubicBezTo>
                  <a:cubicBezTo>
                    <a:pt x="265" y="66"/>
                    <a:pt x="259" y="61"/>
                    <a:pt x="257" y="60"/>
                  </a:cubicBezTo>
                  <a:cubicBezTo>
                    <a:pt x="256" y="59"/>
                    <a:pt x="252" y="60"/>
                    <a:pt x="251" y="56"/>
                  </a:cubicBezTo>
                  <a:cubicBezTo>
                    <a:pt x="249" y="53"/>
                    <a:pt x="248" y="52"/>
                    <a:pt x="249" y="51"/>
                  </a:cubicBezTo>
                  <a:cubicBezTo>
                    <a:pt x="251" y="49"/>
                    <a:pt x="251" y="47"/>
                    <a:pt x="251" y="45"/>
                  </a:cubicBezTo>
                  <a:cubicBezTo>
                    <a:pt x="251" y="43"/>
                    <a:pt x="254" y="44"/>
                    <a:pt x="255" y="42"/>
                  </a:cubicBezTo>
                  <a:cubicBezTo>
                    <a:pt x="255" y="40"/>
                    <a:pt x="256" y="39"/>
                    <a:pt x="257" y="38"/>
                  </a:cubicBezTo>
                  <a:cubicBezTo>
                    <a:pt x="259" y="36"/>
                    <a:pt x="260" y="35"/>
                    <a:pt x="262" y="35"/>
                  </a:cubicBezTo>
                  <a:cubicBezTo>
                    <a:pt x="267" y="29"/>
                    <a:pt x="267" y="29"/>
                    <a:pt x="267" y="29"/>
                  </a:cubicBezTo>
                  <a:cubicBezTo>
                    <a:pt x="266" y="30"/>
                    <a:pt x="264" y="29"/>
                    <a:pt x="264" y="27"/>
                  </a:cubicBezTo>
                  <a:cubicBezTo>
                    <a:pt x="264" y="25"/>
                    <a:pt x="257" y="23"/>
                    <a:pt x="257" y="22"/>
                  </a:cubicBezTo>
                  <a:cubicBezTo>
                    <a:pt x="256" y="21"/>
                    <a:pt x="260" y="21"/>
                    <a:pt x="262" y="22"/>
                  </a:cubicBezTo>
                  <a:cubicBezTo>
                    <a:pt x="265" y="24"/>
                    <a:pt x="266" y="23"/>
                    <a:pt x="269" y="20"/>
                  </a:cubicBezTo>
                  <a:cubicBezTo>
                    <a:pt x="272" y="18"/>
                    <a:pt x="276" y="20"/>
                    <a:pt x="276" y="17"/>
                  </a:cubicBezTo>
                  <a:cubicBezTo>
                    <a:pt x="277" y="15"/>
                    <a:pt x="272" y="13"/>
                    <a:pt x="271" y="12"/>
                  </a:cubicBezTo>
                  <a:cubicBezTo>
                    <a:pt x="270" y="11"/>
                    <a:pt x="266" y="9"/>
                    <a:pt x="263" y="9"/>
                  </a:cubicBezTo>
                  <a:cubicBezTo>
                    <a:pt x="259" y="10"/>
                    <a:pt x="259" y="8"/>
                    <a:pt x="257" y="7"/>
                  </a:cubicBezTo>
                  <a:cubicBezTo>
                    <a:pt x="255" y="5"/>
                    <a:pt x="249" y="8"/>
                    <a:pt x="249" y="12"/>
                  </a:cubicBezTo>
                  <a:cubicBezTo>
                    <a:pt x="249" y="17"/>
                    <a:pt x="245" y="16"/>
                    <a:pt x="246" y="13"/>
                  </a:cubicBezTo>
                  <a:cubicBezTo>
                    <a:pt x="248" y="11"/>
                    <a:pt x="244" y="8"/>
                    <a:pt x="248" y="7"/>
                  </a:cubicBezTo>
                  <a:cubicBezTo>
                    <a:pt x="251" y="6"/>
                    <a:pt x="249" y="2"/>
                    <a:pt x="243" y="1"/>
                  </a:cubicBezTo>
                  <a:cubicBezTo>
                    <a:pt x="237" y="1"/>
                    <a:pt x="235" y="6"/>
                    <a:pt x="236" y="7"/>
                  </a:cubicBezTo>
                  <a:cubicBezTo>
                    <a:pt x="238" y="9"/>
                    <a:pt x="233" y="16"/>
                    <a:pt x="230" y="16"/>
                  </a:cubicBezTo>
                  <a:cubicBezTo>
                    <a:pt x="228" y="16"/>
                    <a:pt x="230" y="10"/>
                    <a:pt x="230" y="7"/>
                  </a:cubicBezTo>
                  <a:cubicBezTo>
                    <a:pt x="230" y="3"/>
                    <a:pt x="228" y="5"/>
                    <a:pt x="224" y="10"/>
                  </a:cubicBezTo>
                  <a:cubicBezTo>
                    <a:pt x="219" y="15"/>
                    <a:pt x="216" y="20"/>
                    <a:pt x="213" y="20"/>
                  </a:cubicBezTo>
                  <a:cubicBezTo>
                    <a:pt x="211" y="21"/>
                    <a:pt x="211" y="16"/>
                    <a:pt x="215" y="14"/>
                  </a:cubicBezTo>
                  <a:cubicBezTo>
                    <a:pt x="219" y="11"/>
                    <a:pt x="219" y="5"/>
                    <a:pt x="222" y="5"/>
                  </a:cubicBezTo>
                  <a:cubicBezTo>
                    <a:pt x="225" y="5"/>
                    <a:pt x="225" y="2"/>
                    <a:pt x="221" y="1"/>
                  </a:cubicBezTo>
                  <a:cubicBezTo>
                    <a:pt x="217" y="0"/>
                    <a:pt x="216" y="5"/>
                    <a:pt x="215" y="6"/>
                  </a:cubicBezTo>
                  <a:cubicBezTo>
                    <a:pt x="214" y="7"/>
                    <a:pt x="207" y="4"/>
                    <a:pt x="207" y="5"/>
                  </a:cubicBezTo>
                  <a:cubicBezTo>
                    <a:pt x="208" y="6"/>
                    <a:pt x="204" y="7"/>
                    <a:pt x="206" y="9"/>
                  </a:cubicBezTo>
                  <a:cubicBezTo>
                    <a:pt x="207" y="11"/>
                    <a:pt x="205" y="14"/>
                    <a:pt x="203" y="11"/>
                  </a:cubicBezTo>
                  <a:cubicBezTo>
                    <a:pt x="202" y="8"/>
                    <a:pt x="198" y="10"/>
                    <a:pt x="196" y="13"/>
                  </a:cubicBezTo>
                  <a:cubicBezTo>
                    <a:pt x="194" y="16"/>
                    <a:pt x="191" y="16"/>
                    <a:pt x="193" y="17"/>
                  </a:cubicBezTo>
                  <a:cubicBezTo>
                    <a:pt x="195" y="18"/>
                    <a:pt x="195" y="23"/>
                    <a:pt x="192" y="24"/>
                  </a:cubicBezTo>
                  <a:cubicBezTo>
                    <a:pt x="189" y="24"/>
                    <a:pt x="190" y="16"/>
                    <a:pt x="188" y="17"/>
                  </a:cubicBezTo>
                  <a:cubicBezTo>
                    <a:pt x="186" y="17"/>
                    <a:pt x="187" y="12"/>
                    <a:pt x="190" y="12"/>
                  </a:cubicBezTo>
                  <a:cubicBezTo>
                    <a:pt x="193" y="12"/>
                    <a:pt x="196" y="8"/>
                    <a:pt x="196" y="7"/>
                  </a:cubicBezTo>
                  <a:cubicBezTo>
                    <a:pt x="196" y="5"/>
                    <a:pt x="192" y="5"/>
                    <a:pt x="192" y="8"/>
                  </a:cubicBezTo>
                  <a:cubicBezTo>
                    <a:pt x="192" y="10"/>
                    <a:pt x="188" y="10"/>
                    <a:pt x="184" y="10"/>
                  </a:cubicBezTo>
                  <a:cubicBezTo>
                    <a:pt x="180" y="9"/>
                    <a:pt x="180" y="14"/>
                    <a:pt x="184" y="17"/>
                  </a:cubicBezTo>
                  <a:cubicBezTo>
                    <a:pt x="189" y="19"/>
                    <a:pt x="183" y="21"/>
                    <a:pt x="181" y="19"/>
                  </a:cubicBezTo>
                  <a:cubicBezTo>
                    <a:pt x="179" y="17"/>
                    <a:pt x="176" y="18"/>
                    <a:pt x="173" y="19"/>
                  </a:cubicBezTo>
                  <a:cubicBezTo>
                    <a:pt x="171" y="20"/>
                    <a:pt x="179" y="23"/>
                    <a:pt x="179" y="24"/>
                  </a:cubicBezTo>
                  <a:cubicBezTo>
                    <a:pt x="179" y="26"/>
                    <a:pt x="175" y="23"/>
                    <a:pt x="174" y="24"/>
                  </a:cubicBezTo>
                  <a:cubicBezTo>
                    <a:pt x="173" y="25"/>
                    <a:pt x="169" y="23"/>
                    <a:pt x="168" y="20"/>
                  </a:cubicBezTo>
                  <a:cubicBezTo>
                    <a:pt x="168" y="18"/>
                    <a:pt x="161" y="21"/>
                    <a:pt x="165" y="22"/>
                  </a:cubicBezTo>
                  <a:cubicBezTo>
                    <a:pt x="169" y="23"/>
                    <a:pt x="167" y="26"/>
                    <a:pt x="167" y="29"/>
                  </a:cubicBezTo>
                  <a:cubicBezTo>
                    <a:pt x="167" y="33"/>
                    <a:pt x="163" y="30"/>
                    <a:pt x="164" y="27"/>
                  </a:cubicBezTo>
                  <a:cubicBezTo>
                    <a:pt x="165" y="24"/>
                    <a:pt x="161" y="25"/>
                    <a:pt x="158" y="27"/>
                  </a:cubicBezTo>
                  <a:cubicBezTo>
                    <a:pt x="155" y="29"/>
                    <a:pt x="158" y="23"/>
                    <a:pt x="157" y="20"/>
                  </a:cubicBezTo>
                  <a:cubicBezTo>
                    <a:pt x="156" y="18"/>
                    <a:pt x="153" y="20"/>
                    <a:pt x="150" y="21"/>
                  </a:cubicBezTo>
                  <a:cubicBezTo>
                    <a:pt x="146" y="22"/>
                    <a:pt x="145" y="22"/>
                    <a:pt x="147" y="24"/>
                  </a:cubicBezTo>
                  <a:cubicBezTo>
                    <a:pt x="149" y="26"/>
                    <a:pt x="148" y="29"/>
                    <a:pt x="146" y="29"/>
                  </a:cubicBezTo>
                  <a:cubicBezTo>
                    <a:pt x="143" y="29"/>
                    <a:pt x="142" y="29"/>
                    <a:pt x="142" y="32"/>
                  </a:cubicBezTo>
                  <a:cubicBezTo>
                    <a:pt x="143" y="34"/>
                    <a:pt x="139" y="34"/>
                    <a:pt x="138" y="32"/>
                  </a:cubicBezTo>
                  <a:cubicBezTo>
                    <a:pt x="138" y="30"/>
                    <a:pt x="133" y="30"/>
                    <a:pt x="131" y="33"/>
                  </a:cubicBezTo>
                  <a:cubicBezTo>
                    <a:pt x="130" y="36"/>
                    <a:pt x="125" y="37"/>
                    <a:pt x="126" y="40"/>
                  </a:cubicBezTo>
                  <a:cubicBezTo>
                    <a:pt x="126" y="43"/>
                    <a:pt x="130" y="39"/>
                    <a:pt x="132" y="40"/>
                  </a:cubicBezTo>
                  <a:cubicBezTo>
                    <a:pt x="135" y="41"/>
                    <a:pt x="132" y="42"/>
                    <a:pt x="134" y="44"/>
                  </a:cubicBezTo>
                  <a:cubicBezTo>
                    <a:pt x="135" y="45"/>
                    <a:pt x="135" y="48"/>
                    <a:pt x="133" y="46"/>
                  </a:cubicBezTo>
                  <a:cubicBezTo>
                    <a:pt x="131" y="44"/>
                    <a:pt x="128" y="44"/>
                    <a:pt x="127" y="47"/>
                  </a:cubicBezTo>
                  <a:cubicBezTo>
                    <a:pt x="127" y="50"/>
                    <a:pt x="125" y="47"/>
                    <a:pt x="123" y="44"/>
                  </a:cubicBezTo>
                  <a:cubicBezTo>
                    <a:pt x="121" y="42"/>
                    <a:pt x="119" y="49"/>
                    <a:pt x="117" y="47"/>
                  </a:cubicBezTo>
                  <a:cubicBezTo>
                    <a:pt x="115" y="45"/>
                    <a:pt x="121" y="41"/>
                    <a:pt x="119" y="38"/>
                  </a:cubicBezTo>
                  <a:cubicBezTo>
                    <a:pt x="118" y="36"/>
                    <a:pt x="117" y="40"/>
                    <a:pt x="113" y="43"/>
                  </a:cubicBezTo>
                  <a:cubicBezTo>
                    <a:pt x="109" y="47"/>
                    <a:pt x="104" y="47"/>
                    <a:pt x="106" y="48"/>
                  </a:cubicBezTo>
                  <a:cubicBezTo>
                    <a:pt x="108" y="50"/>
                    <a:pt x="103" y="51"/>
                    <a:pt x="102" y="54"/>
                  </a:cubicBezTo>
                  <a:cubicBezTo>
                    <a:pt x="101" y="57"/>
                    <a:pt x="93" y="58"/>
                    <a:pt x="89" y="61"/>
                  </a:cubicBezTo>
                  <a:cubicBezTo>
                    <a:pt x="84" y="65"/>
                    <a:pt x="89" y="65"/>
                    <a:pt x="92" y="62"/>
                  </a:cubicBezTo>
                  <a:cubicBezTo>
                    <a:pt x="95" y="59"/>
                    <a:pt x="96" y="60"/>
                    <a:pt x="100" y="58"/>
                  </a:cubicBezTo>
                  <a:cubicBezTo>
                    <a:pt x="104" y="55"/>
                    <a:pt x="109" y="53"/>
                    <a:pt x="110" y="54"/>
                  </a:cubicBezTo>
                  <a:cubicBezTo>
                    <a:pt x="112" y="55"/>
                    <a:pt x="115" y="56"/>
                    <a:pt x="117" y="53"/>
                  </a:cubicBezTo>
                  <a:cubicBezTo>
                    <a:pt x="119" y="50"/>
                    <a:pt x="121" y="51"/>
                    <a:pt x="123" y="53"/>
                  </a:cubicBezTo>
                  <a:cubicBezTo>
                    <a:pt x="125" y="54"/>
                    <a:pt x="120" y="56"/>
                    <a:pt x="122" y="58"/>
                  </a:cubicBezTo>
                  <a:cubicBezTo>
                    <a:pt x="125" y="61"/>
                    <a:pt x="119" y="62"/>
                    <a:pt x="119" y="60"/>
                  </a:cubicBezTo>
                  <a:cubicBezTo>
                    <a:pt x="119" y="58"/>
                    <a:pt x="116" y="56"/>
                    <a:pt x="115" y="58"/>
                  </a:cubicBezTo>
                  <a:cubicBezTo>
                    <a:pt x="114" y="60"/>
                    <a:pt x="112" y="62"/>
                    <a:pt x="110" y="62"/>
                  </a:cubicBezTo>
                  <a:cubicBezTo>
                    <a:pt x="108" y="62"/>
                    <a:pt x="106" y="66"/>
                    <a:pt x="106" y="70"/>
                  </a:cubicBezTo>
                  <a:cubicBezTo>
                    <a:pt x="106" y="74"/>
                    <a:pt x="102" y="70"/>
                    <a:pt x="102" y="73"/>
                  </a:cubicBezTo>
                  <a:cubicBezTo>
                    <a:pt x="102" y="77"/>
                    <a:pt x="97" y="83"/>
                    <a:pt x="92" y="87"/>
                  </a:cubicBezTo>
                  <a:cubicBezTo>
                    <a:pt x="88" y="91"/>
                    <a:pt x="92" y="92"/>
                    <a:pt x="90" y="95"/>
                  </a:cubicBezTo>
                  <a:cubicBezTo>
                    <a:pt x="89" y="97"/>
                    <a:pt x="84" y="95"/>
                    <a:pt x="82" y="96"/>
                  </a:cubicBezTo>
                  <a:cubicBezTo>
                    <a:pt x="80" y="97"/>
                    <a:pt x="83" y="104"/>
                    <a:pt x="81" y="106"/>
                  </a:cubicBezTo>
                  <a:cubicBezTo>
                    <a:pt x="78" y="108"/>
                    <a:pt x="81" y="111"/>
                    <a:pt x="81" y="113"/>
                  </a:cubicBezTo>
                  <a:cubicBezTo>
                    <a:pt x="81" y="116"/>
                    <a:pt x="74" y="112"/>
                    <a:pt x="74" y="114"/>
                  </a:cubicBezTo>
                  <a:cubicBezTo>
                    <a:pt x="74" y="116"/>
                    <a:pt x="68" y="116"/>
                    <a:pt x="67" y="116"/>
                  </a:cubicBezTo>
                  <a:cubicBezTo>
                    <a:pt x="65" y="117"/>
                    <a:pt x="70" y="121"/>
                    <a:pt x="73" y="123"/>
                  </a:cubicBezTo>
                  <a:cubicBezTo>
                    <a:pt x="75" y="125"/>
                    <a:pt x="70" y="127"/>
                    <a:pt x="69" y="125"/>
                  </a:cubicBezTo>
                  <a:cubicBezTo>
                    <a:pt x="69" y="122"/>
                    <a:pt x="65" y="126"/>
                    <a:pt x="60" y="128"/>
                  </a:cubicBezTo>
                  <a:cubicBezTo>
                    <a:pt x="55" y="131"/>
                    <a:pt x="57" y="135"/>
                    <a:pt x="53" y="135"/>
                  </a:cubicBezTo>
                  <a:cubicBezTo>
                    <a:pt x="49" y="135"/>
                    <a:pt x="50" y="141"/>
                    <a:pt x="48" y="143"/>
                  </a:cubicBezTo>
                  <a:cubicBezTo>
                    <a:pt x="45" y="145"/>
                    <a:pt x="46" y="139"/>
                    <a:pt x="42" y="139"/>
                  </a:cubicBezTo>
                  <a:cubicBezTo>
                    <a:pt x="38" y="138"/>
                    <a:pt x="38" y="141"/>
                    <a:pt x="41" y="145"/>
                  </a:cubicBezTo>
                  <a:cubicBezTo>
                    <a:pt x="43" y="148"/>
                    <a:pt x="37" y="145"/>
                    <a:pt x="35" y="148"/>
                  </a:cubicBezTo>
                  <a:cubicBezTo>
                    <a:pt x="33" y="151"/>
                    <a:pt x="26" y="150"/>
                    <a:pt x="25" y="152"/>
                  </a:cubicBezTo>
                  <a:cubicBezTo>
                    <a:pt x="23" y="154"/>
                    <a:pt x="29" y="154"/>
                    <a:pt x="30" y="156"/>
                  </a:cubicBezTo>
                  <a:cubicBezTo>
                    <a:pt x="31" y="158"/>
                    <a:pt x="25" y="157"/>
                    <a:pt x="21" y="156"/>
                  </a:cubicBezTo>
                  <a:cubicBezTo>
                    <a:pt x="18" y="156"/>
                    <a:pt x="19" y="161"/>
                    <a:pt x="16" y="160"/>
                  </a:cubicBezTo>
                  <a:cubicBezTo>
                    <a:pt x="12" y="160"/>
                    <a:pt x="8" y="163"/>
                    <a:pt x="11" y="165"/>
                  </a:cubicBezTo>
                  <a:cubicBezTo>
                    <a:pt x="13" y="167"/>
                    <a:pt x="9" y="168"/>
                    <a:pt x="7" y="166"/>
                  </a:cubicBezTo>
                  <a:cubicBezTo>
                    <a:pt x="5" y="165"/>
                    <a:pt x="3" y="168"/>
                    <a:pt x="2" y="171"/>
                  </a:cubicBezTo>
                  <a:cubicBezTo>
                    <a:pt x="1" y="174"/>
                    <a:pt x="6" y="175"/>
                    <a:pt x="6" y="176"/>
                  </a:cubicBezTo>
                  <a:moveTo>
                    <a:pt x="177" y="49"/>
                  </a:moveTo>
                  <a:cubicBezTo>
                    <a:pt x="177" y="49"/>
                    <a:pt x="177" y="49"/>
                    <a:pt x="177" y="50"/>
                  </a:cubicBezTo>
                  <a:cubicBezTo>
                    <a:pt x="177" y="49"/>
                    <a:pt x="177" y="49"/>
                    <a:pt x="177" y="49"/>
                  </a:cubicBezTo>
                  <a:moveTo>
                    <a:pt x="178" y="50"/>
                  </a:moveTo>
                  <a:cubicBezTo>
                    <a:pt x="178" y="50"/>
                    <a:pt x="178" y="51"/>
                    <a:pt x="179" y="51"/>
                  </a:cubicBezTo>
                  <a:cubicBezTo>
                    <a:pt x="178" y="51"/>
                    <a:pt x="178" y="50"/>
                    <a:pt x="178" y="50"/>
                  </a:cubicBezTo>
                  <a:moveTo>
                    <a:pt x="169" y="43"/>
                  </a:moveTo>
                  <a:cubicBezTo>
                    <a:pt x="169" y="43"/>
                    <a:pt x="169" y="43"/>
                    <a:pt x="169" y="43"/>
                  </a:cubicBezTo>
                  <a:cubicBezTo>
                    <a:pt x="169" y="43"/>
                    <a:pt x="168" y="43"/>
                    <a:pt x="168" y="42"/>
                  </a:cubicBezTo>
                  <a:cubicBezTo>
                    <a:pt x="168" y="43"/>
                    <a:pt x="169" y="43"/>
                    <a:pt x="169" y="43"/>
                  </a:cubicBezTo>
                </a:path>
              </a:pathLst>
            </a:custGeom>
            <a:solidFill>
              <a:srgbClr val="F8F9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68"/>
            <p:cNvSpPr>
              <a:spLocks noEditPoints="1"/>
            </p:cNvSpPr>
            <p:nvPr userDrawn="1"/>
          </p:nvSpPr>
          <p:spPr bwMode="auto">
            <a:xfrm>
              <a:off x="19005550" y="3157538"/>
              <a:ext cx="88900" cy="134938"/>
            </a:xfrm>
            <a:custGeom>
              <a:avLst/>
              <a:gdLst>
                <a:gd name="T0" fmla="*/ 16 w 32"/>
                <a:gd name="T1" fmla="*/ 0 h 49"/>
                <a:gd name="T2" fmla="*/ 0 w 32"/>
                <a:gd name="T3" fmla="*/ 16 h 49"/>
                <a:gd name="T4" fmla="*/ 16 w 32"/>
                <a:gd name="T5" fmla="*/ 49 h 49"/>
                <a:gd name="T6" fmla="*/ 32 w 32"/>
                <a:gd name="T7" fmla="*/ 16 h 49"/>
                <a:gd name="T8" fmla="*/ 16 w 32"/>
                <a:gd name="T9" fmla="*/ 0 h 49"/>
                <a:gd name="T10" fmla="*/ 16 w 32"/>
                <a:gd name="T11" fmla="*/ 22 h 49"/>
                <a:gd name="T12" fmla="*/ 9 w 32"/>
                <a:gd name="T13" fmla="*/ 16 h 49"/>
                <a:gd name="T14" fmla="*/ 16 w 32"/>
                <a:gd name="T15" fmla="*/ 9 h 49"/>
                <a:gd name="T16" fmla="*/ 23 w 32"/>
                <a:gd name="T17" fmla="*/ 16 h 49"/>
                <a:gd name="T18" fmla="*/ 16 w 32"/>
                <a:gd name="T19" fmla="*/ 22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49">
                  <a:moveTo>
                    <a:pt x="16" y="0"/>
                  </a:moveTo>
                  <a:cubicBezTo>
                    <a:pt x="7" y="0"/>
                    <a:pt x="0" y="7"/>
                    <a:pt x="0" y="16"/>
                  </a:cubicBezTo>
                  <a:cubicBezTo>
                    <a:pt x="0" y="25"/>
                    <a:pt x="16" y="49"/>
                    <a:pt x="16" y="49"/>
                  </a:cubicBezTo>
                  <a:cubicBezTo>
                    <a:pt x="16" y="49"/>
                    <a:pt x="32" y="25"/>
                    <a:pt x="32" y="16"/>
                  </a:cubicBezTo>
                  <a:cubicBezTo>
                    <a:pt x="32" y="7"/>
                    <a:pt x="25" y="0"/>
                    <a:pt x="16" y="0"/>
                  </a:cubicBezTo>
                  <a:moveTo>
                    <a:pt x="16" y="22"/>
                  </a:moveTo>
                  <a:cubicBezTo>
                    <a:pt x="12" y="22"/>
                    <a:pt x="9" y="19"/>
                    <a:pt x="9" y="16"/>
                  </a:cubicBezTo>
                  <a:cubicBezTo>
                    <a:pt x="9" y="12"/>
                    <a:pt x="12" y="9"/>
                    <a:pt x="16" y="9"/>
                  </a:cubicBezTo>
                  <a:cubicBezTo>
                    <a:pt x="20" y="9"/>
                    <a:pt x="23" y="12"/>
                    <a:pt x="23" y="16"/>
                  </a:cubicBezTo>
                  <a:cubicBezTo>
                    <a:pt x="23" y="19"/>
                    <a:pt x="20" y="22"/>
                    <a:pt x="16" y="22"/>
                  </a:cubicBezTo>
                </a:path>
              </a:pathLst>
            </a:custGeom>
            <a:solidFill>
              <a:srgbClr val="F2652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065703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extLst mod="1">
    <p:ext uri="{DCECCB84-F9BA-43D5-87BE-67443E8EF086}">
      <p15:sldGuideLst xmlns:p15="http://schemas.microsoft.com/office/powerpoint/2012/main">
        <p15:guide id="1" pos="288" userDrawn="1">
          <p15:clr>
            <a:srgbClr val="C35EA4"/>
          </p15:clr>
        </p15:guide>
        <p15:guide id="2" pos="7546" userDrawn="1">
          <p15:clr>
            <a:srgbClr val="C35EA4"/>
          </p15:clr>
        </p15:guide>
        <p15:guide id="3" orient="horz" pos="302" userDrawn="1">
          <p15:clr>
            <a:srgbClr val="C35EA4"/>
          </p15:clr>
        </p15:guide>
        <p15:guide id="4" orient="horz" pos="4104" userDrawn="1">
          <p15:clr>
            <a:srgbClr val="C35EA4"/>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46304" tIns="109728" rIns="146304" bIns="109728"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0">
                      <a:schemeClr val="tx1"/>
                    </a:gs>
                    <a:gs pos="100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29238619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2">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Demo title</a:t>
            </a:r>
            <a:endParaRPr lang="en-US" dirty="0"/>
          </a:p>
        </p:txBody>
      </p:sp>
      <p:sp>
        <p:nvSpPr>
          <p:cNvPr id="5" name="Text Placeholder 4"/>
          <p:cNvSpPr>
            <a:spLocks noGrp="1"/>
          </p:cNvSpPr>
          <p:nvPr>
            <p:ph type="body" sz="quarter" idx="12" hasCustomPrompt="1"/>
          </p:nvPr>
        </p:nvSpPr>
        <p:spPr>
          <a:xfrm>
            <a:off x="274638" y="3954457"/>
            <a:ext cx="10058401" cy="1829593"/>
          </a:xfrm>
          <a:noFill/>
        </p:spPr>
        <p:txBody>
          <a:bodyPr lIns="182880" tIns="146304" rIns="182880" bIns="146304">
            <a:noAutofit/>
          </a:bodyPr>
          <a:lstStyle>
            <a:lvl1pPr marL="0" indent="0">
              <a:spcBef>
                <a:spcPts val="0"/>
              </a:spcBef>
              <a:buNone/>
              <a:defRPr sz="3600" spc="0" baseline="0">
                <a:gradFill>
                  <a:gsLst>
                    <a:gs pos="5833">
                      <a:schemeClr val="tx1"/>
                    </a:gs>
                    <a:gs pos="18000">
                      <a:schemeClr val="tx1"/>
                    </a:gs>
                  </a:gsLst>
                  <a:lin ang="5400000" scaled="0"/>
                </a:gradFill>
                <a:latin typeface="+mj-lt"/>
              </a:defRPr>
            </a:lvl1pPr>
          </a:lstStyle>
          <a:p>
            <a:pPr lvl="0"/>
            <a:r>
              <a:rPr lang="en-US" dirty="0" smtClean="0"/>
              <a:t>Speaker Name</a:t>
            </a:r>
          </a:p>
        </p:txBody>
      </p:sp>
    </p:spTree>
    <p:extLst>
      <p:ext uri="{BB962C8B-B14F-4D97-AF65-F5344CB8AC3E}">
        <p14:creationId xmlns:p14="http://schemas.microsoft.com/office/powerpoint/2010/main" val="170611966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Video slide">
    <p:spTree>
      <p:nvGrpSpPr>
        <p:cNvPr id="1" name=""/>
        <p:cNvGrpSpPr/>
        <p:nvPr/>
      </p:nvGrpSpPr>
      <p:grpSpPr>
        <a:xfrm>
          <a:off x="0" y="0"/>
          <a:ext cx="0" cy="0"/>
          <a:chOff x="0" y="0"/>
          <a:chExt cx="0" cy="0"/>
        </a:xfrm>
      </p:grpSpPr>
      <p:sp>
        <p:nvSpPr>
          <p:cNvPr id="4" name="Rectangle 3"/>
          <p:cNvSpPr/>
          <p:nvPr userDrawn="1"/>
        </p:nvSpPr>
        <p:spPr bwMode="ltGray">
          <a:xfrm>
            <a:off x="274702" y="1211287"/>
            <a:ext cx="10058336" cy="2743176"/>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
        <p:nvSpPr>
          <p:cNvPr id="2" name="Title 1"/>
          <p:cNvSpPr>
            <a:spLocks noGrp="1"/>
          </p:cNvSpPr>
          <p:nvPr>
            <p:ph type="title" hasCustomPrompt="1"/>
          </p:nvPr>
        </p:nvSpPr>
        <p:spPr>
          <a:xfrm>
            <a:off x="274702" y="1211287"/>
            <a:ext cx="10056812" cy="2751698"/>
          </a:xfrm>
          <a:noFill/>
        </p:spPr>
        <p:txBody>
          <a:bodyPr tIns="91440" bIns="91440" anchor="t" anchorCtr="0"/>
          <a:lstStyle>
            <a:lvl1pPr>
              <a:defRPr sz="7200" spc="-100" baseline="0">
                <a:gradFill>
                  <a:gsLst>
                    <a:gs pos="5833">
                      <a:srgbClr val="FFFFFF"/>
                    </a:gs>
                    <a:gs pos="18000">
                      <a:srgbClr val="FFFFFF"/>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1594122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ideo slide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9" y="1209973"/>
            <a:ext cx="10056812" cy="2751698"/>
          </a:xfrm>
          <a:noFill/>
        </p:spPr>
        <p:txBody>
          <a:bodyPr tIns="91440" bIns="91440" anchor="t" anchorCtr="0"/>
          <a:lstStyle>
            <a:lvl1pPr>
              <a:defRPr sz="7200" spc="-100" baseline="0">
                <a:gradFill>
                  <a:gsLst>
                    <a:gs pos="5833">
                      <a:schemeClr val="tx1"/>
                    </a:gs>
                    <a:gs pos="18000">
                      <a:schemeClr val="tx1"/>
                    </a:gs>
                  </a:gsLst>
                  <a:lin ang="5400000" scaled="0"/>
                </a:gradFill>
              </a:defRPr>
            </a:lvl1pPr>
          </a:lstStyle>
          <a:p>
            <a:r>
              <a:rPr lang="en-US" dirty="0" smtClean="0"/>
              <a:t>Video title</a:t>
            </a:r>
            <a:endParaRPr lang="en-US" dirty="0"/>
          </a:p>
        </p:txBody>
      </p:sp>
    </p:spTree>
    <p:extLst>
      <p:ext uri="{BB962C8B-B14F-4D97-AF65-F5344CB8AC3E}">
        <p14:creationId xmlns:p14="http://schemas.microsoft.com/office/powerpoint/2010/main" val="28279268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4075357253"/>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2"/>
            <a:ext cx="11887200" cy="1831975"/>
          </a:xfrm>
          <a:noFill/>
        </p:spPr>
        <p:txBody>
          <a:bodyPr tIns="91440" bIns="91440" anchor="t" anchorCtr="0"/>
          <a:lstStyle>
            <a:lvl1pPr>
              <a:defRPr sz="8800" spc="-100" baseline="0">
                <a:gradFill>
                  <a:gsLst>
                    <a:gs pos="100000">
                      <a:schemeClr val="tx1"/>
                    </a:gs>
                    <a:gs pos="0">
                      <a:schemeClr val="tx1"/>
                    </a:gs>
                  </a:gsLst>
                  <a:lin ang="5400000" scaled="0"/>
                </a:gradFill>
              </a:defRPr>
            </a:lvl1pPr>
          </a:lstStyle>
          <a:p>
            <a:r>
              <a:rPr lang="en-US" dirty="0" smtClean="0"/>
              <a:t>Section title</a:t>
            </a:r>
            <a:endParaRPr lang="en-US" dirty="0"/>
          </a:p>
        </p:txBody>
      </p:sp>
    </p:spTree>
    <p:extLst>
      <p:ext uri="{BB962C8B-B14F-4D97-AF65-F5344CB8AC3E}">
        <p14:creationId xmlns:p14="http://schemas.microsoft.com/office/powerpoint/2010/main" val="762536910"/>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 y="296897"/>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0" y="1212851"/>
            <a:ext cx="11887198" cy="2228302"/>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90270825"/>
      </p:ext>
    </p:extLst>
  </p:cSld>
  <p:clrMap bg1="dk1" tx1="lt1" bg2="dk2" tx2="lt2" accent1="accent1" accent2="accent2" accent3="accent3" accent4="accent4" accent5="accent5" accent6="accent6" hlink="hlink" folHlink="folHlink"/>
  <p:sldLayoutIdLst>
    <p:sldLayoutId id="2147484183" r:id="rId1"/>
    <p:sldLayoutId id="2147484188" r:id="rId2"/>
    <p:sldLayoutId id="2147484189" r:id="rId3"/>
    <p:sldLayoutId id="2147484105" r:id="rId4"/>
    <p:sldLayoutId id="2147484185" r:id="rId5"/>
    <p:sldLayoutId id="2147484182" r:id="rId6"/>
    <p:sldLayoutId id="2147484186" r:id="rId7"/>
    <p:sldLayoutId id="2147484130" r:id="rId8"/>
    <p:sldLayoutId id="2147484101" r:id="rId9"/>
    <p:sldLayoutId id="2147484102" r:id="rId10"/>
    <p:sldLayoutId id="2147484098" r:id="rId11"/>
    <p:sldLayoutId id="2147484086" r:id="rId12"/>
    <p:sldLayoutId id="2147484100" r:id="rId13"/>
    <p:sldLayoutId id="2147484089" r:id="rId14"/>
    <p:sldLayoutId id="2147484106" r:id="rId15"/>
    <p:sldLayoutId id="2147484092" r:id="rId16"/>
    <p:sldLayoutId id="2147484093" r:id="rId17"/>
    <p:sldLayoutId id="2147484127" r:id="rId18"/>
    <p:sldLayoutId id="2147484128" r:id="rId19"/>
    <p:sldLayoutId id="2147484129" r:id="rId20"/>
    <p:sldLayoutId id="2147484094" r:id="rId21"/>
    <p:sldLayoutId id="2147484096" r:id="rId22"/>
  </p:sldLayoutIdLst>
  <p:transition>
    <p:fade/>
  </p:transition>
  <p:timing>
    <p:tnLst>
      <p:par>
        <p:cTn id="1" dur="indefinite" restart="never" nodeType="tmRoot"/>
      </p:par>
    </p:tnLst>
  </p:timing>
  <p:txStyles>
    <p:titleStyle>
      <a:lvl1pPr algn="l" defTabSz="932742" rtl="0" eaLnBrk="1" latinLnBrk="0" hangingPunct="1">
        <a:lnSpc>
          <a:spcPct val="90000"/>
        </a:lnSpc>
        <a:spcBef>
          <a:spcPct val="0"/>
        </a:spcBef>
        <a:buNone/>
        <a:defRPr lang="en-US" sz="5400" b="0" kern="1200" cap="none" spc="-102" baseline="0" dirty="0" smtClean="0">
          <a:ln w="3175">
            <a:noFill/>
          </a:ln>
          <a:gradFill>
            <a:gsLst>
              <a:gs pos="1250">
                <a:schemeClr val="tx1"/>
              </a:gs>
              <a:gs pos="100000">
                <a:schemeClr val="tx1"/>
              </a:gs>
            </a:gsLst>
            <a:lin ang="5400000" scaled="0"/>
          </a:gradFill>
          <a:effectLst/>
          <a:latin typeface="+mj-lt"/>
          <a:ea typeface="+mn-ea"/>
          <a:cs typeface="Segoe UI" pitchFamily="34" charset="0"/>
        </a:defRPr>
      </a:lvl1pPr>
    </p:titleStyle>
    <p:bodyStyle>
      <a:lvl1pPr marL="342900" marR="0" indent="-342900" algn="l" defTabSz="932742" rtl="0" eaLnBrk="1" fontAlgn="auto" latinLnBrk="0" hangingPunct="1">
        <a:lnSpc>
          <a:spcPct val="90000"/>
        </a:lnSpc>
        <a:spcBef>
          <a:spcPct val="20000"/>
        </a:spcBef>
        <a:spcAft>
          <a:spcPts val="0"/>
        </a:spcAft>
        <a:buClrTx/>
        <a:buSzPct val="90000"/>
        <a:buFont typeface="Arial" pitchFamily="34" charset="0"/>
        <a:buChar char="•"/>
        <a:tabLst/>
        <a:defRPr sz="4000" kern="1200" spc="0" baseline="0">
          <a:gradFill>
            <a:gsLst>
              <a:gs pos="1250">
                <a:schemeClr val="tx1"/>
              </a:gs>
              <a:gs pos="100000">
                <a:schemeClr val="tx1"/>
              </a:gs>
            </a:gsLst>
            <a:lin ang="5400000" scaled="0"/>
          </a:gradFill>
          <a:latin typeface="+mj-lt"/>
          <a:ea typeface="+mn-ea"/>
          <a:cs typeface="+mn-cs"/>
        </a:defRPr>
      </a:lvl1pPr>
      <a:lvl2pPr marL="584200" marR="0" indent="-2413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2pPr>
      <a:lvl3pPr marL="8001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400" kern="1200" spc="0" baseline="0">
          <a:gradFill>
            <a:gsLst>
              <a:gs pos="1250">
                <a:schemeClr val="tx1"/>
              </a:gs>
              <a:gs pos="100000">
                <a:schemeClr val="tx1"/>
              </a:gs>
            </a:gsLst>
            <a:lin ang="5400000" scaled="0"/>
          </a:gradFill>
          <a:latin typeface="+mn-lt"/>
          <a:ea typeface="+mn-ea"/>
          <a:cs typeface="+mn-cs"/>
        </a:defRPr>
      </a:lvl3pPr>
      <a:lvl4pPr marL="10287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4pPr>
      <a:lvl5pPr marL="1257300" marR="0" indent="-228600" algn="l" defTabSz="932742" rtl="0" eaLnBrk="1" fontAlgn="auto" latinLnBrk="0" hangingPunct="1">
        <a:lnSpc>
          <a:spcPct val="90000"/>
        </a:lnSpc>
        <a:spcBef>
          <a:spcPct val="20000"/>
        </a:spcBef>
        <a:spcAft>
          <a:spcPts val="0"/>
        </a:spcAft>
        <a:buClrTx/>
        <a:buSzPct val="90000"/>
        <a:buFont typeface="Arial" pitchFamily="34" charset="0"/>
        <a:buChar char="•"/>
        <a:tabLst/>
        <a:defRPr sz="2000" kern="1200" spc="0" baseline="0">
          <a:gradFill>
            <a:gsLst>
              <a:gs pos="1250">
                <a:schemeClr val="tx1"/>
              </a:gs>
              <a:gs pos="100000">
                <a:schemeClr val="tx1"/>
              </a:gs>
            </a:gsLst>
            <a:lin ang="5400000" scaled="0"/>
          </a:gradFill>
          <a:latin typeface="+mn-lt"/>
          <a:ea typeface="+mn-ea"/>
          <a:cs typeface="+mn-cs"/>
        </a:defRPr>
      </a:lvl5pPr>
      <a:lvl6pPr marL="2565040"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412"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783"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4155" indent="-233186" algn="l" defTabSz="932742"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87" userDrawn="1">
          <p15:clr>
            <a:srgbClr val="5ACBF0"/>
          </p15:clr>
        </p15:guide>
        <p15:guide id="2" pos="173" userDrawn="1">
          <p15:clr>
            <a:srgbClr val="5ACBF0"/>
          </p15:clr>
        </p15:guide>
        <p15:guide id="3" orient="horz" pos="763" userDrawn="1">
          <p15:clr>
            <a:srgbClr val="A4A3A4"/>
          </p15:clr>
        </p15:guide>
        <p15:guide id="4" orient="horz" pos="1339" userDrawn="1">
          <p15:clr>
            <a:srgbClr val="A4A3A4"/>
          </p15:clr>
        </p15:guide>
        <p15:guide id="5" orient="horz" pos="1915" userDrawn="1">
          <p15:clr>
            <a:srgbClr val="A4A3A4"/>
          </p15:clr>
        </p15:guide>
        <p15:guide id="6" orient="horz" pos="2491" userDrawn="1">
          <p15:clr>
            <a:srgbClr val="A4A3A4"/>
          </p15:clr>
        </p15:guide>
        <p15:guide id="7" orient="horz" pos="3067" userDrawn="1">
          <p15:clr>
            <a:srgbClr val="A4A3A4"/>
          </p15:clr>
        </p15:guide>
        <p15:guide id="8" orient="horz" pos="3643" userDrawn="1">
          <p15:clr>
            <a:srgbClr val="A4A3A4"/>
          </p15:clr>
        </p15:guide>
        <p15:guide id="9" orient="horz" pos="4219" userDrawn="1">
          <p15:clr>
            <a:srgbClr val="5ACBF0"/>
          </p15:clr>
        </p15:guide>
        <p15:guide id="10" pos="749" userDrawn="1">
          <p15:clr>
            <a:srgbClr val="A4A3A4"/>
          </p15:clr>
        </p15:guide>
        <p15:guide id="11" pos="1325" userDrawn="1">
          <p15:clr>
            <a:srgbClr val="A4A3A4"/>
          </p15:clr>
        </p15:guide>
        <p15:guide id="12" pos="1901" userDrawn="1">
          <p15:clr>
            <a:srgbClr val="A4A3A4"/>
          </p15:clr>
        </p15:guide>
        <p15:guide id="13" pos="2477" userDrawn="1">
          <p15:clr>
            <a:srgbClr val="A4A3A4"/>
          </p15:clr>
        </p15:guide>
        <p15:guide id="14" pos="3053" userDrawn="1">
          <p15:clr>
            <a:srgbClr val="A4A3A4"/>
          </p15:clr>
        </p15:guide>
        <p15:guide id="15" pos="3629" userDrawn="1">
          <p15:clr>
            <a:srgbClr val="A4A3A4"/>
          </p15:clr>
        </p15:guide>
        <p15:guide id="16" pos="4205" userDrawn="1">
          <p15:clr>
            <a:srgbClr val="A4A3A4"/>
          </p15:clr>
        </p15:guide>
        <p15:guide id="17" pos="4781" userDrawn="1">
          <p15:clr>
            <a:srgbClr val="A4A3A4"/>
          </p15:clr>
        </p15:guide>
        <p15:guide id="18" pos="5357" userDrawn="1">
          <p15:clr>
            <a:srgbClr val="A4A3A4"/>
          </p15:clr>
        </p15:guide>
        <p15:guide id="19" pos="5933" userDrawn="1">
          <p15:clr>
            <a:srgbClr val="A4A3A4"/>
          </p15:clr>
        </p15:guide>
        <p15:guide id="20" pos="6509" userDrawn="1">
          <p15:clr>
            <a:srgbClr val="A4A3A4"/>
          </p15:clr>
        </p15:guide>
        <p15:guide id="21" pos="7085" userDrawn="1">
          <p15:clr>
            <a:srgbClr val="A4A3A4"/>
          </p15:clr>
        </p15:guide>
        <p15:guide id="22" pos="7661" userDrawn="1">
          <p15:clr>
            <a:srgbClr val="5ACBF0"/>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microsoft.com/msdn" TargetMode="External"/><Relationship Id="rId7"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16.xml"/><Relationship Id="rId6" Type="http://schemas.openxmlformats.org/officeDocument/2006/relationships/hyperlink" Target="http://microsoft.com/technet" TargetMode="External"/><Relationship Id="rId5" Type="http://schemas.openxmlformats.org/officeDocument/2006/relationships/hyperlink" Target="http://channel9.msdn.com/Events/TechEd" TargetMode="External"/><Relationship Id="rId4" Type="http://schemas.openxmlformats.org/officeDocument/2006/relationships/hyperlink" Target="http://www.microsoft.com/learnin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16.xml"/><Relationship Id="rId5" Type="http://schemas.openxmlformats.org/officeDocument/2006/relationships/image" Target="../media/image8.png"/><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hyperlink" Target="http://msdn.microsoft.com/en-us/library/windows/apps/hh694064.aspx" TargetMode="External"/><Relationship Id="rId2" Type="http://schemas.openxmlformats.org/officeDocument/2006/relationships/notesSlide" Target="../notesSlides/notesSlide4.xml"/><Relationship Id="rId1" Type="http://schemas.openxmlformats.org/officeDocument/2006/relationships/slideLayout" Target="../slideLayouts/slideLayout11.xml"/><Relationship Id="rId4" Type="http://schemas.openxmlformats.org/officeDocument/2006/relationships/hyperlink" Target="http://msdn.microsoft.com/en-us/library/windows/apps/jj657969.aspx"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90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Images and File Resources</a:t>
            </a:r>
            <a:endParaRPr lang="en-US" dirty="0"/>
          </a:p>
        </p:txBody>
      </p:sp>
      <p:sp>
        <p:nvSpPr>
          <p:cNvPr id="6" name="Text Placeholder 5"/>
          <p:cNvSpPr>
            <a:spLocks noGrp="1"/>
          </p:cNvSpPr>
          <p:nvPr>
            <p:ph type="body" sz="quarter" idx="10"/>
          </p:nvPr>
        </p:nvSpPr>
        <p:spPr>
          <a:xfrm>
            <a:off x="274638" y="1212850"/>
            <a:ext cx="11887200" cy="5989332"/>
          </a:xfrm>
        </p:spPr>
        <p:txBody>
          <a:bodyPr/>
          <a:lstStyle/>
          <a:p>
            <a:r>
              <a:rPr lang="en-US" sz="3600" dirty="0" smtClean="0"/>
              <a:t>Use </a:t>
            </a:r>
            <a:r>
              <a:rPr lang="en-US" sz="3600" dirty="0" err="1" smtClean="0"/>
              <a:t>ms-appx</a:t>
            </a:r>
            <a:r>
              <a:rPr lang="en-US" sz="3600" dirty="0" smtClean="0"/>
              <a:t>, or </a:t>
            </a:r>
            <a:r>
              <a:rPr lang="en-US" sz="3600" dirty="0" err="1" smtClean="0"/>
              <a:t>ms</a:t>
            </a:r>
            <a:r>
              <a:rPr lang="en-US" sz="3600" dirty="0" smtClean="0"/>
              <a:t>-resource URI to load resource files</a:t>
            </a:r>
          </a:p>
          <a:p>
            <a:r>
              <a:rPr lang="en-US" sz="3600" dirty="0" smtClean="0"/>
              <a:t>Applies to images, audio, video, even script, XAML and </a:t>
            </a:r>
            <a:r>
              <a:rPr lang="en-US" sz="3600" dirty="0" err="1" smtClean="0"/>
              <a:t>css</a:t>
            </a:r>
            <a:r>
              <a:rPr lang="en-US" sz="3600" dirty="0" smtClean="0"/>
              <a:t> files.</a:t>
            </a:r>
          </a:p>
          <a:p>
            <a:r>
              <a:rPr lang="en-US" sz="3600" dirty="0" smtClean="0"/>
              <a:t>File loading qualifiers</a:t>
            </a:r>
          </a:p>
          <a:p>
            <a:pPr lvl="1"/>
            <a:r>
              <a:rPr lang="en-US" dirty="0" smtClean="0"/>
              <a:t>Culture</a:t>
            </a:r>
          </a:p>
          <a:p>
            <a:pPr lvl="1"/>
            <a:r>
              <a:rPr lang="en-US" dirty="0" smtClean="0"/>
              <a:t>Scale</a:t>
            </a:r>
          </a:p>
          <a:p>
            <a:pPr lvl="1"/>
            <a:r>
              <a:rPr lang="en-US" dirty="0" smtClean="0"/>
              <a:t>Contrast</a:t>
            </a:r>
            <a:endParaRPr lang="en-US" dirty="0"/>
          </a:p>
          <a:p>
            <a:r>
              <a:rPr lang="en-US" sz="3600" dirty="0" smtClean="0"/>
              <a:t>You can use </a:t>
            </a:r>
            <a:r>
              <a:rPr lang="en-US" sz="3600" dirty="0" err="1" smtClean="0"/>
              <a:t>WinJS.xhr</a:t>
            </a:r>
            <a:r>
              <a:rPr lang="en-US" sz="3600" dirty="0" smtClean="0"/>
              <a:t> with </a:t>
            </a:r>
            <a:r>
              <a:rPr lang="en-US" sz="3600" dirty="0" err="1" smtClean="0"/>
              <a:t>ms-appx</a:t>
            </a:r>
            <a:r>
              <a:rPr lang="en-US" sz="3600" dirty="0" smtClean="0"/>
              <a:t> URI</a:t>
            </a:r>
          </a:p>
          <a:p>
            <a:r>
              <a:rPr lang="en-US" sz="3600" dirty="0" smtClean="0"/>
              <a:t>You cannot use relative URIs from code</a:t>
            </a:r>
          </a:p>
          <a:p>
            <a:r>
              <a:rPr lang="en-US" sz="3600" dirty="0" smtClean="0"/>
              <a:t>Use </a:t>
            </a:r>
            <a:r>
              <a:rPr lang="en-US" sz="2400" b="1" dirty="0" err="1" smtClean="0"/>
              <a:t>StorageFile.GetFileFromApplicationUriAsync</a:t>
            </a:r>
            <a:r>
              <a:rPr lang="en-US" sz="3600" b="1" dirty="0" smtClean="0"/>
              <a:t> to load resource files.</a:t>
            </a:r>
            <a:endParaRPr lang="en-US" sz="3600" dirty="0" smtClean="0"/>
          </a:p>
          <a:p>
            <a:endParaRPr lang="en-US" dirty="0" smtClean="0"/>
          </a:p>
        </p:txBody>
      </p:sp>
    </p:spTree>
    <p:extLst>
      <p:ext uri="{BB962C8B-B14F-4D97-AF65-F5344CB8AC3E}">
        <p14:creationId xmlns:p14="http://schemas.microsoft.com/office/powerpoint/2010/main" val="31665326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Culture Specific Layout</a:t>
            </a:r>
            <a:endParaRPr lang="en-US" dirty="0"/>
          </a:p>
        </p:txBody>
      </p:sp>
      <p:sp>
        <p:nvSpPr>
          <p:cNvPr id="6" name="Text Placeholder 5"/>
          <p:cNvSpPr>
            <a:spLocks noGrp="1"/>
          </p:cNvSpPr>
          <p:nvPr>
            <p:ph type="body" sz="quarter" idx="10"/>
          </p:nvPr>
        </p:nvSpPr>
        <p:spPr>
          <a:xfrm>
            <a:off x="274638" y="1212850"/>
            <a:ext cx="11887200" cy="5909310"/>
          </a:xfrm>
        </p:spPr>
        <p:txBody>
          <a:bodyPr/>
          <a:lstStyle/>
          <a:p>
            <a:r>
              <a:rPr lang="en-US" dirty="0" smtClean="0"/>
              <a:t>File loading heuristic is not limited to static files.</a:t>
            </a:r>
          </a:p>
          <a:p>
            <a:r>
              <a:rPr lang="en-US" dirty="0" smtClean="0"/>
              <a:t>Culture specific HTML and XAML files can be used.</a:t>
            </a:r>
          </a:p>
          <a:p>
            <a:r>
              <a:rPr lang="en-US" dirty="0" smtClean="0"/>
              <a:t>Script loading follows the same rules.</a:t>
            </a:r>
          </a:p>
          <a:p>
            <a:r>
              <a:rPr lang="en-US" dirty="0" smtClean="0"/>
              <a:t>Use </a:t>
            </a:r>
            <a:r>
              <a:rPr lang="en-US" dirty="0"/>
              <a:t>-</a:t>
            </a:r>
            <a:r>
              <a:rPr lang="en-US" dirty="0" err="1" smtClean="0"/>
              <a:t>ms-lang</a:t>
            </a:r>
            <a:r>
              <a:rPr lang="en-US" dirty="0" smtClean="0"/>
              <a:t> pseudo class</a:t>
            </a:r>
          </a:p>
          <a:p>
            <a:r>
              <a:rPr lang="en-US" dirty="0" smtClean="0"/>
              <a:t>Useful for enabling/disabling features for specific cultures</a:t>
            </a:r>
          </a:p>
          <a:p>
            <a:r>
              <a:rPr lang="en-US" dirty="0" smtClean="0"/>
              <a:t>Useful for cultures requiring tweaked layout like RTL languages</a:t>
            </a:r>
          </a:p>
          <a:p>
            <a:endParaRPr lang="en-US" dirty="0" smtClean="0"/>
          </a:p>
        </p:txBody>
      </p:sp>
    </p:spTree>
    <p:extLst>
      <p:ext uri="{BB962C8B-B14F-4D97-AF65-F5344CB8AC3E}">
        <p14:creationId xmlns:p14="http://schemas.microsoft.com/office/powerpoint/2010/main" val="2734216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Localizing Images and Files</a:t>
            </a:r>
            <a:endParaRPr lang="en-US" dirty="0"/>
          </a:p>
        </p:txBody>
      </p:sp>
    </p:spTree>
    <p:extLst>
      <p:ext uri="{BB962C8B-B14F-4D97-AF65-F5344CB8AC3E}">
        <p14:creationId xmlns:p14="http://schemas.microsoft.com/office/powerpoint/2010/main" val="3247950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Dates, Numbers and Currency</a:t>
            </a:r>
            <a:endParaRPr lang="en-US" dirty="0"/>
          </a:p>
        </p:txBody>
      </p:sp>
      <p:sp>
        <p:nvSpPr>
          <p:cNvPr id="6" name="Text Placeholder 5"/>
          <p:cNvSpPr>
            <a:spLocks noGrp="1"/>
          </p:cNvSpPr>
          <p:nvPr>
            <p:ph type="body" sz="quarter" idx="10"/>
          </p:nvPr>
        </p:nvSpPr>
        <p:spPr>
          <a:xfrm>
            <a:off x="274638" y="1212850"/>
            <a:ext cx="11887200" cy="4431983"/>
          </a:xfrm>
        </p:spPr>
        <p:txBody>
          <a:bodyPr/>
          <a:lstStyle/>
          <a:p>
            <a:r>
              <a:rPr lang="en-US" dirty="0" smtClean="0"/>
              <a:t>Use </a:t>
            </a:r>
            <a:r>
              <a:rPr lang="en-US" dirty="0" err="1" smtClean="0"/>
              <a:t>Windows.Globalization</a:t>
            </a:r>
            <a:r>
              <a:rPr lang="en-US" dirty="0" smtClean="0"/>
              <a:t> instead of </a:t>
            </a:r>
            <a:r>
              <a:rPr lang="en-US" dirty="0" err="1" smtClean="0"/>
              <a:t>CultureInfo</a:t>
            </a:r>
            <a:endParaRPr lang="en-US" dirty="0" smtClean="0"/>
          </a:p>
          <a:p>
            <a:r>
              <a:rPr lang="en-US" dirty="0" smtClean="0"/>
              <a:t>Use </a:t>
            </a:r>
            <a:r>
              <a:rPr lang="en-US" sz="2800" dirty="0" err="1"/>
              <a:t>Windows.Globalization.DateTimeFormatting.DateTimeFormatter</a:t>
            </a:r>
            <a:r>
              <a:rPr lang="en-US" dirty="0"/>
              <a:t> </a:t>
            </a:r>
            <a:r>
              <a:rPr lang="en-US" dirty="0" smtClean="0"/>
              <a:t>to format and parse dates</a:t>
            </a:r>
          </a:p>
          <a:p>
            <a:r>
              <a:rPr lang="en-US" dirty="0" smtClean="0"/>
              <a:t>Use </a:t>
            </a:r>
            <a:r>
              <a:rPr lang="en-US" sz="2800" dirty="0" err="1"/>
              <a:t>Windows.Globalization.NumberFormatting</a:t>
            </a:r>
            <a:r>
              <a:rPr lang="en-US" dirty="0" smtClean="0"/>
              <a:t> to format and parse decimals, percentages, and currency</a:t>
            </a:r>
          </a:p>
          <a:p>
            <a:r>
              <a:rPr lang="en-US" dirty="0" smtClean="0"/>
              <a:t>Use </a:t>
            </a:r>
            <a:r>
              <a:rPr lang="en-US" sz="2800" dirty="0" err="1"/>
              <a:t>INumberFormatterOptions.NumeralSystem</a:t>
            </a:r>
            <a:r>
              <a:rPr lang="en-US" b="1" dirty="0" smtClean="0"/>
              <a:t> to get or set the glyphs to represent numbers</a:t>
            </a:r>
            <a:endParaRPr lang="en-US" dirty="0" smtClean="0"/>
          </a:p>
        </p:txBody>
      </p:sp>
    </p:spTree>
    <p:extLst>
      <p:ext uri="{BB962C8B-B14F-4D97-AF65-F5344CB8AC3E}">
        <p14:creationId xmlns:p14="http://schemas.microsoft.com/office/powerpoint/2010/main" val="396959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General Tips</a:t>
            </a:r>
            <a:endParaRPr lang="en-US" dirty="0"/>
          </a:p>
        </p:txBody>
      </p:sp>
      <p:sp>
        <p:nvSpPr>
          <p:cNvPr id="6" name="Text Placeholder 5"/>
          <p:cNvSpPr>
            <a:spLocks noGrp="1"/>
          </p:cNvSpPr>
          <p:nvPr>
            <p:ph type="body" sz="quarter" idx="10"/>
          </p:nvPr>
        </p:nvSpPr>
        <p:spPr>
          <a:xfrm>
            <a:off x="274638" y="1212850"/>
            <a:ext cx="11887200" cy="5109091"/>
          </a:xfrm>
        </p:spPr>
        <p:txBody>
          <a:bodyPr/>
          <a:lstStyle/>
          <a:p>
            <a:r>
              <a:rPr lang="en-US" dirty="0" smtClean="0"/>
              <a:t>Localize app name</a:t>
            </a:r>
          </a:p>
          <a:p>
            <a:r>
              <a:rPr lang="en-US" dirty="0" smtClean="0"/>
              <a:t>Respond to system </a:t>
            </a:r>
            <a:r>
              <a:rPr lang="en-US" dirty="0" err="1" smtClean="0"/>
              <a:t>prederences</a:t>
            </a:r>
            <a:r>
              <a:rPr lang="en-US" dirty="0" smtClean="0"/>
              <a:t> change</a:t>
            </a:r>
          </a:p>
          <a:p>
            <a:r>
              <a:rPr lang="en-US" dirty="0" smtClean="0"/>
              <a:t>Your default language should have all resource identifiers defined</a:t>
            </a:r>
          </a:p>
          <a:p>
            <a:r>
              <a:rPr lang="en-US" dirty="0" smtClean="0"/>
              <a:t>Let the user override the default system language preferences for our app</a:t>
            </a:r>
          </a:p>
          <a:p>
            <a:r>
              <a:rPr lang="en-US" dirty="0" smtClean="0"/>
              <a:t>Use online services that supports localization, for example </a:t>
            </a:r>
            <a:r>
              <a:rPr lang="en-US" dirty="0" err="1" smtClean="0"/>
              <a:t>bing</a:t>
            </a:r>
            <a:r>
              <a:rPr lang="en-US" dirty="0" smtClean="0"/>
              <a:t> maps.</a:t>
            </a:r>
          </a:p>
        </p:txBody>
      </p:sp>
    </p:spTree>
    <p:extLst>
      <p:ext uri="{BB962C8B-B14F-4D97-AF65-F5344CB8AC3E}">
        <p14:creationId xmlns:p14="http://schemas.microsoft.com/office/powerpoint/2010/main" val="1690949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Putting it all together</a:t>
            </a:r>
            <a:endParaRPr lang="en-US" dirty="0"/>
          </a:p>
        </p:txBody>
      </p:sp>
    </p:spTree>
    <p:extLst>
      <p:ext uri="{BB962C8B-B14F-4D97-AF65-F5344CB8AC3E}">
        <p14:creationId xmlns:p14="http://schemas.microsoft.com/office/powerpoint/2010/main" val="42860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74638" y="2125662"/>
            <a:ext cx="11887200" cy="4217988"/>
          </a:xfrm>
        </p:spPr>
        <p:txBody>
          <a:bodyPr/>
          <a:lstStyle/>
          <a:p>
            <a:r>
              <a:rPr lang="en-US" dirty="0" smtClean="0"/>
              <a:t>Q &amp; A</a:t>
            </a:r>
            <a:br>
              <a:rPr lang="en-US" dirty="0" smtClean="0"/>
            </a:br>
            <a:r>
              <a:rPr lang="en-US" sz="4000" dirty="0" smtClean="0"/>
              <a:t/>
            </a:r>
            <a:br>
              <a:rPr lang="en-US" sz="4000" dirty="0" smtClean="0"/>
            </a:br>
            <a:r>
              <a:rPr lang="en-US" sz="4000" dirty="0" smtClean="0"/>
              <a:t>http://www.silverlightrecipes.com</a:t>
            </a:r>
            <a:br>
              <a:rPr lang="en-US" sz="4000" dirty="0" smtClean="0"/>
            </a:br>
            <a:r>
              <a:rPr lang="en-US" sz="4000" dirty="0" smtClean="0"/>
              <a:t>http://www.barm.ag</a:t>
            </a:r>
            <a:br>
              <a:rPr lang="en-US" sz="4000" dirty="0" smtClean="0"/>
            </a:br>
            <a:r>
              <a:rPr lang="en-US" sz="4000" dirty="0" smtClean="0"/>
              <a:t>yasser@silverlightrecipes.com</a:t>
            </a:r>
            <a:br>
              <a:rPr lang="en-US" sz="4000" dirty="0" smtClean="0"/>
            </a:br>
            <a:r>
              <a:rPr lang="en-US" sz="4000" dirty="0" smtClean="0"/>
              <a:t>@yassermakram</a:t>
            </a:r>
            <a:endParaRPr lang="en-US" dirty="0">
              <a:solidFill>
                <a:schemeClr val="tx2"/>
              </a:solidFill>
            </a:endParaRPr>
          </a:p>
        </p:txBody>
      </p:sp>
    </p:spTree>
    <p:extLst>
      <p:ext uri="{BB962C8B-B14F-4D97-AF65-F5344CB8AC3E}">
        <p14:creationId xmlns:p14="http://schemas.microsoft.com/office/powerpoint/2010/main" val="22965835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itle Tile"/>
          <p:cNvSpPr/>
          <p:nvPr/>
        </p:nvSpPr>
        <p:spPr bwMode="gray">
          <a:xfrm>
            <a:off x="5997647" y="3946350"/>
            <a:ext cx="5481387" cy="1835295"/>
          </a:xfrm>
          <a:prstGeom prst="rect">
            <a:avLst/>
          </a:prstGeom>
          <a:solidFill>
            <a:schemeClr val="accent3"/>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err="1"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msdn</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grpSp>
        <p:nvGrpSpPr>
          <p:cNvPr id="34" name="MSDN Link"/>
          <p:cNvGrpSpPr/>
          <p:nvPr/>
        </p:nvGrpSpPr>
        <p:grpSpPr>
          <a:xfrm>
            <a:off x="5980243" y="5766010"/>
            <a:ext cx="5498792" cy="914399"/>
            <a:chOff x="6158906" y="5021924"/>
            <a:chExt cx="4997786" cy="813384"/>
          </a:xfrm>
        </p:grpSpPr>
        <p:sp>
          <p:nvSpPr>
            <p:cNvPr id="35" name="Rectangle 34"/>
            <p:cNvSpPr/>
            <p:nvPr/>
          </p:nvSpPr>
          <p:spPr bwMode="auto">
            <a:xfrm>
              <a:off x="6165582"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36" name="Rectangle 35"/>
            <p:cNvSpPr/>
            <p:nvPr/>
          </p:nvSpPr>
          <p:spPr>
            <a:xfrm>
              <a:off x="6158906" y="5076615"/>
              <a:ext cx="2330654"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Developers</a:t>
              </a:r>
            </a:p>
          </p:txBody>
        </p:sp>
        <p:sp>
          <p:nvSpPr>
            <p:cNvPr id="37" name="Rectangle 36"/>
            <p:cNvSpPr/>
            <p:nvPr/>
          </p:nvSpPr>
          <p:spPr bwMode="white">
            <a:xfrm>
              <a:off x="6165582" y="5388275"/>
              <a:ext cx="4991109" cy="328531"/>
            </a:xfrm>
            <a:prstGeom prst="rect">
              <a:avLst/>
            </a:prstGeom>
          </p:spPr>
          <p:txBody>
            <a:bodyPr wrap="square" lIns="182880">
              <a:spAutoFit/>
            </a:bodyPr>
            <a:lstStyle/>
            <a:p>
              <a:r>
                <a:rPr lang="en-US" dirty="0">
                  <a:solidFill>
                    <a:srgbClr val="FFFFFF"/>
                  </a:solidFill>
                  <a:hlinkClick r:id="rId3"/>
                </a:rPr>
                <a:t>http://microsoft.com/msdn </a:t>
              </a:r>
              <a:endParaRPr lang="en-US" dirty="0">
                <a:solidFill>
                  <a:srgbClr val="FFFFFF"/>
                </a:solidFill>
              </a:endParaRPr>
            </a:p>
          </p:txBody>
        </p:sp>
      </p:grpSp>
      <p:sp>
        <p:nvSpPr>
          <p:cNvPr id="12" name="Arrow Bar"/>
          <p:cNvSpPr/>
          <p:nvPr/>
        </p:nvSpPr>
        <p:spPr bwMode="gray">
          <a:xfrm>
            <a:off x="5997647" y="1214472"/>
            <a:ext cx="5486400" cy="1841377"/>
          </a:xfrm>
          <a:prstGeom prst="rect">
            <a:avLst/>
          </a:prstGeom>
          <a:solidFill>
            <a:schemeClr val="accent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Learning</a:t>
            </a:r>
          </a:p>
        </p:txBody>
      </p:sp>
      <p:grpSp>
        <p:nvGrpSpPr>
          <p:cNvPr id="17" name="MS Learning Link"/>
          <p:cNvGrpSpPr/>
          <p:nvPr/>
        </p:nvGrpSpPr>
        <p:grpSpPr>
          <a:xfrm>
            <a:off x="5982656" y="3040063"/>
            <a:ext cx="5501390" cy="916641"/>
            <a:chOff x="6161986" y="2595282"/>
            <a:chExt cx="5010840" cy="813384"/>
          </a:xfrm>
        </p:grpSpPr>
        <p:sp>
          <p:nvSpPr>
            <p:cNvPr id="18" name="Rectangle 17"/>
            <p:cNvSpPr/>
            <p:nvPr/>
          </p:nvSpPr>
          <p:spPr bwMode="auto">
            <a:xfrm>
              <a:off x="6175640" y="2595282"/>
              <a:ext cx="4992624"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19" name="Rectangle 18"/>
            <p:cNvSpPr/>
            <p:nvPr/>
          </p:nvSpPr>
          <p:spPr>
            <a:xfrm>
              <a:off x="6161986" y="2649973"/>
              <a:ext cx="3863978" cy="300417"/>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Microsoft Certification &amp; Training Resources</a:t>
              </a:r>
            </a:p>
          </p:txBody>
        </p:sp>
        <p:sp>
          <p:nvSpPr>
            <p:cNvPr id="20" name="Rectangle 19"/>
            <p:cNvSpPr/>
            <p:nvPr/>
          </p:nvSpPr>
          <p:spPr bwMode="white">
            <a:xfrm>
              <a:off x="6181717" y="2961633"/>
              <a:ext cx="4991109" cy="327728"/>
            </a:xfrm>
            <a:prstGeom prst="rect">
              <a:avLst/>
            </a:prstGeom>
          </p:spPr>
          <p:txBody>
            <a:bodyPr wrap="square" lIns="182880">
              <a:spAutoFit/>
            </a:bodyPr>
            <a:lstStyle/>
            <a:p>
              <a:r>
                <a:rPr lang="en-US" dirty="0">
                  <a:solidFill>
                    <a:srgbClr val="FFFFFF"/>
                  </a:solidFill>
                  <a:hlinkClick r:id="rId4"/>
                </a:rPr>
                <a:t>www.microsoft.com/learning </a:t>
              </a:r>
              <a:endParaRPr lang="en-US" sz="1600" dirty="0"/>
            </a:p>
          </p:txBody>
        </p:sp>
      </p:grpSp>
      <p:sp>
        <p:nvSpPr>
          <p:cNvPr id="5" name="TechEd Tile"/>
          <p:cNvSpPr/>
          <p:nvPr/>
        </p:nvSpPr>
        <p:spPr bwMode="ltGray">
          <a:xfrm>
            <a:off x="274638" y="1214472"/>
            <a:ext cx="5476342" cy="1841394"/>
          </a:xfrm>
          <a:prstGeom prst="rect">
            <a:avLst/>
          </a:prstGeom>
          <a:solidFill>
            <a:srgbClr val="0072C6"/>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2" name="TechEd Tile"/>
          <p:cNvSpPr/>
          <p:nvPr/>
        </p:nvSpPr>
        <p:spPr bwMode="gray">
          <a:xfrm>
            <a:off x="274639" y="3947146"/>
            <a:ext cx="5486399" cy="1834500"/>
          </a:xfrm>
          <a:prstGeom prst="rect">
            <a:avLst/>
          </a:prstGeom>
          <a:solidFill>
            <a:srgbClr val="DC3C00"/>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274320" tIns="45718" rIns="91436" bIns="45718" numCol="1" rtlCol="0" anchor="ctr" anchorCtr="0" compatLnSpc="1">
            <a:prstTxWarp prst="textNoShape">
              <a:avLst/>
            </a:prstTxWarp>
          </a:bodyPr>
          <a:lstStyle/>
          <a:p>
            <a:pPr defTabSz="914099"/>
            <a:r>
              <a:rPr lang="en-US" sz="4000" dirty="0" smtClean="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rPr>
              <a:t>TechNet</a:t>
            </a:r>
            <a:endParaRPr lang="en-US" sz="4000" dirty="0">
              <a:gradFill>
                <a:gsLst>
                  <a:gs pos="2917">
                    <a:srgbClr val="FFFFFF">
                      <a:alpha val="9804"/>
                    </a:srgbClr>
                  </a:gs>
                  <a:gs pos="30000">
                    <a:srgbClr val="FFFFFF"/>
                  </a:gs>
                </a:gsLst>
                <a:lin ang="5400000" scaled="0"/>
              </a:gradFill>
              <a:latin typeface="Segoe UI" pitchFamily="34" charset="0"/>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Resources</a:t>
            </a:r>
            <a:endParaRPr lang="en-US" dirty="0"/>
          </a:p>
        </p:txBody>
      </p:sp>
      <p:grpSp>
        <p:nvGrpSpPr>
          <p:cNvPr id="7" name="myTechEd Link"/>
          <p:cNvGrpSpPr/>
          <p:nvPr/>
        </p:nvGrpSpPr>
        <p:grpSpPr>
          <a:xfrm>
            <a:off x="272820" y="3040063"/>
            <a:ext cx="5478161" cy="916885"/>
            <a:chOff x="1020415" y="2595282"/>
            <a:chExt cx="4992768" cy="813384"/>
          </a:xfrm>
        </p:grpSpPr>
        <p:sp>
          <p:nvSpPr>
            <p:cNvPr id="8" name="Rectangle 7"/>
            <p:cNvSpPr/>
            <p:nvPr/>
          </p:nvSpPr>
          <p:spPr bwMode="auto">
            <a:xfrm>
              <a:off x="1022073" y="2595282"/>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9" name="Rectangle 8"/>
            <p:cNvSpPr/>
            <p:nvPr/>
          </p:nvSpPr>
          <p:spPr>
            <a:xfrm>
              <a:off x="1020415" y="2649973"/>
              <a:ext cx="1963250" cy="300337"/>
            </a:xfrm>
            <a:prstGeom prst="rect">
              <a:avLst/>
            </a:prstGeom>
          </p:spPr>
          <p:txBody>
            <a:bodyPr wrap="none" lIns="182880">
              <a:spAutoFit/>
            </a:bodyPr>
            <a:lstStyle/>
            <a:p>
              <a:pPr marL="0" lvl="1">
                <a:tabLst>
                  <a:tab pos="1828800" algn="l"/>
                </a:tabLst>
              </a:pPr>
              <a:r>
                <a:rPr lang="en-US" sz="1600" dirty="0" smtClean="0">
                  <a:gradFill>
                    <a:gsLst>
                      <a:gs pos="1250">
                        <a:schemeClr val="bg2"/>
                      </a:gs>
                      <a:gs pos="100000">
                        <a:schemeClr val="bg2"/>
                      </a:gs>
                    </a:gsLst>
                    <a:lin ang="5400000" scaled="0"/>
                  </a:gradFill>
                  <a:latin typeface="Segoe UI" pitchFamily="34" charset="0"/>
                  <a:ea typeface="Segoe UI" pitchFamily="34" charset="0"/>
                  <a:cs typeface="Segoe UI" pitchFamily="34" charset="0"/>
                </a:rPr>
                <a:t>Sessions on Demand</a:t>
              </a:r>
              <a:endPar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endParaRPr>
            </a:p>
          </p:txBody>
        </p:sp>
        <p:sp>
          <p:nvSpPr>
            <p:cNvPr id="10" name="Rectangle 9"/>
            <p:cNvSpPr/>
            <p:nvPr/>
          </p:nvSpPr>
          <p:spPr bwMode="white">
            <a:xfrm>
              <a:off x="1022073" y="2961633"/>
              <a:ext cx="4991109" cy="327641"/>
            </a:xfrm>
            <a:prstGeom prst="rect">
              <a:avLst/>
            </a:prstGeom>
          </p:spPr>
          <p:txBody>
            <a:bodyPr wrap="square" lIns="182880">
              <a:spAutoFit/>
            </a:bodyPr>
            <a:lstStyle/>
            <a:p>
              <a:r>
                <a:rPr lang="en-US" u="sng" dirty="0">
                  <a:hlinkClick r:id="rId5"/>
                </a:rPr>
                <a:t>http://channel9.msdn.com/Events/TechEd</a:t>
              </a:r>
              <a:endParaRPr lang="en-US" dirty="0"/>
            </a:p>
          </p:txBody>
        </p:sp>
      </p:grpSp>
      <p:grpSp>
        <p:nvGrpSpPr>
          <p:cNvPr id="27" name="MS TechNet Link"/>
          <p:cNvGrpSpPr/>
          <p:nvPr/>
        </p:nvGrpSpPr>
        <p:grpSpPr>
          <a:xfrm>
            <a:off x="274639" y="5766010"/>
            <a:ext cx="5476339" cy="914399"/>
            <a:chOff x="1022074" y="5021924"/>
            <a:chExt cx="4991110" cy="813384"/>
          </a:xfrm>
        </p:grpSpPr>
        <p:sp>
          <p:nvSpPr>
            <p:cNvPr id="28" name="Rectangle 27"/>
            <p:cNvSpPr/>
            <p:nvPr/>
          </p:nvSpPr>
          <p:spPr bwMode="auto">
            <a:xfrm>
              <a:off x="1022074" y="5021924"/>
              <a:ext cx="4991110" cy="813384"/>
            </a:xfrm>
            <a:prstGeom prst="rect">
              <a:avLst/>
            </a:prstGeom>
            <a:solidFill>
              <a:schemeClr val="tx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182880" tIns="45718" rIns="91436" bIns="45718" numCol="1" rtlCol="0" anchor="ctr" anchorCtr="0" compatLnSpc="1">
              <a:prstTxWarp prst="textNoShape">
                <a:avLst/>
              </a:prstTxWarp>
            </a:bodyPr>
            <a:lstStyle/>
            <a:p>
              <a:pPr defTabSz="914099"/>
              <a:endParaRPr lang="en-US" sz="2200" dirty="0">
                <a:solidFill>
                  <a:schemeClr val="tx1">
                    <a:lumMod val="20000"/>
                    <a:lumOff val="80000"/>
                    <a:alpha val="99000"/>
                  </a:schemeClr>
                </a:solidFill>
                <a:latin typeface="Segoe UI" pitchFamily="34" charset="0"/>
                <a:ea typeface="Segoe UI" pitchFamily="34" charset="0"/>
                <a:cs typeface="Segoe UI" pitchFamily="34" charset="0"/>
              </a:endParaRPr>
            </a:p>
          </p:txBody>
        </p:sp>
        <p:sp>
          <p:nvSpPr>
            <p:cNvPr id="29" name="Rectangle 28"/>
            <p:cNvSpPr/>
            <p:nvPr/>
          </p:nvSpPr>
          <p:spPr>
            <a:xfrm>
              <a:off x="1027759" y="5076615"/>
              <a:ext cx="2680236" cy="301153"/>
            </a:xfrm>
            <a:prstGeom prst="rect">
              <a:avLst/>
            </a:prstGeom>
          </p:spPr>
          <p:txBody>
            <a:bodyPr wrap="none" lIns="182880">
              <a:spAutoFit/>
            </a:bodyPr>
            <a:lstStyle/>
            <a:p>
              <a:pPr marL="0" lvl="1">
                <a:tabLst>
                  <a:tab pos="1828800" algn="l"/>
                </a:tabLst>
              </a:pPr>
              <a:r>
                <a:rPr lang="en-US" sz="1600" dirty="0">
                  <a:gradFill>
                    <a:gsLst>
                      <a:gs pos="1250">
                        <a:schemeClr val="bg2"/>
                      </a:gs>
                      <a:gs pos="100000">
                        <a:schemeClr val="bg2"/>
                      </a:gs>
                    </a:gsLst>
                    <a:lin ang="5400000" scaled="0"/>
                  </a:gradFill>
                  <a:latin typeface="Segoe UI" pitchFamily="34" charset="0"/>
                  <a:ea typeface="Segoe UI" pitchFamily="34" charset="0"/>
                  <a:cs typeface="Segoe UI" pitchFamily="34" charset="0"/>
                </a:rPr>
                <a:t>Resources for IT Professionals</a:t>
              </a:r>
            </a:p>
          </p:txBody>
        </p:sp>
        <p:sp>
          <p:nvSpPr>
            <p:cNvPr id="30" name="Rectangle 29"/>
            <p:cNvSpPr/>
            <p:nvPr/>
          </p:nvSpPr>
          <p:spPr bwMode="white">
            <a:xfrm>
              <a:off x="1022074" y="5388275"/>
              <a:ext cx="4991109" cy="328531"/>
            </a:xfrm>
            <a:prstGeom prst="rect">
              <a:avLst/>
            </a:prstGeom>
          </p:spPr>
          <p:txBody>
            <a:bodyPr wrap="square" lIns="182880">
              <a:spAutoFit/>
            </a:bodyPr>
            <a:lstStyle/>
            <a:p>
              <a:pPr lvl="0">
                <a:spcBef>
                  <a:spcPts val="600"/>
                </a:spcBef>
                <a:buSzPct val="120000"/>
                <a:tabLst>
                  <a:tab pos="1828800" algn="l"/>
                </a:tabLst>
                <a:defRPr/>
              </a:pPr>
              <a:r>
                <a:rPr lang="en-US" dirty="0">
                  <a:solidFill>
                    <a:srgbClr val="FFFFFF"/>
                  </a:solidFill>
                  <a:hlinkClick r:id="rId6"/>
                </a:rPr>
                <a:t>http://microsoft.com/technet  </a:t>
              </a:r>
              <a:endParaRPr lang="en-US" dirty="0">
                <a:solidFill>
                  <a:srgbClr val="FFFFFF"/>
                </a:solidFill>
              </a:endParaRPr>
            </a:p>
          </p:txBody>
        </p:sp>
      </p:grpSp>
      <p:sp>
        <p:nvSpPr>
          <p:cNvPr id="43" name="Rectangle 42"/>
          <p:cNvSpPr/>
          <p:nvPr/>
        </p:nvSpPr>
        <p:spPr bwMode="auto">
          <a:xfrm>
            <a:off x="5750977" y="-1"/>
            <a:ext cx="273890" cy="6994525"/>
          </a:xfrm>
          <a:prstGeom prst="rect">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pic>
        <p:nvPicPr>
          <p:cNvPr id="3" name="Picture 2"/>
          <p:cNvPicPr>
            <a:picLocks noChangeAspect="1"/>
          </p:cNvPicPr>
          <p:nvPr/>
        </p:nvPicPr>
        <p:blipFill rotWithShape="1">
          <a:blip r:embed="rId7">
            <a:extLst>
              <a:ext uri="{28A0092B-C50C-407E-A947-70E740481C1C}">
                <a14:useLocalDpi xmlns:a14="http://schemas.microsoft.com/office/drawing/2010/main" val="0"/>
              </a:ext>
            </a:extLst>
          </a:blip>
          <a:srcRect b="50120"/>
          <a:stretch/>
        </p:blipFill>
        <p:spPr>
          <a:xfrm>
            <a:off x="526107" y="1485017"/>
            <a:ext cx="2695575" cy="1273289"/>
          </a:xfrm>
          <a:prstGeom prst="rect">
            <a:avLst/>
          </a:prstGeom>
        </p:spPr>
      </p:pic>
      <p:sp useBgFill="1">
        <p:nvSpPr>
          <p:cNvPr id="39" name="Freeform 38"/>
          <p:cNvSpPr/>
          <p:nvPr/>
        </p:nvSpPr>
        <p:spPr bwMode="auto">
          <a:xfrm>
            <a:off x="0" y="0"/>
            <a:ext cx="12436475" cy="6994525"/>
          </a:xfrm>
          <a:custGeom>
            <a:avLst/>
            <a:gdLst>
              <a:gd name="connsiteX0" fmla="*/ 0 w 12436475"/>
              <a:gd name="connsiteY0" fmla="*/ 0 h 6994525"/>
              <a:gd name="connsiteX1" fmla="*/ 274638 w 12436475"/>
              <a:gd name="connsiteY1" fmla="*/ 0 h 6994525"/>
              <a:gd name="connsiteX2" fmla="*/ 274638 w 12436475"/>
              <a:gd name="connsiteY2" fmla="*/ 6697663 h 6994525"/>
              <a:gd name="connsiteX3" fmla="*/ 12436475 w 12436475"/>
              <a:gd name="connsiteY3" fmla="*/ 6697663 h 6994525"/>
              <a:gd name="connsiteX4" fmla="*/ 12436475 w 12436475"/>
              <a:gd name="connsiteY4" fmla="*/ 6994525 h 6994525"/>
              <a:gd name="connsiteX5" fmla="*/ 274638 w 12436475"/>
              <a:gd name="connsiteY5" fmla="*/ 6994525 h 6994525"/>
              <a:gd name="connsiteX6" fmla="*/ 1 w 12436475"/>
              <a:gd name="connsiteY6" fmla="*/ 6994525 h 6994525"/>
              <a:gd name="connsiteX7" fmla="*/ 0 w 12436475"/>
              <a:gd name="connsiteY7" fmla="*/ 6994525 h 699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436475" h="6994525">
                <a:moveTo>
                  <a:pt x="0" y="0"/>
                </a:moveTo>
                <a:lnTo>
                  <a:pt x="274638" y="0"/>
                </a:lnTo>
                <a:lnTo>
                  <a:pt x="274638" y="6697663"/>
                </a:lnTo>
                <a:lnTo>
                  <a:pt x="12436475" y="6697663"/>
                </a:lnTo>
                <a:lnTo>
                  <a:pt x="12436475" y="6994525"/>
                </a:lnTo>
                <a:lnTo>
                  <a:pt x="274638" y="6994525"/>
                </a:lnTo>
                <a:lnTo>
                  <a:pt x="1" y="6994525"/>
                </a:lnTo>
                <a:lnTo>
                  <a:pt x="0" y="6994525"/>
                </a:lnTo>
                <a:close/>
              </a:path>
            </a:pathLst>
          </a:custGeom>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ctr" defTabSz="932472" fontAlgn="base">
              <a:lnSpc>
                <a:spcPct val="90000"/>
              </a:lnSpc>
              <a:spcBef>
                <a:spcPct val="0"/>
              </a:spcBef>
              <a:spcAft>
                <a:spcPct val="0"/>
              </a:spcAft>
            </a:pPr>
            <a:endParaRPr lang="en-US" sz="2400" dirty="0" err="1"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65215625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0-#ppt_w/2"/>
                                          </p:val>
                                        </p:tav>
                                        <p:tav tm="100000">
                                          <p:val>
                                            <p:strVal val="#ppt_x"/>
                                          </p:val>
                                        </p:tav>
                                      </p:tavLst>
                                    </p:anim>
                                    <p:anim calcmode="lin" valueType="num">
                                      <p:cBhvr additive="base">
                                        <p:cTn id="8" dur="10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5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75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1000" fill="hold"/>
                                        <p:tgtEl>
                                          <p:spTgt spid="7"/>
                                        </p:tgtEl>
                                        <p:attrNameLst>
                                          <p:attrName>ppt_x</p:attrName>
                                        </p:attrNameLst>
                                      </p:cBhvr>
                                      <p:tavLst>
                                        <p:tav tm="0">
                                          <p:val>
                                            <p:strVal val="0-#ppt_w/2"/>
                                          </p:val>
                                        </p:tav>
                                        <p:tav tm="100000">
                                          <p:val>
                                            <p:strVal val="#ppt_x"/>
                                          </p:val>
                                        </p:tav>
                                      </p:tavLst>
                                    </p:anim>
                                    <p:anim calcmode="lin" valueType="num">
                                      <p:cBhvr additive="base">
                                        <p:cTn id="16" dur="1000" fill="hold"/>
                                        <p:tgtEl>
                                          <p:spTgt spid="7"/>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125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0-#ppt_w/2"/>
                                          </p:val>
                                        </p:tav>
                                        <p:tav tm="100000">
                                          <p:val>
                                            <p:strVal val="#ppt_x"/>
                                          </p:val>
                                        </p:tav>
                                      </p:tavLst>
                                    </p:anim>
                                    <p:anim calcmode="lin" valueType="num">
                                      <p:cBhvr additive="base">
                                        <p:cTn id="20" dur="1000" fill="hold"/>
                                        <p:tgtEl>
                                          <p:spTgt spid="12"/>
                                        </p:tgtEl>
                                        <p:attrNameLst>
                                          <p:attrName>ppt_y</p:attrName>
                                        </p:attrNameLst>
                                      </p:cBhvr>
                                      <p:tavLst>
                                        <p:tav tm="0">
                                          <p:val>
                                            <p:strVal val="#ppt_y"/>
                                          </p:val>
                                        </p:tav>
                                        <p:tav tm="100000">
                                          <p:val>
                                            <p:strVal val="#ppt_y"/>
                                          </p:val>
                                        </p:tav>
                                      </p:tavLst>
                                    </p:anim>
                                  </p:childTnLst>
                                </p:cTn>
                              </p:par>
                              <p:par>
                                <p:cTn id="21" presetID="2" presetClass="entr" presetSubtype="8" decel="100000" fill="hold" nodeType="withEffect">
                                  <p:stCondLst>
                                    <p:cond delay="200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1000" fill="hold"/>
                                        <p:tgtEl>
                                          <p:spTgt spid="17"/>
                                        </p:tgtEl>
                                        <p:attrNameLst>
                                          <p:attrName>ppt_x</p:attrName>
                                        </p:attrNameLst>
                                      </p:cBhvr>
                                      <p:tavLst>
                                        <p:tav tm="0">
                                          <p:val>
                                            <p:strVal val="0-#ppt_w/2"/>
                                          </p:val>
                                        </p:tav>
                                        <p:tav tm="100000">
                                          <p:val>
                                            <p:strVal val="#ppt_x"/>
                                          </p:val>
                                        </p:tav>
                                      </p:tavLst>
                                    </p:anim>
                                    <p:anim calcmode="lin" valueType="num">
                                      <p:cBhvr additive="base">
                                        <p:cTn id="24" dur="1000" fill="hold"/>
                                        <p:tgtEl>
                                          <p:spTgt spid="17"/>
                                        </p:tgtEl>
                                        <p:attrNameLst>
                                          <p:attrName>ppt_y</p:attrName>
                                        </p:attrNameLst>
                                      </p:cBhvr>
                                      <p:tavLst>
                                        <p:tav tm="0">
                                          <p:val>
                                            <p:strVal val="#ppt_y"/>
                                          </p:val>
                                        </p:tav>
                                        <p:tav tm="100000">
                                          <p:val>
                                            <p:strVal val="#ppt_y"/>
                                          </p:val>
                                        </p:tav>
                                      </p:tavLst>
                                    </p:anim>
                                  </p:childTnLst>
                                </p:cTn>
                              </p:par>
                              <p:par>
                                <p:cTn id="25" presetID="2" presetClass="entr" presetSubtype="8" decel="10000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additive="base">
                                        <p:cTn id="27" dur="1000" fill="hold"/>
                                        <p:tgtEl>
                                          <p:spTgt spid="22"/>
                                        </p:tgtEl>
                                        <p:attrNameLst>
                                          <p:attrName>ppt_x</p:attrName>
                                        </p:attrNameLst>
                                      </p:cBhvr>
                                      <p:tavLst>
                                        <p:tav tm="0">
                                          <p:val>
                                            <p:strVal val="0-#ppt_w/2"/>
                                          </p:val>
                                        </p:tav>
                                        <p:tav tm="100000">
                                          <p:val>
                                            <p:strVal val="#ppt_x"/>
                                          </p:val>
                                        </p:tav>
                                      </p:tavLst>
                                    </p:anim>
                                    <p:anim calcmode="lin" valueType="num">
                                      <p:cBhvr additive="base">
                                        <p:cTn id="28" dur="1000" fill="hold"/>
                                        <p:tgtEl>
                                          <p:spTgt spid="22"/>
                                        </p:tgtEl>
                                        <p:attrNameLst>
                                          <p:attrName>ppt_y</p:attrName>
                                        </p:attrNameLst>
                                      </p:cBhvr>
                                      <p:tavLst>
                                        <p:tav tm="0">
                                          <p:val>
                                            <p:strVal val="#ppt_y"/>
                                          </p:val>
                                        </p:tav>
                                        <p:tav tm="100000">
                                          <p:val>
                                            <p:strVal val="#ppt_y"/>
                                          </p:val>
                                        </p:tav>
                                      </p:tavLst>
                                    </p:anim>
                                  </p:childTnLst>
                                </p:cTn>
                              </p:par>
                              <p:par>
                                <p:cTn id="29" presetID="2" presetClass="entr" presetSubtype="8" decel="100000" fill="hold" nodeType="withEffect">
                                  <p:stCondLst>
                                    <p:cond delay="75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0" fill="hold"/>
                                        <p:tgtEl>
                                          <p:spTgt spid="27"/>
                                        </p:tgtEl>
                                        <p:attrNameLst>
                                          <p:attrName>ppt_x</p:attrName>
                                        </p:attrNameLst>
                                      </p:cBhvr>
                                      <p:tavLst>
                                        <p:tav tm="0">
                                          <p:val>
                                            <p:strVal val="0-#ppt_w/2"/>
                                          </p:val>
                                        </p:tav>
                                        <p:tav tm="100000">
                                          <p:val>
                                            <p:strVal val="#ppt_x"/>
                                          </p:val>
                                        </p:tav>
                                      </p:tavLst>
                                    </p:anim>
                                    <p:anim calcmode="lin" valueType="num">
                                      <p:cBhvr additive="base">
                                        <p:cTn id="32" dur="1000" fill="hold"/>
                                        <p:tgtEl>
                                          <p:spTgt spid="27"/>
                                        </p:tgtEl>
                                        <p:attrNameLst>
                                          <p:attrName>ppt_y</p:attrName>
                                        </p:attrNameLst>
                                      </p:cBhvr>
                                      <p:tavLst>
                                        <p:tav tm="0">
                                          <p:val>
                                            <p:strVal val="#ppt_y"/>
                                          </p:val>
                                        </p:tav>
                                        <p:tav tm="100000">
                                          <p:val>
                                            <p:strVal val="#ppt_y"/>
                                          </p:val>
                                        </p:tav>
                                      </p:tavLst>
                                    </p:anim>
                                  </p:childTnLst>
                                </p:cTn>
                              </p:par>
                              <p:par>
                                <p:cTn id="33" presetID="2" presetClass="entr" presetSubtype="8" decel="100000" fill="hold" grpId="0" nodeType="withEffect">
                                  <p:stCondLst>
                                    <p:cond delay="125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0-#ppt_w/2"/>
                                          </p:val>
                                        </p:tav>
                                        <p:tav tm="100000">
                                          <p:val>
                                            <p:strVal val="#ppt_x"/>
                                          </p:val>
                                        </p:tav>
                                      </p:tavLst>
                                    </p:anim>
                                    <p:anim calcmode="lin" valueType="num">
                                      <p:cBhvr additive="base">
                                        <p:cTn id="36" dur="1000" fill="hold"/>
                                        <p:tgtEl>
                                          <p:spTgt spid="32"/>
                                        </p:tgtEl>
                                        <p:attrNameLst>
                                          <p:attrName>ppt_y</p:attrName>
                                        </p:attrNameLst>
                                      </p:cBhvr>
                                      <p:tavLst>
                                        <p:tav tm="0">
                                          <p:val>
                                            <p:strVal val="#ppt_y"/>
                                          </p:val>
                                        </p:tav>
                                        <p:tav tm="100000">
                                          <p:val>
                                            <p:strVal val="#ppt_y"/>
                                          </p:val>
                                        </p:tav>
                                      </p:tavLst>
                                    </p:anim>
                                  </p:childTnLst>
                                </p:cTn>
                              </p:par>
                              <p:par>
                                <p:cTn id="37" presetID="2" presetClass="entr" presetSubtype="8" decel="100000" fill="hold" nodeType="withEffect">
                                  <p:stCondLst>
                                    <p:cond delay="2000"/>
                                  </p:stCondLst>
                                  <p:childTnLst>
                                    <p:set>
                                      <p:cBhvr>
                                        <p:cTn id="38" dur="1" fill="hold">
                                          <p:stCondLst>
                                            <p:cond delay="0"/>
                                          </p:stCondLst>
                                        </p:cTn>
                                        <p:tgtEl>
                                          <p:spTgt spid="34"/>
                                        </p:tgtEl>
                                        <p:attrNameLst>
                                          <p:attrName>style.visibility</p:attrName>
                                        </p:attrNameLst>
                                      </p:cBhvr>
                                      <p:to>
                                        <p:strVal val="visible"/>
                                      </p:to>
                                    </p:set>
                                    <p:anim calcmode="lin" valueType="num">
                                      <p:cBhvr additive="base">
                                        <p:cTn id="39" dur="1000" fill="hold"/>
                                        <p:tgtEl>
                                          <p:spTgt spid="34"/>
                                        </p:tgtEl>
                                        <p:attrNameLst>
                                          <p:attrName>ppt_x</p:attrName>
                                        </p:attrNameLst>
                                      </p:cBhvr>
                                      <p:tavLst>
                                        <p:tav tm="0">
                                          <p:val>
                                            <p:strVal val="0-#ppt_w/2"/>
                                          </p:val>
                                        </p:tav>
                                        <p:tav tm="100000">
                                          <p:val>
                                            <p:strVal val="#ppt_x"/>
                                          </p:val>
                                        </p:tav>
                                      </p:tavLst>
                                    </p:anim>
                                    <p:anim calcmode="lin" valueType="num">
                                      <p:cBhvr additive="base">
                                        <p:cTn id="40" dur="10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5" grpId="0" animBg="1"/>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Isosceles Triangle 11"/>
          <p:cNvSpPr/>
          <p:nvPr/>
        </p:nvSpPr>
        <p:spPr bwMode="auto">
          <a:xfrm rot="5400000">
            <a:off x="7586389" y="3040002"/>
            <a:ext cx="4554072" cy="903013"/>
          </a:xfrm>
          <a:prstGeom prst="triangle">
            <a:avLst/>
          </a:prstGeom>
          <a:gradFill flip="none" rotWithShape="1">
            <a:gsLst>
              <a:gs pos="0">
                <a:srgbClr val="FFFFFF"/>
              </a:gs>
              <a:gs pos="100000">
                <a:srgbClr val="FFFFFF">
                  <a:alpha val="0"/>
                </a:srgbClr>
              </a:gs>
            </a:gsLst>
            <a:lin ang="5400000" scaled="1"/>
            <a:tileRect/>
          </a:gra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n-US" sz="2200" dirty="0" err="1">
              <a:solidFill>
                <a:srgbClr val="FFFFFF">
                  <a:lumMod val="20000"/>
                  <a:lumOff val="80000"/>
                  <a:alpha val="99000"/>
                </a:srgbClr>
              </a:solidFill>
              <a:ea typeface="Segoe UI" pitchFamily="34" charset="0"/>
              <a:cs typeface="Segoe UI" pitchFamily="34" charset="0"/>
            </a:endParaRPr>
          </a:p>
        </p:txBody>
      </p:sp>
      <p:sp>
        <p:nvSpPr>
          <p:cNvPr id="2" name="Title 1"/>
          <p:cNvSpPr>
            <a:spLocks noGrp="1"/>
          </p:cNvSpPr>
          <p:nvPr>
            <p:ph type="title"/>
          </p:nvPr>
        </p:nvSpPr>
        <p:spPr/>
        <p:txBody>
          <a:bodyPr/>
          <a:lstStyle/>
          <a:p>
            <a:r>
              <a:rPr lang="en-US" dirty="0" smtClean="0"/>
              <a:t>Evaluate this session</a:t>
            </a:r>
            <a:endParaRPr lang="en-US" dirty="0"/>
          </a:p>
        </p:txBody>
      </p:sp>
      <p:sp>
        <p:nvSpPr>
          <p:cNvPr id="7" name="TextBox 6"/>
          <p:cNvSpPr txBox="1"/>
          <p:nvPr/>
        </p:nvSpPr>
        <p:spPr>
          <a:xfrm>
            <a:off x="292249" y="2143592"/>
            <a:ext cx="4572318" cy="3003899"/>
          </a:xfrm>
          <a:prstGeom prst="rect">
            <a:avLst/>
          </a:prstGeom>
          <a:noFill/>
        </p:spPr>
        <p:txBody>
          <a:bodyPr wrap="square" lIns="182880" tIns="146304" rIns="182880" bIns="146304" rtlCol="0">
            <a:spAutoFit/>
          </a:bodyPr>
          <a:lstStyle/>
          <a:p>
            <a:r>
              <a:rPr lang="en-US" sz="4400" b="1" dirty="0" smtClean="0">
                <a:gradFill>
                  <a:gsLst>
                    <a:gs pos="83000">
                      <a:schemeClr val="tx1"/>
                    </a:gs>
                    <a:gs pos="100000">
                      <a:schemeClr val="accent1">
                        <a:lumMod val="30000"/>
                        <a:lumOff val="70000"/>
                      </a:schemeClr>
                    </a:gs>
                  </a:gsLst>
                  <a:lin ang="5400000" scaled="1"/>
                </a:gradFill>
              </a:rPr>
              <a:t>Scan </a:t>
            </a:r>
            <a:r>
              <a:rPr lang="en-US" sz="4400" b="1" dirty="0">
                <a:gradFill>
                  <a:gsLst>
                    <a:gs pos="83000">
                      <a:schemeClr val="tx1"/>
                    </a:gs>
                    <a:gs pos="100000">
                      <a:schemeClr val="accent1">
                        <a:lumMod val="30000"/>
                        <a:lumOff val="70000"/>
                      </a:schemeClr>
                    </a:gs>
                  </a:gsLst>
                  <a:lin ang="5400000" scaled="1"/>
                </a:gradFill>
              </a:rPr>
              <a:t>this QR code </a:t>
            </a:r>
            <a:r>
              <a:rPr lang="en-US" sz="4400" dirty="0">
                <a:gradFill>
                  <a:gsLst>
                    <a:gs pos="83000">
                      <a:schemeClr val="tx1"/>
                    </a:gs>
                    <a:gs pos="100000">
                      <a:schemeClr val="accent1">
                        <a:lumMod val="30000"/>
                        <a:lumOff val="70000"/>
                      </a:schemeClr>
                    </a:gs>
                  </a:gsLst>
                  <a:lin ang="5400000" scaled="1"/>
                </a:gradFill>
              </a:rPr>
              <a:t>to </a:t>
            </a:r>
          </a:p>
          <a:p>
            <a:r>
              <a:rPr lang="en-US" sz="4400" dirty="0">
                <a:gradFill>
                  <a:gsLst>
                    <a:gs pos="83000">
                      <a:schemeClr val="tx1"/>
                    </a:gs>
                    <a:gs pos="100000">
                      <a:schemeClr val="accent1">
                        <a:lumMod val="30000"/>
                        <a:lumOff val="70000"/>
                      </a:schemeClr>
                    </a:gs>
                  </a:gsLst>
                  <a:lin ang="5400000" scaled="1"/>
                </a:gradFill>
              </a:rPr>
              <a:t>evaluate this session.</a:t>
            </a:r>
          </a:p>
        </p:txBody>
      </p:sp>
      <p:grpSp>
        <p:nvGrpSpPr>
          <p:cNvPr id="10" name="Group 9"/>
          <p:cNvGrpSpPr/>
          <p:nvPr/>
        </p:nvGrpSpPr>
        <p:grpSpPr>
          <a:xfrm>
            <a:off x="9943129" y="1559114"/>
            <a:ext cx="1915773" cy="4209429"/>
            <a:chOff x="9835555" y="1393220"/>
            <a:chExt cx="2076450" cy="4562475"/>
          </a:xfrm>
        </p:grpSpPr>
        <p:pic>
          <p:nvPicPr>
            <p:cNvPr id="9" name="Picture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967237" y="1892483"/>
              <a:ext cx="1807824" cy="3237981"/>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835555" y="1393220"/>
              <a:ext cx="2076450" cy="4562475"/>
            </a:xfrm>
            <a:prstGeom prst="rect">
              <a:avLst/>
            </a:prstGeom>
          </p:spPr>
        </p:pic>
      </p:grpSp>
      <p:sp>
        <p:nvSpPr>
          <p:cNvPr id="5" name="Rectangle 4" hidden="1"/>
          <p:cNvSpPr/>
          <p:nvPr/>
        </p:nvSpPr>
        <p:spPr bwMode="auto">
          <a:xfrm>
            <a:off x="9218612" y="115512"/>
            <a:ext cx="2854754" cy="2185214"/>
          </a:xfrm>
          <a:prstGeom prst="rect">
            <a:avLst/>
          </a:prstGeom>
          <a:solidFill>
            <a:srgbClr val="7FBA00"/>
          </a:solidFill>
          <a:ln>
            <a:noFill/>
            <a:headEnd type="none" w="med" len="med"/>
            <a:tailEnd type="none" w="med" len="med"/>
          </a:ln>
          <a:effectLst/>
          <a:scene3d>
            <a:camera prst="orthographicFront" fov="0">
              <a:rot lat="0" lon="0" rev="0"/>
            </a:camera>
            <a:lightRig rig="soft" dir="tl">
              <a:rot lat="0" lon="0" rev="20000000"/>
            </a:lightRig>
          </a:scene3d>
          <a:sp3d prstMaterial="matte"/>
        </p:spPr>
        <p:style>
          <a:lnRef idx="0">
            <a:schemeClr val="accent2"/>
          </a:lnRef>
          <a:fillRef idx="3">
            <a:schemeClr val="accent2"/>
          </a:fillRef>
          <a:effectRef idx="3">
            <a:schemeClr val="accent2"/>
          </a:effectRef>
          <a:fontRef idx="minor">
            <a:schemeClr val="lt1"/>
          </a:fontRef>
        </p:style>
        <p:txBody>
          <a:bodyPr vert="horz" wrap="square" lIns="91436" tIns="137160" rIns="91436" bIns="137160" numCol="1" rtlCol="0" anchor="t" anchorCtr="0" compatLnSpc="1">
            <a:prstTxWarp prst="textNoShape">
              <a:avLst/>
            </a:prstTxWarp>
            <a:spAutoFit/>
          </a:bodyPr>
          <a:lstStyle/>
          <a:p>
            <a:pPr defTabSz="914099" fontAlgn="base">
              <a:spcBef>
                <a:spcPct val="0"/>
              </a:spcBef>
              <a:spcAft>
                <a:spcPct val="0"/>
              </a:spcAft>
            </a:pPr>
            <a:r>
              <a:rPr lang="en-US" sz="2800" b="1" dirty="0">
                <a:solidFill>
                  <a:srgbClr val="FFFFFF">
                    <a:alpha val="99000"/>
                  </a:srgbClr>
                </a:solidFill>
              </a:rPr>
              <a:t>Required Slide </a:t>
            </a:r>
            <a:endParaRPr lang="en-US" sz="2800" b="1" dirty="0" smtClean="0">
              <a:solidFill>
                <a:srgbClr val="FFFFFF">
                  <a:alpha val="99000"/>
                </a:srgbClr>
              </a:solidFill>
            </a:endParaRPr>
          </a:p>
          <a:p>
            <a:pPr defTabSz="914099" fontAlgn="base">
              <a:spcBef>
                <a:spcPct val="0"/>
              </a:spcBef>
              <a:spcAft>
                <a:spcPct val="0"/>
              </a:spcAft>
            </a:pPr>
            <a:r>
              <a:rPr lang="en-US" sz="1200" dirty="0">
                <a:solidFill>
                  <a:srgbClr val="FFFFFF">
                    <a:alpha val="99000"/>
                  </a:srgbClr>
                </a:solidFill>
              </a:rPr>
              <a:t>*delete this box when your slide is finalized</a:t>
            </a:r>
          </a:p>
          <a:p>
            <a:pPr defTabSz="914099" fontAlgn="base">
              <a:spcBef>
                <a:spcPct val="0"/>
              </a:spcBef>
              <a:spcAft>
                <a:spcPct val="0"/>
              </a:spcAft>
            </a:pPr>
            <a:endParaRPr lang="en-US" dirty="0">
              <a:solidFill>
                <a:srgbClr val="FFFFFF">
                  <a:alpha val="99000"/>
                </a:srgbClr>
              </a:solidFill>
            </a:endParaRPr>
          </a:p>
          <a:p>
            <a:r>
              <a:rPr lang="en-US" dirty="0">
                <a:solidFill>
                  <a:srgbClr val="FFFFFF">
                    <a:alpha val="99000"/>
                  </a:srgbClr>
                </a:solidFill>
              </a:rPr>
              <a:t>Your MS Tag will be inserted here during the final scrub. </a:t>
            </a:r>
          </a:p>
        </p:txBody>
      </p:sp>
      <p:pic>
        <p:nvPicPr>
          <p:cNvPr id="11" name="Picture 2"/>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4846638" y="1214472"/>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7708693"/>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3"/>
          <p:cNvSpPr txBox="1">
            <a:spLocks noChangeArrowheads="1"/>
          </p:cNvSpPr>
          <p:nvPr/>
        </p:nvSpPr>
        <p:spPr bwMode="blackWhite">
          <a:xfrm>
            <a:off x="273051" y="6079032"/>
            <a:ext cx="10974388" cy="618631"/>
          </a:xfrm>
          <a:prstGeom prst="rect">
            <a:avLst/>
          </a:prstGeom>
          <a:noFill/>
          <a:ln w="12700">
            <a:noFill/>
            <a:miter lim="800000"/>
            <a:headEnd type="none" w="sm" len="sm"/>
            <a:tailEnd type="none" w="sm" len="sm"/>
          </a:ln>
          <a:effectLst/>
        </p:spPr>
        <p:txBody>
          <a:bodyPr vert="horz" wrap="square" lIns="182880" tIns="146304" rIns="182880" bIns="146304" numCol="1" anchor="t" anchorCtr="0" compatLnSpc="1">
            <a:prstTxWarp prst="textNoShape">
              <a:avLst/>
            </a:prstTxWarp>
            <a:spAutoFit/>
          </a:bodyPr>
          <a:lstStyle/>
          <a:p>
            <a:pPr defTabSz="932290" eaLnBrk="0" hangingPunct="0"/>
            <a:r>
              <a:rPr lang="en-US" sz="700" dirty="0">
                <a:gradFill>
                  <a:gsLst>
                    <a:gs pos="0">
                      <a:schemeClr val="tx1"/>
                    </a:gs>
                    <a:gs pos="100000">
                      <a:schemeClr val="tx1"/>
                    </a:gs>
                  </a:gsLst>
                  <a:lin ang="5400000" scaled="0"/>
                </a:gradFill>
                <a:cs typeface="Segoe UI" pitchFamily="34" charset="0"/>
              </a:rPr>
              <a:t>© 2013 Microsoft Corporation. All rights reserved. Microsoft, Windows and other product names are or may be registered trademarks and/or trademarks in the U.S. and/or other countries.</a:t>
            </a:r>
          </a:p>
          <a:p>
            <a:pPr defTabSz="932290" eaLnBrk="0" hangingPunct="0"/>
            <a:r>
              <a:rPr lang="en-US" sz="700" dirty="0">
                <a:gradFill>
                  <a:gsLst>
                    <a:gs pos="0">
                      <a:schemeClr val="tx1"/>
                    </a:gs>
                    <a:gs pos="100000">
                      <a:schemeClr val="tx1"/>
                    </a:gs>
                  </a:gsLst>
                  <a:lin ang="5400000" scaled="0"/>
                </a:gradFill>
                <a:cs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4" name="Picture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invGray">
          <a:xfrm>
            <a:off x="459230" y="3145040"/>
            <a:ext cx="3288506" cy="704445"/>
          </a:xfrm>
          <a:prstGeom prst="rect">
            <a:avLst/>
          </a:prstGeom>
        </p:spPr>
      </p:pic>
    </p:spTree>
    <p:extLst>
      <p:ext uri="{BB962C8B-B14F-4D97-AF65-F5344CB8AC3E}">
        <p14:creationId xmlns:p14="http://schemas.microsoft.com/office/powerpoint/2010/main" val="249270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Tips and Tricks for Building Real-World International Windows Store Apps </a:t>
            </a:r>
          </a:p>
        </p:txBody>
      </p:sp>
      <p:sp>
        <p:nvSpPr>
          <p:cNvPr id="5" name="Text Placeholder 4"/>
          <p:cNvSpPr>
            <a:spLocks noGrp="1"/>
          </p:cNvSpPr>
          <p:nvPr>
            <p:ph type="body" sz="quarter" idx="12"/>
          </p:nvPr>
        </p:nvSpPr>
        <p:spPr/>
        <p:txBody>
          <a:bodyPr/>
          <a:lstStyle/>
          <a:p>
            <a:r>
              <a:rPr lang="en-US" dirty="0" smtClean="0"/>
              <a:t>Yasser </a:t>
            </a:r>
            <a:r>
              <a:rPr lang="en-US" dirty="0" err="1" smtClean="0"/>
              <a:t>Makram</a:t>
            </a:r>
            <a:endParaRPr lang="en-US" dirty="0" smtClean="0"/>
          </a:p>
          <a:p>
            <a:r>
              <a:rPr lang="en-US" dirty="0" smtClean="0"/>
              <a:t>Independent Consultant</a:t>
            </a:r>
            <a:endParaRPr lang="en-US" dirty="0"/>
          </a:p>
        </p:txBody>
      </p:sp>
      <p:sp>
        <p:nvSpPr>
          <p:cNvPr id="9" name="Text Placeholder 8"/>
          <p:cNvSpPr>
            <a:spLocks noGrp="1"/>
          </p:cNvSpPr>
          <p:nvPr>
            <p:ph type="body" sz="quarter" idx="13"/>
          </p:nvPr>
        </p:nvSpPr>
        <p:spPr>
          <a:xfrm>
            <a:off x="6492620" y="434695"/>
            <a:ext cx="5486400" cy="923330"/>
          </a:xfrm>
        </p:spPr>
        <p:txBody>
          <a:bodyPr/>
          <a:lstStyle/>
          <a:p>
            <a:r>
              <a:rPr lang="en-US" dirty="0" smtClean="0"/>
              <a:t>DEV-B206</a:t>
            </a:r>
            <a:endParaRPr lang="en-US" dirty="0"/>
          </a:p>
        </p:txBody>
      </p:sp>
    </p:spTree>
    <p:extLst>
      <p:ext uri="{BB962C8B-B14F-4D97-AF65-F5344CB8AC3E}">
        <p14:creationId xmlns:p14="http://schemas.microsoft.com/office/powerpoint/2010/main" val="1308305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Opportunity</a:t>
            </a:r>
            <a:endParaRPr lang="en-US" dirty="0"/>
          </a:p>
        </p:txBody>
      </p:sp>
    </p:spTree>
    <p:extLst>
      <p:ext uri="{BB962C8B-B14F-4D97-AF65-F5344CB8AC3E}">
        <p14:creationId xmlns:p14="http://schemas.microsoft.com/office/powerpoint/2010/main" val="1941069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International Opportunity</a:t>
            </a:r>
            <a:endParaRPr lang="en-US" dirty="0"/>
          </a:p>
        </p:txBody>
      </p:sp>
      <p:sp>
        <p:nvSpPr>
          <p:cNvPr id="6" name="Text Placeholder 5"/>
          <p:cNvSpPr>
            <a:spLocks noGrp="1"/>
          </p:cNvSpPr>
          <p:nvPr>
            <p:ph type="body" sz="quarter" idx="10"/>
          </p:nvPr>
        </p:nvSpPr>
        <p:spPr>
          <a:xfrm>
            <a:off x="274638" y="1212850"/>
            <a:ext cx="11887200" cy="4462760"/>
          </a:xfrm>
        </p:spPr>
        <p:txBody>
          <a:bodyPr/>
          <a:lstStyle/>
          <a:p>
            <a:r>
              <a:rPr lang="en-US" dirty="0" smtClean="0"/>
              <a:t>Reach</a:t>
            </a:r>
          </a:p>
          <a:p>
            <a:pPr lvl="1"/>
            <a:r>
              <a:rPr lang="en-US" dirty="0"/>
              <a:t>200+ Countries</a:t>
            </a:r>
          </a:p>
          <a:p>
            <a:pPr lvl="1"/>
            <a:r>
              <a:rPr lang="en-US" dirty="0" smtClean="0"/>
              <a:t>60+ Languages</a:t>
            </a:r>
          </a:p>
          <a:p>
            <a:pPr lvl="1"/>
            <a:r>
              <a:rPr lang="en-US" dirty="0" smtClean="0"/>
              <a:t>Developers Can Submit from 121 Countries</a:t>
            </a:r>
          </a:p>
          <a:p>
            <a:pPr lvl="1"/>
            <a:r>
              <a:rPr lang="en-US" dirty="0" smtClean="0"/>
              <a:t>Payment via Local Currency in 70+ Countries</a:t>
            </a:r>
          </a:p>
          <a:p>
            <a:pPr lvl="1"/>
            <a:r>
              <a:rPr lang="en-US" dirty="0"/>
              <a:t>Reference: </a:t>
            </a:r>
            <a:r>
              <a:rPr lang="en-US" dirty="0">
                <a:hlinkClick r:id="rId3"/>
              </a:rPr>
              <a:t>http://</a:t>
            </a:r>
            <a:r>
              <a:rPr lang="en-US" dirty="0" smtClean="0">
                <a:hlinkClick r:id="rId3"/>
              </a:rPr>
              <a:t>msdn.microsoft.com/en-us/library/windows/apps/hh694064.aspx</a:t>
            </a:r>
            <a:endParaRPr lang="en-US" dirty="0" smtClean="0"/>
          </a:p>
          <a:p>
            <a:pPr lvl="1"/>
            <a:r>
              <a:rPr lang="en-US" dirty="0">
                <a:hlinkClick r:id="rId4"/>
              </a:rPr>
              <a:t>http://</a:t>
            </a:r>
            <a:r>
              <a:rPr lang="en-US" dirty="0" smtClean="0">
                <a:hlinkClick r:id="rId4"/>
              </a:rPr>
              <a:t>msdn.microsoft.com/en-us/library/windows/apps/jj657969.aspx</a:t>
            </a:r>
            <a:endParaRPr lang="en-US" dirty="0" smtClean="0"/>
          </a:p>
          <a:p>
            <a:r>
              <a:rPr lang="en-US" dirty="0" smtClean="0"/>
              <a:t>Platform Support</a:t>
            </a:r>
          </a:p>
          <a:p>
            <a:pPr lvl="1"/>
            <a:r>
              <a:rPr lang="en-US" dirty="0" smtClean="0"/>
              <a:t>Enhanced Windows Language Preferences</a:t>
            </a:r>
          </a:p>
          <a:p>
            <a:pPr lvl="1"/>
            <a:r>
              <a:rPr lang="en-US" dirty="0" smtClean="0"/>
              <a:t>Extended Platform Support</a:t>
            </a:r>
          </a:p>
          <a:p>
            <a:pPr lvl="1"/>
            <a:r>
              <a:rPr lang="en-US" dirty="0" smtClean="0"/>
              <a:t>Improved Tooling</a:t>
            </a:r>
            <a:endParaRPr lang="en-US" dirty="0"/>
          </a:p>
        </p:txBody>
      </p:sp>
    </p:spTree>
    <p:extLst>
      <p:ext uri="{BB962C8B-B14F-4D97-AF65-F5344CB8AC3E}">
        <p14:creationId xmlns:p14="http://schemas.microsoft.com/office/powerpoint/2010/main" val="4078090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Technical Challenges</a:t>
            </a:r>
            <a:endParaRPr lang="en-US" dirty="0"/>
          </a:p>
        </p:txBody>
      </p:sp>
    </p:spTree>
    <p:extLst>
      <p:ext uri="{BB962C8B-B14F-4D97-AF65-F5344CB8AC3E}">
        <p14:creationId xmlns:p14="http://schemas.microsoft.com/office/powerpoint/2010/main" val="162853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Strings - HTML</a:t>
            </a:r>
            <a:endParaRPr lang="en-US" dirty="0"/>
          </a:p>
        </p:txBody>
      </p:sp>
      <p:sp>
        <p:nvSpPr>
          <p:cNvPr id="6" name="Text Placeholder 5"/>
          <p:cNvSpPr>
            <a:spLocks noGrp="1"/>
          </p:cNvSpPr>
          <p:nvPr>
            <p:ph type="body" sz="quarter" idx="10"/>
          </p:nvPr>
        </p:nvSpPr>
        <p:spPr>
          <a:xfrm>
            <a:off x="274638" y="1212850"/>
            <a:ext cx="11887200" cy="5441490"/>
          </a:xfrm>
        </p:spPr>
        <p:txBody>
          <a:bodyPr/>
          <a:lstStyle/>
          <a:p>
            <a:pPr lvl="1"/>
            <a:r>
              <a:rPr lang="en-US" sz="2800" dirty="0" smtClean="0"/>
              <a:t>Store string resources in JSON formatted RESJSON files</a:t>
            </a:r>
          </a:p>
          <a:p>
            <a:pPr lvl="1"/>
            <a:r>
              <a:rPr lang="en-US" sz="2800" dirty="0" smtClean="0"/>
              <a:t>Name your resource files </a:t>
            </a:r>
            <a:r>
              <a:rPr lang="en-US" sz="2800" dirty="0" err="1" smtClean="0"/>
              <a:t>resources.resjson</a:t>
            </a:r>
            <a:r>
              <a:rPr lang="en-US" sz="2800" dirty="0" smtClean="0"/>
              <a:t> to be auto loaded.</a:t>
            </a:r>
          </a:p>
          <a:p>
            <a:pPr lvl="1"/>
            <a:r>
              <a:rPr lang="en-US" sz="2800" dirty="0" smtClean="0"/>
              <a:t>Bind resource with data-win-res custom attribute.</a:t>
            </a:r>
          </a:p>
          <a:p>
            <a:pPr lvl="1"/>
            <a:r>
              <a:rPr lang="en-US" sz="2800" dirty="0" smtClean="0"/>
              <a:t>Binding format: data-win-res=“{property1: ‘resourceid1’, property2: ‘resourceid2’}”.</a:t>
            </a:r>
          </a:p>
          <a:p>
            <a:pPr lvl="1"/>
            <a:r>
              <a:rPr lang="en-US" sz="2800" dirty="0" smtClean="0"/>
              <a:t>Property name cannot be reserved JavaScript keyword, for example use </a:t>
            </a:r>
            <a:r>
              <a:rPr lang="en-US" sz="2800" dirty="0" err="1" smtClean="0"/>
              <a:t>className</a:t>
            </a:r>
            <a:r>
              <a:rPr lang="en-US" sz="2800" dirty="0" smtClean="0"/>
              <a:t> instead of class.</a:t>
            </a:r>
          </a:p>
          <a:p>
            <a:pPr lvl="1"/>
            <a:r>
              <a:rPr lang="en-US" sz="2800" dirty="0" smtClean="0"/>
              <a:t>Don't forget to call </a:t>
            </a:r>
            <a:r>
              <a:rPr lang="en-US" sz="2800" dirty="0" err="1" smtClean="0"/>
              <a:t>WinJS.Resources.processAll</a:t>
            </a:r>
            <a:r>
              <a:rPr lang="en-US" sz="2800" dirty="0" smtClean="0"/>
              <a:t>.</a:t>
            </a:r>
          </a:p>
          <a:p>
            <a:pPr lvl="1"/>
            <a:r>
              <a:rPr lang="en-US" sz="2800" dirty="0" smtClean="0"/>
              <a:t>Use </a:t>
            </a:r>
            <a:r>
              <a:rPr lang="en-US" sz="2800" dirty="0" err="1" smtClean="0"/>
              <a:t>WinJS.Resource.getString</a:t>
            </a:r>
            <a:r>
              <a:rPr lang="en-US" sz="2800" dirty="0" smtClean="0"/>
              <a:t>(‘</a:t>
            </a:r>
            <a:r>
              <a:rPr lang="en-US" sz="2800" dirty="0" err="1" smtClean="0"/>
              <a:t>resourceis</a:t>
            </a:r>
            <a:r>
              <a:rPr lang="en-US" sz="2800" dirty="0" smtClean="0"/>
              <a:t>’) to get a resource string programmatically.</a:t>
            </a:r>
          </a:p>
          <a:p>
            <a:pPr lvl="1"/>
            <a:r>
              <a:rPr lang="en-US" sz="2800" dirty="0" smtClean="0"/>
              <a:t>Use </a:t>
            </a:r>
            <a:r>
              <a:rPr lang="en-US" sz="2800" dirty="0" err="1" smtClean="0"/>
              <a:t>ResourceManager</a:t>
            </a:r>
            <a:r>
              <a:rPr lang="en-US" sz="2800" dirty="0" smtClean="0"/>
              <a:t> for more advanced tasks like loading resource of specific cultures</a:t>
            </a:r>
          </a:p>
        </p:txBody>
      </p:sp>
    </p:spTree>
    <p:extLst>
      <p:ext uri="{BB962C8B-B14F-4D97-AF65-F5344CB8AC3E}">
        <p14:creationId xmlns:p14="http://schemas.microsoft.com/office/powerpoint/2010/main" val="1112854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Strings - XAML</a:t>
            </a:r>
            <a:endParaRPr lang="en-US" dirty="0"/>
          </a:p>
        </p:txBody>
      </p:sp>
      <p:sp>
        <p:nvSpPr>
          <p:cNvPr id="6" name="Text Placeholder 5"/>
          <p:cNvSpPr>
            <a:spLocks noGrp="1"/>
          </p:cNvSpPr>
          <p:nvPr>
            <p:ph type="body" sz="quarter" idx="10"/>
          </p:nvPr>
        </p:nvSpPr>
        <p:spPr>
          <a:xfrm>
            <a:off x="274638" y="1212850"/>
            <a:ext cx="11887200" cy="5441490"/>
          </a:xfrm>
        </p:spPr>
        <p:txBody>
          <a:bodyPr/>
          <a:lstStyle/>
          <a:p>
            <a:pPr lvl="1"/>
            <a:r>
              <a:rPr lang="en-US" sz="2800" dirty="0" smtClean="0"/>
              <a:t>Store string resources in XML formatted RESW files</a:t>
            </a:r>
          </a:p>
          <a:p>
            <a:pPr lvl="1"/>
            <a:r>
              <a:rPr lang="en-US" sz="2800" dirty="0" smtClean="0"/>
              <a:t>Name your resource files </a:t>
            </a:r>
            <a:r>
              <a:rPr lang="en-US" sz="2800" dirty="0" err="1" smtClean="0"/>
              <a:t>resources.resw</a:t>
            </a:r>
            <a:r>
              <a:rPr lang="en-US" sz="2800" dirty="0" smtClean="0"/>
              <a:t> to be auto loaded.</a:t>
            </a:r>
          </a:p>
          <a:p>
            <a:pPr lvl="1"/>
            <a:r>
              <a:rPr lang="en-US" sz="2800" dirty="0" smtClean="0"/>
              <a:t>Bind resource with x:Uid </a:t>
            </a:r>
          </a:p>
          <a:p>
            <a:pPr lvl="1"/>
            <a:r>
              <a:rPr lang="en-US" sz="2800" dirty="0" smtClean="0"/>
              <a:t>Use </a:t>
            </a:r>
            <a:r>
              <a:rPr lang="en-US" sz="2800" dirty="0" err="1" smtClean="0"/>
              <a:t>resourceId.PropertyName</a:t>
            </a:r>
            <a:r>
              <a:rPr lang="en-US" sz="2800" dirty="0" smtClean="0"/>
              <a:t> to bind to a specific property</a:t>
            </a:r>
          </a:p>
          <a:p>
            <a:pPr lvl="1"/>
            <a:r>
              <a:rPr lang="en-US" sz="2800" dirty="0" smtClean="0"/>
              <a:t>Resource binding is not limited to string properties.</a:t>
            </a:r>
          </a:p>
          <a:p>
            <a:pPr lvl="1"/>
            <a:r>
              <a:rPr lang="en-US" sz="2800" dirty="0" smtClean="0"/>
              <a:t>You can bind to </a:t>
            </a:r>
            <a:r>
              <a:rPr lang="en-US" sz="2800" dirty="0" err="1" smtClean="0"/>
              <a:t>BackgroundColor</a:t>
            </a:r>
            <a:r>
              <a:rPr lang="en-US" sz="2800" dirty="0" smtClean="0"/>
              <a:t> for example by specifying Red or #FFFF0000 in the resource file.</a:t>
            </a:r>
          </a:p>
          <a:p>
            <a:pPr lvl="1"/>
            <a:r>
              <a:rPr lang="en-US" sz="2800" dirty="0" smtClean="0"/>
              <a:t>Custom converters are not supported directly. The workaround is to bind to a custom resource loader.</a:t>
            </a:r>
          </a:p>
          <a:p>
            <a:pPr lvl="1"/>
            <a:r>
              <a:rPr lang="en-US" sz="2800" dirty="0" smtClean="0"/>
              <a:t>Binding to attached properties is supported. But you have to use the fully qualified name. Example </a:t>
            </a:r>
            <a:r>
              <a:rPr lang="en-US" sz="2800" dirty="0" err="1" smtClean="0"/>
              <a:t>resourceId</a:t>
            </a:r>
            <a:r>
              <a:rPr lang="en-US" sz="2800" dirty="0" smtClean="0"/>
              <a:t>.[</a:t>
            </a:r>
            <a:r>
              <a:rPr lang="en-US" sz="2800" dirty="0" err="1"/>
              <a:t>using:Windows.UI.Xaml.Controls</a:t>
            </a:r>
            <a:r>
              <a:rPr lang="en-US" sz="2800" dirty="0"/>
              <a:t>]</a:t>
            </a:r>
            <a:r>
              <a:rPr lang="en-US" sz="2800" dirty="0" err="1"/>
              <a:t>Grid.Column</a:t>
            </a:r>
            <a:endParaRPr lang="en-US" sz="2800" dirty="0" smtClean="0"/>
          </a:p>
        </p:txBody>
      </p:sp>
    </p:spTree>
    <p:extLst>
      <p:ext uri="{BB962C8B-B14F-4D97-AF65-F5344CB8AC3E}">
        <p14:creationId xmlns:p14="http://schemas.microsoft.com/office/powerpoint/2010/main" val="4188507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r>
              <a:rPr lang="en-US" dirty="0" smtClean="0"/>
              <a:t>Multilingual App Toolkit</a:t>
            </a:r>
            <a:endParaRPr lang="en-US" dirty="0"/>
          </a:p>
        </p:txBody>
      </p:sp>
      <p:sp>
        <p:nvSpPr>
          <p:cNvPr id="6" name="Text Placeholder 5"/>
          <p:cNvSpPr>
            <a:spLocks noGrp="1"/>
          </p:cNvSpPr>
          <p:nvPr>
            <p:ph type="body" sz="quarter" idx="10"/>
          </p:nvPr>
        </p:nvSpPr>
        <p:spPr>
          <a:xfrm>
            <a:off x="274638" y="1212850"/>
            <a:ext cx="11887200" cy="5336846"/>
          </a:xfrm>
        </p:spPr>
        <p:txBody>
          <a:bodyPr/>
          <a:lstStyle/>
          <a:p>
            <a:r>
              <a:rPr lang="en-US" sz="3600" dirty="0" smtClean="0"/>
              <a:t>Manage translation workflow.</a:t>
            </a:r>
          </a:p>
          <a:p>
            <a:r>
              <a:rPr lang="en-US" sz="3600" dirty="0" smtClean="0"/>
              <a:t>Works with both HTML and XAML</a:t>
            </a:r>
          </a:p>
          <a:p>
            <a:r>
              <a:rPr lang="en-US" sz="3600" dirty="0" smtClean="0"/>
              <a:t>Use pseudo language for testing localization.</a:t>
            </a:r>
          </a:p>
          <a:p>
            <a:r>
              <a:rPr lang="en-US" sz="3600" dirty="0" smtClean="0"/>
              <a:t>Make sure that your default language has all </a:t>
            </a:r>
            <a:r>
              <a:rPr lang="en-US" sz="3600" smtClean="0"/>
              <a:t>resource values.</a:t>
            </a:r>
            <a:endParaRPr lang="en-US" sz="3600" dirty="0" smtClean="0"/>
          </a:p>
          <a:p>
            <a:r>
              <a:rPr lang="en-US" sz="3600" dirty="0" smtClean="0"/>
              <a:t>Translations are stored in OASIS standard XLIFF files.</a:t>
            </a:r>
          </a:p>
          <a:p>
            <a:r>
              <a:rPr lang="en-US" sz="3600" dirty="0" smtClean="0"/>
              <a:t>Start by auto machine translation.</a:t>
            </a:r>
          </a:p>
          <a:p>
            <a:r>
              <a:rPr lang="en-US" sz="3600" dirty="0" smtClean="0"/>
              <a:t>Manage the translation review process with MAT GUI or 3</a:t>
            </a:r>
            <a:r>
              <a:rPr lang="en-US" sz="3600" baseline="30000" dirty="0" smtClean="0"/>
              <a:t>rd</a:t>
            </a:r>
            <a:r>
              <a:rPr lang="en-US" sz="3600" dirty="0"/>
              <a:t> </a:t>
            </a:r>
            <a:r>
              <a:rPr lang="en-US" sz="3600" dirty="0" smtClean="0"/>
              <a:t>party tools.</a:t>
            </a:r>
          </a:p>
        </p:txBody>
      </p:sp>
    </p:spTree>
    <p:extLst>
      <p:ext uri="{BB962C8B-B14F-4D97-AF65-F5344CB8AC3E}">
        <p14:creationId xmlns:p14="http://schemas.microsoft.com/office/powerpoint/2010/main" val="1190412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Demo</a:t>
            </a:r>
            <a:endParaRPr lang="en-US" dirty="0"/>
          </a:p>
        </p:txBody>
      </p:sp>
      <p:sp>
        <p:nvSpPr>
          <p:cNvPr id="5" name="Text Placeholder 4"/>
          <p:cNvSpPr>
            <a:spLocks noGrp="1"/>
          </p:cNvSpPr>
          <p:nvPr>
            <p:ph type="body" sz="quarter" idx="12"/>
          </p:nvPr>
        </p:nvSpPr>
        <p:spPr/>
        <p:txBody>
          <a:bodyPr/>
          <a:lstStyle/>
          <a:p>
            <a:r>
              <a:rPr lang="en-US" dirty="0" smtClean="0"/>
              <a:t>Localizing Text with Multilingual App Toolkit</a:t>
            </a:r>
            <a:endParaRPr lang="en-US" dirty="0"/>
          </a:p>
        </p:txBody>
      </p:sp>
    </p:spTree>
    <p:extLst>
      <p:ext uri="{BB962C8B-B14F-4D97-AF65-F5344CB8AC3E}">
        <p14:creationId xmlns:p14="http://schemas.microsoft.com/office/powerpoint/2010/main" val="1750723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Ed_2013_Template_r09">
  <a:themeElements>
    <a:clrScheme name="TechEd 2013 Template">
      <a:dk1>
        <a:srgbClr val="000000"/>
      </a:dk1>
      <a:lt1>
        <a:srgbClr val="FFFFFF"/>
      </a:lt1>
      <a:dk2>
        <a:srgbClr val="002050"/>
      </a:dk2>
      <a:lt2>
        <a:srgbClr val="FFFFFF"/>
      </a:lt2>
      <a:accent1>
        <a:srgbClr val="0072C6"/>
      </a:accent1>
      <a:accent2>
        <a:srgbClr val="DC3C00"/>
      </a:accent2>
      <a:accent3>
        <a:srgbClr val="505050"/>
      </a:accent3>
      <a:accent4>
        <a:srgbClr val="D2D2D2"/>
      </a:accent4>
      <a:accent5>
        <a:srgbClr val="7FBA00"/>
      </a:accent5>
      <a:accent6>
        <a:srgbClr val="007233"/>
      </a:accent6>
      <a:hlink>
        <a:srgbClr val="0072C6"/>
      </a:hlink>
      <a:folHlink>
        <a:srgbClr val="0072C6"/>
      </a:folHlink>
    </a:clrScheme>
    <a:fontScheme name="Custom 1">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400" dirty="0"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spAutoFit/>
      </a:bodyPr>
      <a:lstStyle>
        <a:defPPr>
          <a:lnSpc>
            <a:spcPct val="90000"/>
          </a:lnSpc>
          <a:spcAft>
            <a:spcPts val="600"/>
          </a:spcAft>
          <a:defRPr sz="2400" dirty="0" err="1" smtClean="0">
            <a:gradFill>
              <a:gsLst>
                <a:gs pos="2917">
                  <a:schemeClr val="tx1"/>
                </a:gs>
                <a:gs pos="30000">
                  <a:schemeClr val="tx1"/>
                </a:gs>
              </a:gsLst>
              <a:lin ang="5400000" scaled="0"/>
            </a:gradFill>
          </a:defRPr>
        </a:defPPr>
      </a:lstStyle>
    </a:txDef>
  </a:objectDefaults>
  <a:extraClrSchemeLst/>
  <a:extLst>
    <a:ext uri="{05A4C25C-085E-4340-85A3-A5531E510DB2}">
      <thm15:themeFamily xmlns:thm15="http://schemas.microsoft.com/office/thememl/2012/main" name="TechEd_2013_Template_r05" id="{52CF7746-2BCC-4712-8D0A-4EFD2BD35E94}" vid="{95027F19-C175-4D31-A201-08949528A90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746EF876D02A24B87088D49F2274EB9" ma:contentTypeVersion="0" ma:contentTypeDescription="Create a new document." ma:contentTypeScope="" ma:versionID="8bdc0de8fccbebcddf283e4b6700ea2f">
  <xsd:schema xmlns:xsd="http://www.w3.org/2001/XMLSchema" xmlns:xs="http://www.w3.org/2001/XMLSchema" xmlns:p="http://schemas.microsoft.com/office/2006/metadata/properties" targetNamespace="http://schemas.microsoft.com/office/2006/metadata/properties" ma:root="true" ma:fieldsID="8b4ee5d5ef24aee5c069028443597691">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customXml/itemProps2.xml><?xml version="1.0" encoding="utf-8"?>
<ds:datastoreItem xmlns:ds="http://schemas.openxmlformats.org/officeDocument/2006/customXml" ds:itemID="{EB2421D5-152C-4BE7-AD48-824D7220992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PresentationTemplate</Template>
  <TotalTime>5602</TotalTime>
  <Words>2961</Words>
  <Application>Microsoft Office PowerPoint</Application>
  <PresentationFormat>Custom</PresentationFormat>
  <Paragraphs>158</Paragraphs>
  <Slides>19</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Consolas</vt:lpstr>
      <vt:lpstr>Wingdings</vt:lpstr>
      <vt:lpstr>Arial</vt:lpstr>
      <vt:lpstr>Segoe UI Light</vt:lpstr>
      <vt:lpstr>Segoe UI</vt:lpstr>
      <vt:lpstr>TechEd_2013_Template_r09</vt:lpstr>
      <vt:lpstr>PowerPoint Presentation</vt:lpstr>
      <vt:lpstr>Tips and Tricks for Building Real-World International Windows Store Apps </vt:lpstr>
      <vt:lpstr>Opportunity</vt:lpstr>
      <vt:lpstr>International Opportunity</vt:lpstr>
      <vt:lpstr>Technical Challenges</vt:lpstr>
      <vt:lpstr>Strings - HTML</vt:lpstr>
      <vt:lpstr>Strings - XAML</vt:lpstr>
      <vt:lpstr>Multilingual App Toolkit</vt:lpstr>
      <vt:lpstr>Demo</vt:lpstr>
      <vt:lpstr>Images and File Resources</vt:lpstr>
      <vt:lpstr>Culture Specific Layout</vt:lpstr>
      <vt:lpstr>Demo</vt:lpstr>
      <vt:lpstr>Dates, Numbers and Currency</vt:lpstr>
      <vt:lpstr>General Tips</vt:lpstr>
      <vt:lpstr>Demo</vt:lpstr>
      <vt:lpstr>Q &amp; A  http://www.silverlightrecipes.com http://www.barm.ag yasser@silverlightrecipes.com @yassermakram</vt:lpstr>
      <vt:lpstr>Resources</vt:lpstr>
      <vt:lpstr>Evaluate this session</vt:lpstr>
      <vt:lpstr>PowerPoint Presentation</vt:lpstr>
    </vt:vector>
  </TitlesOfParts>
  <Manager>&lt;Comms manager/speech writer&gt;</Manager>
  <Company>Hewlett-Packard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DEV-B206: Tips and Tricks for Building Real-World International Windows Store Apps</dc:title>
  <dc:subject>TechEd 2013</dc:subject>
  <dc:creator>Yasser Makram</dc:creator>
  <cp:keywords>TechEd 2013</cp:keywords>
  <dc:description>Template by: Jordan Cayabyab, Artitudes Design, Inc.
Formatting by: Priscila Mandryk, Silver Fox Productions, Inc.
Audience Type: Internal/External</dc:description>
  <cp:lastModifiedBy>Shows</cp:lastModifiedBy>
  <cp:revision>52</cp:revision>
  <dcterms:created xsi:type="dcterms:W3CDTF">2013-05-04T15:02:12Z</dcterms:created>
  <dcterms:modified xsi:type="dcterms:W3CDTF">2013-06-23T10:07:13Z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0x0101004746EF876D02A24B87088D49F2274EB9</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ies>
</file>