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 id="2147483744" r:id="rId7"/>
    <p:sldMasterId id="2147483751" r:id="rId8"/>
    <p:sldMasterId id="2147483753" r:id="rId9"/>
    <p:sldMasterId id="2147483770" r:id="rId10"/>
    <p:sldMasterId id="2147483784" r:id="rId11"/>
    <p:sldMasterId id="2147483791" r:id="rId12"/>
    <p:sldMasterId id="2147483793" r:id="rId13"/>
    <p:sldMasterId id="2147483812" r:id="rId14"/>
    <p:sldMasterId id="2147483822" r:id="rId15"/>
    <p:sldMasterId id="2147483823" r:id="rId16"/>
    <p:sldMasterId id="2147483873" r:id="rId17"/>
    <p:sldMasterId id="2147483903" r:id="rId18"/>
    <p:sldMasterId id="2147483927" r:id="rId19"/>
  </p:sldMasterIdLst>
  <p:notesMasterIdLst>
    <p:notesMasterId r:id="rId45"/>
  </p:notesMasterIdLst>
  <p:handoutMasterIdLst>
    <p:handoutMasterId r:id="rId46"/>
  </p:handoutMasterIdLst>
  <p:sldIdLst>
    <p:sldId id="379" r:id="rId20"/>
    <p:sldId id="367" r:id="rId21"/>
    <p:sldId id="347" r:id="rId22"/>
    <p:sldId id="348" r:id="rId23"/>
    <p:sldId id="365" r:id="rId24"/>
    <p:sldId id="358" r:id="rId25"/>
    <p:sldId id="350" r:id="rId26"/>
    <p:sldId id="362" r:id="rId27"/>
    <p:sldId id="369" r:id="rId28"/>
    <p:sldId id="363" r:id="rId29"/>
    <p:sldId id="372" r:id="rId30"/>
    <p:sldId id="353" r:id="rId31"/>
    <p:sldId id="371" r:id="rId32"/>
    <p:sldId id="325" r:id="rId33"/>
    <p:sldId id="326" r:id="rId34"/>
    <p:sldId id="327" r:id="rId35"/>
    <p:sldId id="328" r:id="rId36"/>
    <p:sldId id="370" r:id="rId37"/>
    <p:sldId id="364" r:id="rId38"/>
    <p:sldId id="335" r:id="rId39"/>
    <p:sldId id="375" r:id="rId40"/>
    <p:sldId id="373" r:id="rId41"/>
    <p:sldId id="374" r:id="rId42"/>
    <p:sldId id="380" r:id="rId43"/>
    <p:sldId id="378" r:id="rId44"/>
  </p:sldIdLst>
  <p:sldSz cx="12192000"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1200" userDrawn="1">
          <p15:clr>
            <a:srgbClr val="A4A3A4"/>
          </p15:clr>
        </p15:guide>
        <p15:guide id="3" orient="horz" pos="2736" userDrawn="1">
          <p15:clr>
            <a:srgbClr val="A4A3A4"/>
          </p15:clr>
        </p15:guide>
        <p15:guide id="4" orient="horz" pos="4176" userDrawn="1">
          <p15:clr>
            <a:srgbClr val="A4A3A4"/>
          </p15:clr>
        </p15:guide>
        <p15:guide id="5" orient="horz" pos="1488" userDrawn="1">
          <p15:clr>
            <a:srgbClr val="A4A3A4"/>
          </p15:clr>
        </p15:guide>
        <p15:guide id="6" orient="horz" pos="912" userDrawn="1">
          <p15:clr>
            <a:srgbClr val="A4A3A4"/>
          </p15:clr>
        </p15:guide>
        <p15:guide id="7" pos="3840" userDrawn="1">
          <p15:clr>
            <a:srgbClr val="A4A3A4"/>
          </p15:clr>
        </p15:guide>
        <p15:guide id="8" pos="327" userDrawn="1">
          <p15:clr>
            <a:srgbClr val="A4A3A4"/>
          </p15:clr>
        </p15:guide>
        <p15:guide id="9" pos="1191" userDrawn="1">
          <p15:clr>
            <a:srgbClr val="A4A3A4"/>
          </p15:clr>
        </p15:guide>
        <p15:guide id="10" pos="7352" userDrawn="1">
          <p15:clr>
            <a:srgbClr val="A4A3A4"/>
          </p15:clr>
        </p15:guide>
        <p15:guide id="11" pos="7065" userDrawn="1">
          <p15:clr>
            <a:srgbClr val="A4A3A4"/>
          </p15:clr>
        </p15:guide>
        <p15:guide id="12" pos="6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Massi" initials="BM" lastIdx="3" clrIdx="0">
    <p:extLst>
      <p:ext uri="{19B8F6BF-5375-455C-9EA6-DF929625EA0E}">
        <p15:presenceInfo xmlns:p15="http://schemas.microsoft.com/office/powerpoint/2012/main" userId="478c1bcf29534c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6" autoAdjust="0"/>
    <p:restoredTop sz="96781" autoAdjust="0"/>
  </p:normalViewPr>
  <p:slideViewPr>
    <p:cSldViewPr>
      <p:cViewPr varScale="1">
        <p:scale>
          <a:sx n="88" d="100"/>
          <a:sy n="88" d="100"/>
        </p:scale>
        <p:origin x="666" y="96"/>
      </p:cViewPr>
      <p:guideLst>
        <p:guide orient="horz" pos="144"/>
        <p:guide orient="horz" pos="1200"/>
        <p:guide orient="horz" pos="2736"/>
        <p:guide orient="horz" pos="4176"/>
        <p:guide orient="horz" pos="1488"/>
        <p:guide orient="horz" pos="912"/>
        <p:guide pos="3840"/>
        <p:guide pos="327"/>
        <p:guide pos="1191"/>
        <p:guide pos="7352"/>
        <p:guide pos="7065"/>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A5AA85FE-6BAD-4229-8437-5291FAB65902}">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Refine</a:t>
          </a:r>
          <a:endParaRPr lang="en-US" dirty="0"/>
        </a:p>
      </dgm:t>
    </dgm:pt>
    <dgm:pt modelId="{6F151516-8FDC-4CCE-BD07-1734DA6DAE14}" type="parTrans" cxnId="{E63BF07F-1127-433E-8DAD-63E00848DC01}">
      <dgm:prSet/>
      <dgm:spPr/>
      <dgm:t>
        <a:bodyPr/>
        <a:lstStyle/>
        <a:p>
          <a:endParaRPr lang="en-US"/>
        </a:p>
      </dgm:t>
    </dgm:pt>
    <dgm:pt modelId="{B7D70271-0D7A-44FF-B410-13AF0F19996E}" type="sibTrans" cxnId="{E63BF07F-1127-433E-8DAD-63E00848DC01}">
      <dgm:prSet/>
      <dgm:spPr/>
      <dgm:t>
        <a:bodyPr/>
        <a:lstStyle/>
        <a:p>
          <a:endParaRPr lang="en-US"/>
        </a:p>
      </dgm:t>
    </dgm:pt>
    <dgm:pt modelId="{D31478FF-3D59-42D5-96E7-63A0B77F710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Author business logic</a:t>
          </a:r>
          <a:endParaRPr lang="en-US" dirty="0"/>
        </a:p>
      </dgm:t>
    </dgm:pt>
    <dgm:pt modelId="{9EC6D7A0-F370-43F3-ADC1-32C143FBB5E7}" type="par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1E8CDA9-FCFB-4E72-B087-0194019CC816}" type="sibTrans" cxnId="{2B2D854A-11F9-48D5-AE24-D2AFA6C2FDE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171F3562-D014-4BDE-8389-A5DA8C295338}">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Customize screen layouts / branding</a:t>
          </a:r>
          <a:endParaRPr lang="en-US" dirty="0"/>
        </a:p>
      </dgm:t>
    </dgm:pt>
    <dgm:pt modelId="{23D8A075-49B3-46ED-8EDE-7C63632FA834}" type="parTrans" cxnId="{611BCF7A-6CA9-40F8-994D-99C6123143C8}">
      <dgm:prSet/>
      <dgm:spPr/>
      <dgm:t>
        <a:bodyPr/>
        <a:lstStyle/>
        <a:p>
          <a:endParaRPr lang="en-US"/>
        </a:p>
      </dgm:t>
    </dgm:pt>
    <dgm:pt modelId="{495B7504-C595-4DBB-B4F4-F0C682FB8C26}" type="sibTrans" cxnId="{611BCF7A-6CA9-40F8-994D-99C6123143C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337CF9C9-455D-4171-8830-79C7978C3221}">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Define custom queries </a:t>
          </a:r>
          <a:endParaRPr lang="en-US" dirty="0"/>
        </a:p>
      </dgm:t>
    </dgm:pt>
    <dgm:pt modelId="{91E8D839-8B29-4D39-80AF-8F14C1065B0E}" type="parTrans" cxnId="{1395D999-C608-4FA8-B79D-A6518486A85D}">
      <dgm:prSet/>
      <dgm:spPr/>
      <dgm:t>
        <a:bodyPr/>
        <a:lstStyle/>
        <a:p>
          <a:endParaRPr lang="en-US"/>
        </a:p>
      </dgm:t>
    </dgm:pt>
    <dgm:pt modelId="{9EC95A5A-167F-439D-84FA-AB0B4C505774}" type="sibTrans" cxnId="{1395D999-C608-4FA8-B79D-A6518486A85D}">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1B85E0B3-E721-47C8-AE69-DEA7A10789AA}" type="pres">
      <dgm:prSet presAssocID="{A5AA85FE-6BAD-4229-8437-5291FAB65902}" presName="vertFlow" presStyleCnt="0"/>
      <dgm:spPr/>
    </dgm:pt>
    <dgm:pt modelId="{2A947BB4-AC17-4975-8897-FB887821262B}" type="pres">
      <dgm:prSet presAssocID="{A5AA85FE-6BAD-4229-8437-5291FAB65902}" presName="header" presStyleLbl="node1" presStyleIdx="0" presStyleCnt="1"/>
      <dgm:spPr>
        <a:prstGeom prst="rect">
          <a:avLst/>
        </a:prstGeom>
      </dgm:spPr>
      <dgm:t>
        <a:bodyPr/>
        <a:lstStyle/>
        <a:p>
          <a:endParaRPr lang="en-US"/>
        </a:p>
      </dgm:t>
    </dgm:pt>
    <dgm:pt modelId="{7A92974C-7C0D-4E34-A446-DAFB8E47612E}" type="pres">
      <dgm:prSet presAssocID="{9EC6D7A0-F370-43F3-ADC1-32C143FBB5E7}" presName="parTrans" presStyleLbl="sibTrans2D1" presStyleIdx="0" presStyleCnt="3"/>
      <dgm:spPr/>
      <dgm:t>
        <a:bodyPr/>
        <a:lstStyle/>
        <a:p>
          <a:endParaRPr lang="en-US"/>
        </a:p>
      </dgm:t>
    </dgm:pt>
    <dgm:pt modelId="{0B6B8FB9-4D6A-46D4-965E-7FD570CC5B36}" type="pres">
      <dgm:prSet presAssocID="{D31478FF-3D59-42D5-96E7-63A0B77F7102}" presName="child" presStyleLbl="alignAccFollowNode1" presStyleIdx="0" presStyleCnt="3">
        <dgm:presLayoutVars>
          <dgm:chMax val="0"/>
          <dgm:bulletEnabled val="1"/>
        </dgm:presLayoutVars>
      </dgm:prSet>
      <dgm:spPr>
        <a:prstGeom prst="rect">
          <a:avLst/>
        </a:prstGeom>
      </dgm:spPr>
      <dgm:t>
        <a:bodyPr/>
        <a:lstStyle/>
        <a:p>
          <a:endParaRPr lang="en-US"/>
        </a:p>
      </dgm:t>
    </dgm:pt>
    <dgm:pt modelId="{A0BE8057-F519-475A-966B-B86F92E97CD5}" type="pres">
      <dgm:prSet presAssocID="{31E8CDA9-FCFB-4E72-B087-0194019CC816}" presName="sibTrans" presStyleLbl="sibTrans2D1" presStyleIdx="1" presStyleCnt="3"/>
      <dgm:spPr/>
      <dgm:t>
        <a:bodyPr/>
        <a:lstStyle/>
        <a:p>
          <a:endParaRPr lang="en-US"/>
        </a:p>
      </dgm:t>
    </dgm:pt>
    <dgm:pt modelId="{874218D1-DDD2-4346-82E1-CED69FD5C36F}" type="pres">
      <dgm:prSet presAssocID="{171F3562-D014-4BDE-8389-A5DA8C295338}" presName="child" presStyleLbl="alignAccFollowNode1" presStyleIdx="1" presStyleCnt="3">
        <dgm:presLayoutVars>
          <dgm:chMax val="0"/>
          <dgm:bulletEnabled val="1"/>
        </dgm:presLayoutVars>
      </dgm:prSet>
      <dgm:spPr>
        <a:prstGeom prst="rect">
          <a:avLst/>
        </a:prstGeom>
      </dgm:spPr>
      <dgm:t>
        <a:bodyPr/>
        <a:lstStyle/>
        <a:p>
          <a:endParaRPr lang="en-US"/>
        </a:p>
      </dgm:t>
    </dgm:pt>
    <dgm:pt modelId="{F4897954-A3C0-4804-87E9-FC5EEC755849}" type="pres">
      <dgm:prSet presAssocID="{495B7504-C595-4DBB-B4F4-F0C682FB8C26}" presName="sibTrans" presStyleLbl="sibTrans2D1" presStyleIdx="2" presStyleCnt="3"/>
      <dgm:spPr/>
      <dgm:t>
        <a:bodyPr/>
        <a:lstStyle/>
        <a:p>
          <a:endParaRPr lang="en-US"/>
        </a:p>
      </dgm:t>
    </dgm:pt>
    <dgm:pt modelId="{B6D4891B-47F9-4C07-A1DF-2012EEC2F6DF}" type="pres">
      <dgm:prSet presAssocID="{337CF9C9-455D-4171-8830-79C7978C3221}" presName="child" presStyleLbl="alignAccFollowNode1" presStyleIdx="2" presStyleCnt="3">
        <dgm:presLayoutVars>
          <dgm:chMax val="0"/>
          <dgm:bulletEnabled val="1"/>
        </dgm:presLayoutVars>
      </dgm:prSet>
      <dgm:spPr>
        <a:prstGeom prst="rect">
          <a:avLst/>
        </a:prstGeom>
      </dgm:spPr>
      <dgm:t>
        <a:bodyPr/>
        <a:lstStyle/>
        <a:p>
          <a:endParaRPr lang="en-US"/>
        </a:p>
      </dgm:t>
    </dgm:pt>
  </dgm:ptLst>
  <dgm:cxnLst>
    <dgm:cxn modelId="{950E9828-DCE7-48CD-A8D8-C6EC6EC315EC}" type="presOf" srcId="{495B7504-C595-4DBB-B4F4-F0C682FB8C26}" destId="{F4897954-A3C0-4804-87E9-FC5EEC755849}" srcOrd="0" destOrd="0" presId="urn:microsoft.com/office/officeart/2005/8/layout/lProcess1"/>
    <dgm:cxn modelId="{2B2D854A-11F9-48D5-AE24-D2AFA6C2FDE8}" srcId="{A5AA85FE-6BAD-4229-8437-5291FAB65902}" destId="{D31478FF-3D59-42D5-96E7-63A0B77F7102}" srcOrd="0" destOrd="0" parTransId="{9EC6D7A0-F370-43F3-ADC1-32C143FBB5E7}" sibTransId="{31E8CDA9-FCFB-4E72-B087-0194019CC816}"/>
    <dgm:cxn modelId="{C386FE90-2D44-474A-9FB4-3B24530B516C}" type="presOf" srcId="{171F3562-D014-4BDE-8389-A5DA8C295338}" destId="{874218D1-DDD2-4346-82E1-CED69FD5C36F}" srcOrd="0" destOrd="0" presId="urn:microsoft.com/office/officeart/2005/8/layout/lProcess1"/>
    <dgm:cxn modelId="{65DBBA8C-6015-456F-90AD-0979192EDC39}" type="presOf" srcId="{9EC6D7A0-F370-43F3-ADC1-32C143FBB5E7}" destId="{7A92974C-7C0D-4E34-A446-DAFB8E47612E}" srcOrd="0" destOrd="0" presId="urn:microsoft.com/office/officeart/2005/8/layout/lProcess1"/>
    <dgm:cxn modelId="{00C64C12-A86E-460E-B350-F6773EDFACC5}" type="presOf" srcId="{AAD9D263-97E0-406F-B1D2-8A78ED618469}" destId="{8F3D8C98-21E7-4AE2-9706-ECE7972FC95B}" srcOrd="0" destOrd="0" presId="urn:microsoft.com/office/officeart/2005/8/layout/lProcess1"/>
    <dgm:cxn modelId="{1395D999-C608-4FA8-B79D-A6518486A85D}" srcId="{A5AA85FE-6BAD-4229-8437-5291FAB65902}" destId="{337CF9C9-455D-4171-8830-79C7978C3221}" srcOrd="2" destOrd="0" parTransId="{91E8D839-8B29-4D39-80AF-8F14C1065B0E}" sibTransId="{9EC95A5A-167F-439D-84FA-AB0B4C505774}"/>
    <dgm:cxn modelId="{E63BF07F-1127-433E-8DAD-63E00848DC01}" srcId="{AAD9D263-97E0-406F-B1D2-8A78ED618469}" destId="{A5AA85FE-6BAD-4229-8437-5291FAB65902}" srcOrd="0" destOrd="0" parTransId="{6F151516-8FDC-4CCE-BD07-1734DA6DAE14}" sibTransId="{B7D70271-0D7A-44FF-B410-13AF0F19996E}"/>
    <dgm:cxn modelId="{C8FA925D-23A3-4596-A942-50AA35F22F43}" type="presOf" srcId="{31E8CDA9-FCFB-4E72-B087-0194019CC816}" destId="{A0BE8057-F519-475A-966B-B86F92E97CD5}" srcOrd="0" destOrd="0" presId="urn:microsoft.com/office/officeart/2005/8/layout/lProcess1"/>
    <dgm:cxn modelId="{611BCF7A-6CA9-40F8-994D-99C6123143C8}" srcId="{A5AA85FE-6BAD-4229-8437-5291FAB65902}" destId="{171F3562-D014-4BDE-8389-A5DA8C295338}" srcOrd="1" destOrd="0" parTransId="{23D8A075-49B3-46ED-8EDE-7C63632FA834}" sibTransId="{495B7504-C595-4DBB-B4F4-F0C682FB8C26}"/>
    <dgm:cxn modelId="{56225413-730C-4181-8C6B-89AF91D14E31}" type="presOf" srcId="{D31478FF-3D59-42D5-96E7-63A0B77F7102}" destId="{0B6B8FB9-4D6A-46D4-965E-7FD570CC5B36}" srcOrd="0" destOrd="0" presId="urn:microsoft.com/office/officeart/2005/8/layout/lProcess1"/>
    <dgm:cxn modelId="{3ADFCE5D-6A31-41AC-9941-1EF02D615E7B}" type="presOf" srcId="{A5AA85FE-6BAD-4229-8437-5291FAB65902}" destId="{2A947BB4-AC17-4975-8897-FB887821262B}" srcOrd="0" destOrd="0" presId="urn:microsoft.com/office/officeart/2005/8/layout/lProcess1"/>
    <dgm:cxn modelId="{6FADB085-A2A0-4673-B539-1E1F493F8BDF}" type="presOf" srcId="{337CF9C9-455D-4171-8830-79C7978C3221}" destId="{B6D4891B-47F9-4C07-A1DF-2012EEC2F6DF}" srcOrd="0" destOrd="0" presId="urn:microsoft.com/office/officeart/2005/8/layout/lProcess1"/>
    <dgm:cxn modelId="{BF10BAAE-C681-4510-9209-B70546BE8EE7}" type="presParOf" srcId="{8F3D8C98-21E7-4AE2-9706-ECE7972FC95B}" destId="{1B85E0B3-E721-47C8-AE69-DEA7A10789AA}" srcOrd="0" destOrd="0" presId="urn:microsoft.com/office/officeart/2005/8/layout/lProcess1"/>
    <dgm:cxn modelId="{C1C40F3F-849D-49D1-869D-FB9E888A15E5}" type="presParOf" srcId="{1B85E0B3-E721-47C8-AE69-DEA7A10789AA}" destId="{2A947BB4-AC17-4975-8897-FB887821262B}" srcOrd="0" destOrd="0" presId="urn:microsoft.com/office/officeart/2005/8/layout/lProcess1"/>
    <dgm:cxn modelId="{B5AA510B-E762-458C-AE28-B861B5011C8C}" type="presParOf" srcId="{1B85E0B3-E721-47C8-AE69-DEA7A10789AA}" destId="{7A92974C-7C0D-4E34-A446-DAFB8E47612E}" srcOrd="1" destOrd="0" presId="urn:microsoft.com/office/officeart/2005/8/layout/lProcess1"/>
    <dgm:cxn modelId="{3F7EF297-7AED-49C8-9AAE-3C0F0F645C30}" type="presParOf" srcId="{1B85E0B3-E721-47C8-AE69-DEA7A10789AA}" destId="{0B6B8FB9-4D6A-46D4-965E-7FD570CC5B36}" srcOrd="2" destOrd="0" presId="urn:microsoft.com/office/officeart/2005/8/layout/lProcess1"/>
    <dgm:cxn modelId="{38C39649-ED25-479E-913F-A06543AFFCD8}" type="presParOf" srcId="{1B85E0B3-E721-47C8-AE69-DEA7A10789AA}" destId="{A0BE8057-F519-475A-966B-B86F92E97CD5}" srcOrd="3" destOrd="0" presId="urn:microsoft.com/office/officeart/2005/8/layout/lProcess1"/>
    <dgm:cxn modelId="{20D98118-C35F-4421-AC5D-D54886ED5D28}" type="presParOf" srcId="{1B85E0B3-E721-47C8-AE69-DEA7A10789AA}" destId="{874218D1-DDD2-4346-82E1-CED69FD5C36F}" srcOrd="4" destOrd="0" presId="urn:microsoft.com/office/officeart/2005/8/layout/lProcess1"/>
    <dgm:cxn modelId="{8B782853-BFD1-451E-8D19-F5247C522A45}" type="presParOf" srcId="{1B85E0B3-E721-47C8-AE69-DEA7A10789AA}" destId="{F4897954-A3C0-4804-87E9-FC5EEC755849}" srcOrd="5" destOrd="0" presId="urn:microsoft.com/office/officeart/2005/8/layout/lProcess1"/>
    <dgm:cxn modelId="{E2FF6345-7E0A-472E-BFE8-01339394B4FC}" type="presParOf" srcId="{1B85E0B3-E721-47C8-AE69-DEA7A10789AA}" destId="{B6D4891B-47F9-4C07-A1DF-2012EEC2F6DF}"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Extend</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646EA24E-BCAC-43C6-9586-B7E288002B4E}">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Explore ecosystem components</a:t>
          </a:r>
          <a:endParaRPr lang="en-US" dirty="0"/>
        </a:p>
      </dgm:t>
    </dgm:pt>
    <dgm:pt modelId="{069DAACF-9DF1-4E95-ACEF-EAAD3D22C3E6}" type="par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2DC770C5-30E3-4ACB-92AC-41453B9C82DF}" type="sibTrans" cxnId="{94CE3AA3-E403-413F-B2DA-3EEEC60D233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DEE2E446-DD6C-4971-A57F-961A3CA0F3ED}">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Create custom controls</a:t>
          </a:r>
          <a:endParaRPr lang="en-US" dirty="0"/>
        </a:p>
      </dgm:t>
    </dgm:pt>
    <dgm:pt modelId="{7E7C5F67-F9E5-4EB8-ACE6-4DC0E64A537C}" type="parTrans" cxnId="{93D37A71-B4E8-4014-98CE-A63A114FB915}">
      <dgm:prSet/>
      <dgm:spPr/>
      <dgm:t>
        <a:bodyPr/>
        <a:lstStyle/>
        <a:p>
          <a:endParaRPr lang="en-US"/>
        </a:p>
      </dgm:t>
    </dgm:pt>
    <dgm:pt modelId="{2993E196-067A-4327-A2C3-55C8AD3C9FB1}" type="sibTrans" cxnId="{93D37A71-B4E8-4014-98CE-A63A114FB915}">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EDECDAF8-43B2-4A24-ADDC-4EB16DCD561B}">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Integrate with custom data sources</a:t>
          </a:r>
          <a:endParaRPr lang="en-US" dirty="0"/>
        </a:p>
      </dgm:t>
    </dgm:pt>
    <dgm:pt modelId="{3BB79752-C0A0-4E5C-B4FF-A4446012CAEA}" type="parTrans" cxnId="{CA4BD53D-67BB-4801-B53D-28C58BC5479C}">
      <dgm:prSet/>
      <dgm:spPr/>
      <dgm:t>
        <a:bodyPr/>
        <a:lstStyle/>
        <a:p>
          <a:endParaRPr lang="en-US"/>
        </a:p>
      </dgm:t>
    </dgm:pt>
    <dgm:pt modelId="{59251DB4-6D1B-48BC-B2E9-025E30DE8812}" type="sibTrans" cxnId="{CA4BD53D-67BB-4801-B53D-28C58BC5479C}">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609" custLinFactNeighborY="-79"/>
      <dgm:spPr>
        <a:prstGeom prst="rect">
          <a:avLst/>
        </a:prstGeom>
      </dgm:spPr>
      <dgm:t>
        <a:bodyPr/>
        <a:lstStyle/>
        <a:p>
          <a:endParaRPr lang="en-US"/>
        </a:p>
      </dgm:t>
    </dgm:pt>
    <dgm:pt modelId="{56E4648D-0994-4780-834B-55FFB987E237}" type="pres">
      <dgm:prSet presAssocID="{069DAACF-9DF1-4E95-ACEF-EAAD3D22C3E6}" presName="parTrans" presStyleLbl="sibTrans2D1" presStyleIdx="0" presStyleCnt="3"/>
      <dgm:spPr/>
      <dgm:t>
        <a:bodyPr/>
        <a:lstStyle/>
        <a:p>
          <a:endParaRPr lang="en-US"/>
        </a:p>
      </dgm:t>
    </dgm:pt>
    <dgm:pt modelId="{85753C2D-E6BB-43EA-A729-4F4456DA198B}" type="pres">
      <dgm:prSet presAssocID="{646EA24E-BCAC-43C6-9586-B7E288002B4E}" presName="child" presStyleLbl="alignAccFollowNode1" presStyleIdx="0" presStyleCnt="3">
        <dgm:presLayoutVars>
          <dgm:chMax val="0"/>
          <dgm:bulletEnabled val="1"/>
        </dgm:presLayoutVars>
      </dgm:prSet>
      <dgm:spPr>
        <a:prstGeom prst="rect">
          <a:avLst/>
        </a:prstGeom>
      </dgm:spPr>
      <dgm:t>
        <a:bodyPr/>
        <a:lstStyle/>
        <a:p>
          <a:endParaRPr lang="en-US"/>
        </a:p>
      </dgm:t>
    </dgm:pt>
    <dgm:pt modelId="{0B1AFBA3-5DFA-4FE2-9F34-AA0948F4EB07}" type="pres">
      <dgm:prSet presAssocID="{2DC770C5-30E3-4ACB-92AC-41453B9C82DF}" presName="sibTrans" presStyleLbl="sibTrans2D1" presStyleIdx="1" presStyleCnt="3"/>
      <dgm:spPr/>
      <dgm:t>
        <a:bodyPr/>
        <a:lstStyle/>
        <a:p>
          <a:endParaRPr lang="en-US"/>
        </a:p>
      </dgm:t>
    </dgm:pt>
    <dgm:pt modelId="{BE299BB3-D63B-4274-A9C7-1D15ACCEB5C2}" type="pres">
      <dgm:prSet presAssocID="{DEE2E446-DD6C-4971-A57F-961A3CA0F3ED}" presName="child" presStyleLbl="alignAccFollowNode1" presStyleIdx="1" presStyleCnt="3">
        <dgm:presLayoutVars>
          <dgm:chMax val="0"/>
          <dgm:bulletEnabled val="1"/>
        </dgm:presLayoutVars>
      </dgm:prSet>
      <dgm:spPr>
        <a:prstGeom prst="rect">
          <a:avLst/>
        </a:prstGeom>
      </dgm:spPr>
      <dgm:t>
        <a:bodyPr/>
        <a:lstStyle/>
        <a:p>
          <a:endParaRPr lang="en-US"/>
        </a:p>
      </dgm:t>
    </dgm:pt>
    <dgm:pt modelId="{9D4026DD-CDF8-49B6-B319-11E61D3B738C}" type="pres">
      <dgm:prSet presAssocID="{2993E196-067A-4327-A2C3-55C8AD3C9FB1}" presName="sibTrans" presStyleLbl="sibTrans2D1" presStyleIdx="2" presStyleCnt="3"/>
      <dgm:spPr/>
      <dgm:t>
        <a:bodyPr/>
        <a:lstStyle/>
        <a:p>
          <a:endParaRPr lang="en-US"/>
        </a:p>
      </dgm:t>
    </dgm:pt>
    <dgm:pt modelId="{388577D7-9DD4-4C4A-8A92-566DFD969F8D}" type="pres">
      <dgm:prSet presAssocID="{EDECDAF8-43B2-4A24-ADDC-4EB16DCD561B}" presName="child" presStyleLbl="alignAccFollowNode1" presStyleIdx="2" presStyleCnt="3">
        <dgm:presLayoutVars>
          <dgm:chMax val="0"/>
          <dgm:bulletEnabled val="1"/>
        </dgm:presLayoutVars>
      </dgm:prSet>
      <dgm:spPr>
        <a:prstGeom prst="rect">
          <a:avLst/>
        </a:prstGeom>
      </dgm:spPr>
      <dgm:t>
        <a:bodyPr/>
        <a:lstStyle/>
        <a:p>
          <a:endParaRPr lang="en-US"/>
        </a:p>
      </dgm:t>
    </dgm:pt>
  </dgm:ptLst>
  <dgm:cxnLst>
    <dgm:cxn modelId="{93D37A71-B4E8-4014-98CE-A63A114FB915}" srcId="{543B58E2-198C-47C8-9B3D-F0F63DD8BE7C}" destId="{DEE2E446-DD6C-4971-A57F-961A3CA0F3ED}" srcOrd="1" destOrd="0" parTransId="{7E7C5F67-F9E5-4EB8-ACE6-4DC0E64A537C}" sibTransId="{2993E196-067A-4327-A2C3-55C8AD3C9FB1}"/>
    <dgm:cxn modelId="{4EE53780-D500-4F94-B9F4-620DA8F0D466}" type="presOf" srcId="{646EA24E-BCAC-43C6-9586-B7E288002B4E}" destId="{85753C2D-E6BB-43EA-A729-4F4456DA198B}" srcOrd="0" destOrd="0" presId="urn:microsoft.com/office/officeart/2005/8/layout/lProcess1"/>
    <dgm:cxn modelId="{94CE3AA3-E403-413F-B2DA-3EEEC60D233A}" srcId="{543B58E2-198C-47C8-9B3D-F0F63DD8BE7C}" destId="{646EA24E-BCAC-43C6-9586-B7E288002B4E}" srcOrd="0" destOrd="0" parTransId="{069DAACF-9DF1-4E95-ACEF-EAAD3D22C3E6}" sibTransId="{2DC770C5-30E3-4ACB-92AC-41453B9C82DF}"/>
    <dgm:cxn modelId="{CA4BD53D-67BB-4801-B53D-28C58BC5479C}" srcId="{543B58E2-198C-47C8-9B3D-F0F63DD8BE7C}" destId="{EDECDAF8-43B2-4A24-ADDC-4EB16DCD561B}" srcOrd="2" destOrd="0" parTransId="{3BB79752-C0A0-4E5C-B4FF-A4446012CAEA}" sibTransId="{59251DB4-6D1B-48BC-B2E9-025E30DE8812}"/>
    <dgm:cxn modelId="{08747B21-9916-403F-B71A-1CE22D5837C5}" type="presOf" srcId="{AAD9D263-97E0-406F-B1D2-8A78ED618469}" destId="{8F3D8C98-21E7-4AE2-9706-ECE7972FC95B}" srcOrd="0" destOrd="0" presId="urn:microsoft.com/office/officeart/2005/8/layout/lProcess1"/>
    <dgm:cxn modelId="{9E8102C2-C8E9-422A-A06A-B6CB93DC32EB}" type="presOf" srcId="{543B58E2-198C-47C8-9B3D-F0F63DD8BE7C}" destId="{42BF9A23-E2E5-49F1-9688-32A75C2198EE}"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E34F8CCC-C005-40A2-A1D3-550BD4E61A03}" type="presOf" srcId="{EDECDAF8-43B2-4A24-ADDC-4EB16DCD561B}" destId="{388577D7-9DD4-4C4A-8A92-566DFD969F8D}" srcOrd="0" destOrd="0" presId="urn:microsoft.com/office/officeart/2005/8/layout/lProcess1"/>
    <dgm:cxn modelId="{FFE56E24-50EE-4DFE-9826-26FB758F35DC}" type="presOf" srcId="{DEE2E446-DD6C-4971-A57F-961A3CA0F3ED}" destId="{BE299BB3-D63B-4274-A9C7-1D15ACCEB5C2}" srcOrd="0" destOrd="0" presId="urn:microsoft.com/office/officeart/2005/8/layout/lProcess1"/>
    <dgm:cxn modelId="{8278D492-525B-484B-B3CD-B90AB287998A}" type="presOf" srcId="{2DC770C5-30E3-4ACB-92AC-41453B9C82DF}" destId="{0B1AFBA3-5DFA-4FE2-9F34-AA0948F4EB07}" srcOrd="0" destOrd="0" presId="urn:microsoft.com/office/officeart/2005/8/layout/lProcess1"/>
    <dgm:cxn modelId="{538F6087-6B26-4DAB-9F2D-E46A909CD9EF}" type="presOf" srcId="{2993E196-067A-4327-A2C3-55C8AD3C9FB1}" destId="{9D4026DD-CDF8-49B6-B319-11E61D3B738C}" srcOrd="0" destOrd="0" presId="urn:microsoft.com/office/officeart/2005/8/layout/lProcess1"/>
    <dgm:cxn modelId="{30F37A7A-2CE3-4A03-9B69-90283F067B39}" type="presOf" srcId="{069DAACF-9DF1-4E95-ACEF-EAAD3D22C3E6}" destId="{56E4648D-0994-4780-834B-55FFB987E237}" srcOrd="0" destOrd="0" presId="urn:microsoft.com/office/officeart/2005/8/layout/lProcess1"/>
    <dgm:cxn modelId="{421BA1BE-F19F-4869-B3CA-073277C91B52}" type="presParOf" srcId="{8F3D8C98-21E7-4AE2-9706-ECE7972FC95B}" destId="{0C38887F-92A7-43A1-87A9-E97A6C451CDC}" srcOrd="0" destOrd="0" presId="urn:microsoft.com/office/officeart/2005/8/layout/lProcess1"/>
    <dgm:cxn modelId="{E3FA39BE-A5DA-4BB9-B51D-0FD77A2F6647}" type="presParOf" srcId="{0C38887F-92A7-43A1-87A9-E97A6C451CDC}" destId="{42BF9A23-E2E5-49F1-9688-32A75C2198EE}" srcOrd="0" destOrd="0" presId="urn:microsoft.com/office/officeart/2005/8/layout/lProcess1"/>
    <dgm:cxn modelId="{A5F6E3EA-8212-42B5-878A-16D911193527}" type="presParOf" srcId="{0C38887F-92A7-43A1-87A9-E97A6C451CDC}" destId="{56E4648D-0994-4780-834B-55FFB987E237}" srcOrd="1" destOrd="0" presId="urn:microsoft.com/office/officeart/2005/8/layout/lProcess1"/>
    <dgm:cxn modelId="{1B239F91-4D54-462F-A414-3B51E5ED5E62}" type="presParOf" srcId="{0C38887F-92A7-43A1-87A9-E97A6C451CDC}" destId="{85753C2D-E6BB-43EA-A729-4F4456DA198B}" srcOrd="2" destOrd="0" presId="urn:microsoft.com/office/officeart/2005/8/layout/lProcess1"/>
    <dgm:cxn modelId="{C3999A38-7944-4FFA-BCB3-5252BC062B31}" type="presParOf" srcId="{0C38887F-92A7-43A1-87A9-E97A6C451CDC}" destId="{0B1AFBA3-5DFA-4FE2-9F34-AA0948F4EB07}" srcOrd="3" destOrd="0" presId="urn:microsoft.com/office/officeart/2005/8/layout/lProcess1"/>
    <dgm:cxn modelId="{A664EE9E-17D8-4C76-BCD6-FF90C090061A}" type="presParOf" srcId="{0C38887F-92A7-43A1-87A9-E97A6C451CDC}" destId="{BE299BB3-D63B-4274-A9C7-1D15ACCEB5C2}" srcOrd="4" destOrd="0" presId="urn:microsoft.com/office/officeart/2005/8/layout/lProcess1"/>
    <dgm:cxn modelId="{92C3C56C-066F-4DF8-8DFA-B89BAC42B3FD}" type="presParOf" srcId="{0C38887F-92A7-43A1-87A9-E97A6C451CDC}" destId="{9D4026DD-CDF8-49B6-B319-11E61D3B738C}" srcOrd="5" destOrd="0" presId="urn:microsoft.com/office/officeart/2005/8/layout/lProcess1"/>
    <dgm:cxn modelId="{57084897-95D1-4D2C-8051-2952CC1F3F38}" type="presParOf" srcId="{0C38887F-92A7-43A1-87A9-E97A6C451CDC}" destId="{388577D7-9DD4-4C4A-8A92-566DFD969F8D}" srcOrd="6"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9D263-97E0-406F-B1D2-8A78ED618469}"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543B58E2-198C-47C8-9B3D-F0F63DD8BE7C}">
      <dgm:prSet phldrT="[Text]">
        <dgm:style>
          <a:lnRef idx="3">
            <a:schemeClr val="lt1"/>
          </a:lnRef>
          <a:fillRef idx="1">
            <a:schemeClr val="accent2"/>
          </a:fillRef>
          <a:effectRef idx="1">
            <a:schemeClr val="accent2"/>
          </a:effectRef>
          <a:fontRef idx="minor">
            <a:schemeClr val="lt1"/>
          </a:fontRef>
        </dgm:style>
      </dgm:prSet>
      <dgm:spPr>
        <a:ln>
          <a:noFill/>
        </a:ln>
      </dgm:spPr>
      <dgm:t>
        <a:bodyPr/>
        <a:lstStyle/>
        <a:p>
          <a:r>
            <a:rPr lang="en-US" dirty="0" smtClean="0"/>
            <a:t>Start</a:t>
          </a:r>
          <a:endParaRPr lang="en-US" dirty="0"/>
        </a:p>
      </dgm:t>
    </dgm:pt>
    <dgm:pt modelId="{F46997EC-126D-480C-A659-6D4EF6B333F7}" type="parTrans" cxnId="{C68DC6A1-DD39-4263-AB2A-B62549ED77F3}">
      <dgm:prSet/>
      <dgm:spPr/>
      <dgm:t>
        <a:bodyPr/>
        <a:lstStyle/>
        <a:p>
          <a:endParaRPr lang="en-US"/>
        </a:p>
      </dgm:t>
    </dgm:pt>
    <dgm:pt modelId="{9124540E-9A9E-4265-9386-9364C8AA909F}" type="sibTrans" cxnId="{C68DC6A1-DD39-4263-AB2A-B62549ED77F3}">
      <dgm:prSet/>
      <dgm:spPr/>
      <dgm:t>
        <a:bodyPr/>
        <a:lstStyle/>
        <a:p>
          <a:endParaRPr lang="en-US"/>
        </a:p>
      </dgm:t>
    </dgm:pt>
    <dgm:pt modelId="{3E5495BD-B9AC-4ACB-8750-8D1B30C2139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Describe your data</a:t>
          </a:r>
          <a:endParaRPr lang="en-US" dirty="0"/>
        </a:p>
      </dgm:t>
    </dgm:pt>
    <dgm:pt modelId="{554B5EB2-59F5-42D3-8EEE-431C1F20D799}" type="par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669BBF68-5B6F-4741-B875-E89A29552D31}" type="sibTrans" cxnId="{FF1083FC-CCA8-4C22-ADB6-DB2FDFBB458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n-US"/>
        </a:p>
      </dgm:t>
    </dgm:pt>
    <dgm:pt modelId="{03A834DE-95AB-447E-9FB7-FFB7A12DD0AA}">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40000"/>
            <a:lumOff val="60000"/>
          </a:schemeClr>
        </a:solidFill>
      </dgm:spPr>
      <dgm:t>
        <a:bodyPr/>
        <a:lstStyle/>
        <a:p>
          <a:r>
            <a:rPr lang="en-US" dirty="0" smtClean="0"/>
            <a:t>Create screens for common tasks</a:t>
          </a:r>
          <a:endParaRPr lang="en-US" dirty="0"/>
        </a:p>
      </dgm:t>
    </dgm:pt>
    <dgm:pt modelId="{9F8CC3EC-5570-4D97-8FEF-A93680DDB39B}" type="parTrans" cxnId="{1C1F3627-A175-4A84-8626-04B5B5251A80}">
      <dgm:prSet/>
      <dgm:spPr/>
      <dgm:t>
        <a:bodyPr/>
        <a:lstStyle/>
        <a:p>
          <a:endParaRPr lang="en-US"/>
        </a:p>
      </dgm:t>
    </dgm:pt>
    <dgm:pt modelId="{86CCC5D1-2218-4D8B-99CA-FACD44855291}" type="sibTrans" cxnId="{1C1F3627-A175-4A84-8626-04B5B5251A80}">
      <dgm:prSet/>
      <dgm:spPr/>
      <dgm:t>
        <a:bodyPr/>
        <a:lstStyle/>
        <a:p>
          <a:endParaRPr lang="en-US"/>
        </a:p>
      </dgm:t>
    </dgm:pt>
    <dgm:pt modelId="{8F3D8C98-21E7-4AE2-9706-ECE7972FC95B}" type="pres">
      <dgm:prSet presAssocID="{AAD9D263-97E0-406F-B1D2-8A78ED618469}" presName="Name0" presStyleCnt="0">
        <dgm:presLayoutVars>
          <dgm:dir/>
          <dgm:animLvl val="lvl"/>
          <dgm:resizeHandles val="exact"/>
        </dgm:presLayoutVars>
      </dgm:prSet>
      <dgm:spPr/>
      <dgm:t>
        <a:bodyPr/>
        <a:lstStyle/>
        <a:p>
          <a:endParaRPr lang="en-US"/>
        </a:p>
      </dgm:t>
    </dgm:pt>
    <dgm:pt modelId="{0C38887F-92A7-43A1-87A9-E97A6C451CDC}" type="pres">
      <dgm:prSet presAssocID="{543B58E2-198C-47C8-9B3D-F0F63DD8BE7C}" presName="vertFlow" presStyleCnt="0"/>
      <dgm:spPr/>
    </dgm:pt>
    <dgm:pt modelId="{42BF9A23-E2E5-49F1-9688-32A75C2198EE}" type="pres">
      <dgm:prSet presAssocID="{543B58E2-198C-47C8-9B3D-F0F63DD8BE7C}" presName="header" presStyleLbl="node1" presStyleIdx="0" presStyleCnt="1" custLinFactNeighborX="-187" custLinFactNeighborY="-79"/>
      <dgm:spPr>
        <a:prstGeom prst="rect">
          <a:avLst/>
        </a:prstGeom>
      </dgm:spPr>
      <dgm:t>
        <a:bodyPr/>
        <a:lstStyle/>
        <a:p>
          <a:endParaRPr lang="en-US"/>
        </a:p>
      </dgm:t>
    </dgm:pt>
    <dgm:pt modelId="{67ABD834-4010-44EB-BD6F-11EADBE5EB94}" type="pres">
      <dgm:prSet presAssocID="{554B5EB2-59F5-42D3-8EEE-431C1F20D799}" presName="parTrans" presStyleLbl="sibTrans2D1" presStyleIdx="0" presStyleCnt="2"/>
      <dgm:spPr/>
      <dgm:t>
        <a:bodyPr/>
        <a:lstStyle/>
        <a:p>
          <a:endParaRPr lang="en-US"/>
        </a:p>
      </dgm:t>
    </dgm:pt>
    <dgm:pt modelId="{E4203DD5-7CA6-483E-AC57-2EE44A085729}" type="pres">
      <dgm:prSet presAssocID="{3E5495BD-B9AC-4ACB-8750-8D1B30C21392}" presName="child" presStyleLbl="alignAccFollowNode1" presStyleIdx="0" presStyleCnt="2">
        <dgm:presLayoutVars>
          <dgm:chMax val="0"/>
          <dgm:bulletEnabled val="1"/>
        </dgm:presLayoutVars>
      </dgm:prSet>
      <dgm:spPr>
        <a:prstGeom prst="rect">
          <a:avLst/>
        </a:prstGeom>
      </dgm:spPr>
      <dgm:t>
        <a:bodyPr/>
        <a:lstStyle/>
        <a:p>
          <a:endParaRPr lang="en-US"/>
        </a:p>
      </dgm:t>
    </dgm:pt>
    <dgm:pt modelId="{3FD55DEF-D934-4ED8-A68E-D1A06AF0F6E2}" type="pres">
      <dgm:prSet presAssocID="{669BBF68-5B6F-4741-B875-E89A29552D31}" presName="sibTrans" presStyleLbl="sibTrans2D1" presStyleIdx="1" presStyleCnt="2"/>
      <dgm:spPr/>
      <dgm:t>
        <a:bodyPr/>
        <a:lstStyle/>
        <a:p>
          <a:endParaRPr lang="en-US"/>
        </a:p>
      </dgm:t>
    </dgm:pt>
    <dgm:pt modelId="{8B004F45-08A9-4C10-B584-9B3AF40DCA46}" type="pres">
      <dgm:prSet presAssocID="{03A834DE-95AB-447E-9FB7-FFB7A12DD0AA}" presName="child" presStyleLbl="alignAccFollowNode1" presStyleIdx="1" presStyleCnt="2">
        <dgm:presLayoutVars>
          <dgm:chMax val="0"/>
          <dgm:bulletEnabled val="1"/>
        </dgm:presLayoutVars>
      </dgm:prSet>
      <dgm:spPr>
        <a:prstGeom prst="rect">
          <a:avLst/>
        </a:prstGeom>
      </dgm:spPr>
      <dgm:t>
        <a:bodyPr/>
        <a:lstStyle/>
        <a:p>
          <a:endParaRPr lang="en-US"/>
        </a:p>
      </dgm:t>
    </dgm:pt>
  </dgm:ptLst>
  <dgm:cxnLst>
    <dgm:cxn modelId="{1C1F3627-A175-4A84-8626-04B5B5251A80}" srcId="{543B58E2-198C-47C8-9B3D-F0F63DD8BE7C}" destId="{03A834DE-95AB-447E-9FB7-FFB7A12DD0AA}" srcOrd="1" destOrd="0" parTransId="{9F8CC3EC-5570-4D97-8FEF-A93680DDB39B}" sibTransId="{86CCC5D1-2218-4D8B-99CA-FACD44855291}"/>
    <dgm:cxn modelId="{E5292C80-B26A-4622-BFBC-1AEB9A81C8D6}" type="presOf" srcId="{669BBF68-5B6F-4741-B875-E89A29552D31}" destId="{3FD55DEF-D934-4ED8-A68E-D1A06AF0F6E2}" srcOrd="0" destOrd="0" presId="urn:microsoft.com/office/officeart/2005/8/layout/lProcess1"/>
    <dgm:cxn modelId="{02AD7D13-6CB4-42D7-ADC3-4D66207832B3}" type="presOf" srcId="{03A834DE-95AB-447E-9FB7-FFB7A12DD0AA}" destId="{8B004F45-08A9-4C10-B584-9B3AF40DCA46}" srcOrd="0" destOrd="0" presId="urn:microsoft.com/office/officeart/2005/8/layout/lProcess1"/>
    <dgm:cxn modelId="{FAEB2F35-96FB-4C32-B7AD-BD98A4B5C4CF}" type="presOf" srcId="{AAD9D263-97E0-406F-B1D2-8A78ED618469}" destId="{8F3D8C98-21E7-4AE2-9706-ECE7972FC95B}" srcOrd="0" destOrd="0" presId="urn:microsoft.com/office/officeart/2005/8/layout/lProcess1"/>
    <dgm:cxn modelId="{43567D4E-979C-43B2-9FC5-F58BB25248A7}" type="presOf" srcId="{554B5EB2-59F5-42D3-8EEE-431C1F20D799}" destId="{67ABD834-4010-44EB-BD6F-11EADBE5EB94}" srcOrd="0" destOrd="0" presId="urn:microsoft.com/office/officeart/2005/8/layout/lProcess1"/>
    <dgm:cxn modelId="{0F6F00AE-1397-4493-A9D2-2A2A14762216}" type="presOf" srcId="{543B58E2-198C-47C8-9B3D-F0F63DD8BE7C}" destId="{42BF9A23-E2E5-49F1-9688-32A75C2198EE}" srcOrd="0" destOrd="0" presId="urn:microsoft.com/office/officeart/2005/8/layout/lProcess1"/>
    <dgm:cxn modelId="{5E598A3D-C878-4A34-8B4F-2E2B3275ABC0}" type="presOf" srcId="{3E5495BD-B9AC-4ACB-8750-8D1B30C21392}" destId="{E4203DD5-7CA6-483E-AC57-2EE44A085729}" srcOrd="0" destOrd="0" presId="urn:microsoft.com/office/officeart/2005/8/layout/lProcess1"/>
    <dgm:cxn modelId="{C68DC6A1-DD39-4263-AB2A-B62549ED77F3}" srcId="{AAD9D263-97E0-406F-B1D2-8A78ED618469}" destId="{543B58E2-198C-47C8-9B3D-F0F63DD8BE7C}" srcOrd="0" destOrd="0" parTransId="{F46997EC-126D-480C-A659-6D4EF6B333F7}" sibTransId="{9124540E-9A9E-4265-9386-9364C8AA909F}"/>
    <dgm:cxn modelId="{FF1083FC-CCA8-4C22-ADB6-DB2FDFBB458A}" srcId="{543B58E2-198C-47C8-9B3D-F0F63DD8BE7C}" destId="{3E5495BD-B9AC-4ACB-8750-8D1B30C21392}" srcOrd="0" destOrd="0" parTransId="{554B5EB2-59F5-42D3-8EEE-431C1F20D799}" sibTransId="{669BBF68-5B6F-4741-B875-E89A29552D31}"/>
    <dgm:cxn modelId="{45AF752A-7BD2-4629-AD05-04FF4B21615D}" type="presParOf" srcId="{8F3D8C98-21E7-4AE2-9706-ECE7972FC95B}" destId="{0C38887F-92A7-43A1-87A9-E97A6C451CDC}" srcOrd="0" destOrd="0" presId="urn:microsoft.com/office/officeart/2005/8/layout/lProcess1"/>
    <dgm:cxn modelId="{48544EEF-D5F4-4AF2-B1C3-ECBF0D02606C}" type="presParOf" srcId="{0C38887F-92A7-43A1-87A9-E97A6C451CDC}" destId="{42BF9A23-E2E5-49F1-9688-32A75C2198EE}" srcOrd="0" destOrd="0" presId="urn:microsoft.com/office/officeart/2005/8/layout/lProcess1"/>
    <dgm:cxn modelId="{0F991E74-1881-450A-AE25-413F8DBD0ABD}" type="presParOf" srcId="{0C38887F-92A7-43A1-87A9-E97A6C451CDC}" destId="{67ABD834-4010-44EB-BD6F-11EADBE5EB94}" srcOrd="1" destOrd="0" presId="urn:microsoft.com/office/officeart/2005/8/layout/lProcess1"/>
    <dgm:cxn modelId="{B2A914D5-D87F-48FE-8158-D017457428C1}" type="presParOf" srcId="{0C38887F-92A7-43A1-87A9-E97A6C451CDC}" destId="{E4203DD5-7CA6-483E-AC57-2EE44A085729}" srcOrd="2" destOrd="0" presId="urn:microsoft.com/office/officeart/2005/8/layout/lProcess1"/>
    <dgm:cxn modelId="{42076963-67A5-49BA-A76C-41AF740E7833}" type="presParOf" srcId="{0C38887F-92A7-43A1-87A9-E97A6C451CDC}" destId="{3FD55DEF-D934-4ED8-A68E-D1A06AF0F6E2}" srcOrd="3" destOrd="0" presId="urn:microsoft.com/office/officeart/2005/8/layout/lProcess1"/>
    <dgm:cxn modelId="{3E37B356-ACA4-482D-991F-BF966F13CCA3}" type="presParOf" srcId="{0C38887F-92A7-43A1-87A9-E97A6C451CDC}" destId="{8B004F45-08A9-4C10-B584-9B3AF40DCA46}" srcOrd="4" destOrd="0" presId="urn:microsoft.com/office/officeart/2005/8/layout/l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6/23/2013</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6/23/2013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B24D84E8-06E3-489F-9C67-A33EE59B08EB}" type="datetime8">
              <a:rPr lang="en-US" smtClean="0">
                <a:solidFill>
                  <a:prstClr val="black"/>
                </a:solidFill>
              </a:rPr>
              <a:pPr/>
              <a:t>6/23/2013 2:51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2013</a:t>
            </a:r>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270172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2428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20</a:t>
            </a:fld>
            <a:endParaRPr lang="en-US"/>
          </a:p>
        </p:txBody>
      </p:sp>
    </p:spTree>
    <p:extLst>
      <p:ext uri="{BB962C8B-B14F-4D97-AF65-F5344CB8AC3E}">
        <p14:creationId xmlns:p14="http://schemas.microsoft.com/office/powerpoint/2010/main" val="209260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17911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2:57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89970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2:57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557615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2:57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8666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3</a:t>
            </a:fld>
            <a:endParaRPr lang="en-US"/>
          </a:p>
        </p:txBody>
      </p:sp>
    </p:spTree>
    <p:extLst>
      <p:ext uri="{BB962C8B-B14F-4D97-AF65-F5344CB8AC3E}">
        <p14:creationId xmlns:p14="http://schemas.microsoft.com/office/powerpoint/2010/main" val="213827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4</a:t>
            </a:fld>
            <a:endParaRPr lang="en-US"/>
          </a:p>
        </p:txBody>
      </p:sp>
    </p:spTree>
    <p:extLst>
      <p:ext uri="{BB962C8B-B14F-4D97-AF65-F5344CB8AC3E}">
        <p14:creationId xmlns:p14="http://schemas.microsoft.com/office/powerpoint/2010/main" val="355763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21823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25345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8</a:t>
            </a:fld>
            <a:endParaRPr lang="en-US"/>
          </a:p>
        </p:txBody>
      </p:sp>
    </p:spTree>
    <p:extLst>
      <p:ext uri="{BB962C8B-B14F-4D97-AF65-F5344CB8AC3E}">
        <p14:creationId xmlns:p14="http://schemas.microsoft.com/office/powerpoint/2010/main" val="21859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EFEE7-71B7-46F0-A446-1D490BA90BB3}" type="slidenum">
              <a:rPr lang="en-US" smtClean="0"/>
              <a:t>9</a:t>
            </a:fld>
            <a:endParaRPr lang="en-US"/>
          </a:p>
        </p:txBody>
      </p:sp>
    </p:spTree>
    <p:extLst>
      <p:ext uri="{BB962C8B-B14F-4D97-AF65-F5344CB8AC3E}">
        <p14:creationId xmlns:p14="http://schemas.microsoft.com/office/powerpoint/2010/main" val="264680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C7F54-DA8A-4746-B921-B4280E583562}" type="slidenum">
              <a:rPr lang="en-US" smtClean="0"/>
              <a:t>11</a:t>
            </a:fld>
            <a:endParaRPr lang="en-US"/>
          </a:p>
        </p:txBody>
      </p:sp>
    </p:spTree>
    <p:extLst>
      <p:ext uri="{BB962C8B-B14F-4D97-AF65-F5344CB8AC3E}">
        <p14:creationId xmlns:p14="http://schemas.microsoft.com/office/powerpoint/2010/main" val="369783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094490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1070" y="1514475"/>
            <a:ext cx="7164665"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29"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774" y="3185266"/>
            <a:ext cx="1326225"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4" name="Orange Tile"/>
          <p:cNvGrpSpPr/>
          <p:nvPr userDrawn="1"/>
        </p:nvGrpSpPr>
        <p:grpSpPr>
          <a:xfrm>
            <a:off x="2514726" y="3185266"/>
            <a:ext cx="1326225"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37" name="Teal Tile"/>
          <p:cNvGrpSpPr/>
          <p:nvPr userDrawn="1"/>
        </p:nvGrpSpPr>
        <p:grpSpPr>
          <a:xfrm>
            <a:off x="1016774" y="4682828"/>
            <a:ext cx="1326225"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grpSp>
      <p:grpSp>
        <p:nvGrpSpPr>
          <p:cNvPr id="5" name="Green Tile"/>
          <p:cNvGrpSpPr/>
          <p:nvPr userDrawn="1"/>
        </p:nvGrpSpPr>
        <p:grpSpPr>
          <a:xfrm>
            <a:off x="2514726" y="4682828"/>
            <a:ext cx="1326225"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350"/>
            </a:p>
          </p:txBody>
        </p:sp>
      </p:grpSp>
      <p:sp useBgFill="1">
        <p:nvSpPr>
          <p:cNvPr id="4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2541" y="3231974"/>
            <a:ext cx="6720051" cy="1232464"/>
          </a:xfrm>
        </p:spPr>
        <p:txBody>
          <a:bodyPr anchor="ctr">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2543" y="5029204"/>
            <a:ext cx="6872492" cy="46325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2" y="6010279"/>
            <a:ext cx="12192001"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8" y="1447801"/>
            <a:ext cx="5487829"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1"/>
            <a:ext cx="5487829"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Video - Accent 2">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6"/>
            <a:ext cx="10240453" cy="461665"/>
          </a:xfrm>
        </p:spPr>
        <p:txBody>
          <a:bodyPr>
            <a:noAutofit/>
          </a:bodyPr>
          <a:lstStyle>
            <a:lvl1pPr marL="0" indent="0" algn="l">
              <a:lnSpc>
                <a:spcPct val="90000"/>
              </a:lnSpc>
              <a:spcBef>
                <a:spcPts val="0"/>
              </a:spcBef>
              <a:buNone/>
              <a:defRPr lang="en-US" sz="2700" kern="1200" spc="-53" baseline="0" dirty="0">
                <a:gradFill>
                  <a:gsLst>
                    <a:gs pos="2083">
                      <a:schemeClr val="tx1"/>
                    </a:gs>
                    <a:gs pos="99000">
                      <a:schemeClr val="tx1"/>
                    </a:gs>
                  </a:gsLst>
                  <a:lin ang="5400000" scaled="0"/>
                </a:gradFill>
                <a:latin typeface="+mj-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pPr marL="0" marR="0" lvl="0" indent="0" algn="l" defTabSz="68586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568" y="2739679"/>
            <a:ext cx="10245219"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3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1"/>
            <a:ext cx="10240453" cy="914096"/>
          </a:xfrm>
        </p:spPr>
        <p:txBody>
          <a:bodyPr wrap="square" anchor="ctr">
            <a:noAutofit/>
          </a:bodyPr>
          <a:lstStyle>
            <a:lvl1pPr marL="0" indent="0">
              <a:buNone/>
              <a:defRPr sz="5000" spc="-113"/>
            </a:lvl1pPr>
          </a:lstStyle>
          <a:p>
            <a:pPr lvl="0"/>
            <a:r>
              <a:rPr lang="en-US" smtClean="0"/>
              <a:t>Click to edit Master text styles</a:t>
            </a:r>
          </a:p>
        </p:txBody>
      </p:sp>
      <p:pic>
        <p:nvPicPr>
          <p:cNvPr id="8"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29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Accent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6"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808"/>
            <a:ext cx="11151916" cy="1431161"/>
          </a:xfrm>
          <a:prstGeom prst="rect">
            <a:avLst/>
          </a:prstGeom>
        </p:spPr>
        <p:txBody>
          <a:bodyPr/>
          <a:lstStyle>
            <a:lvl1pPr marL="213151" indent="-213151">
              <a:buFont typeface="Wingdings" pitchFamily="2" charset="2"/>
              <a:buChar char=""/>
              <a:defRPr sz="3000"/>
            </a:lvl1pPr>
            <a:lvl2pPr marL="388196" indent="-175046">
              <a:buFont typeface="Wingdings" pitchFamily="2" charset="2"/>
              <a:buChar char=""/>
              <a:defRPr>
                <a:latin typeface="+mn-lt"/>
              </a:defRPr>
            </a:lvl2pPr>
            <a:lvl3pPr marL="556096" indent="-167901">
              <a:buFont typeface="Wingdings" pitchFamily="2" charset="2"/>
              <a:buChar char=""/>
              <a:tabLst/>
              <a:defRPr>
                <a:latin typeface="+mn-lt"/>
              </a:defRPr>
            </a:lvl3pPr>
            <a:lvl4pPr marL="685891" indent="-129796">
              <a:buFont typeface="Wingdings" pitchFamily="2" charset="2"/>
              <a:buChar char=""/>
              <a:defRPr>
                <a:latin typeface="+mn-lt"/>
              </a:defRPr>
            </a:lvl4pPr>
            <a:lvl5pPr marL="815687" indent="-12979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646369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8"/>
            <a:ext cx="11151916" cy="1431161"/>
          </a:xfrm>
          <a:prstGeom prst="rect">
            <a:avLst/>
          </a:prstGeom>
        </p:spPr>
        <p:txBody>
          <a:bodyPr/>
          <a:lstStyle>
            <a:lvl1pPr marL="0" indent="0">
              <a:spcBef>
                <a:spcPts val="1800"/>
              </a:spcBef>
              <a:buNone/>
              <a:defRPr sz="3000">
                <a:solidFill>
                  <a:schemeClr val="accent2"/>
                </a:solidFill>
                <a:latin typeface="+mj-lt"/>
              </a:defRPr>
            </a:lvl1pPr>
            <a:lvl2pPr marL="0" indent="0">
              <a:buNone/>
              <a:defRPr sz="1500">
                <a:gradFill>
                  <a:gsLst>
                    <a:gs pos="100000">
                      <a:schemeClr val="tx1"/>
                    </a:gs>
                    <a:gs pos="6000">
                      <a:schemeClr val="tx1"/>
                    </a:gs>
                  </a:gsLst>
                  <a:lin ang="5400000" scaled="0"/>
                </a:gradFill>
              </a:defRPr>
            </a:lvl2pPr>
            <a:lvl3pPr marL="173854" indent="0">
              <a:buNone/>
              <a:defRPr sz="1500">
                <a:gradFill>
                  <a:gsLst>
                    <a:gs pos="100000">
                      <a:schemeClr val="tx1"/>
                    </a:gs>
                    <a:gs pos="6000">
                      <a:schemeClr val="tx1"/>
                    </a:gs>
                  </a:gsLst>
                  <a:lin ang="5400000" scaled="0"/>
                </a:gradFill>
              </a:defRPr>
            </a:lvl3pPr>
            <a:lvl4pPr marL="342946" indent="0">
              <a:buNone/>
              <a:defRPr sz="1500">
                <a:gradFill>
                  <a:gsLst>
                    <a:gs pos="100000">
                      <a:schemeClr val="tx1"/>
                    </a:gs>
                    <a:gs pos="6000">
                      <a:schemeClr val="tx1"/>
                    </a:gs>
                  </a:gsLst>
                  <a:lin ang="5400000" scaled="0"/>
                </a:gradFill>
              </a:defRPr>
            </a:lvl4pPr>
            <a:lvl5pPr marL="520373" indent="0">
              <a:buNone/>
              <a:defRPr sz="15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6700283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8"/>
            <a:ext cx="11151916" cy="1431161"/>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54" indent="0">
              <a:buNone/>
              <a:defRPr sz="1500">
                <a:gradFill>
                  <a:gsLst>
                    <a:gs pos="100000">
                      <a:schemeClr val="tx1"/>
                    </a:gs>
                    <a:gs pos="0">
                      <a:schemeClr val="tx1"/>
                    </a:gs>
                  </a:gsLst>
                  <a:lin ang="5400000" scaled="0"/>
                </a:gradFill>
              </a:defRPr>
            </a:lvl3pPr>
            <a:lvl4pPr marL="342946" indent="0">
              <a:buNone/>
              <a:defRPr sz="1500">
                <a:gradFill>
                  <a:gsLst>
                    <a:gs pos="100000">
                      <a:schemeClr val="tx1"/>
                    </a:gs>
                    <a:gs pos="0">
                      <a:schemeClr val="tx1"/>
                    </a:gs>
                  </a:gsLst>
                  <a:lin ang="5400000" scaled="0"/>
                </a:gradFill>
              </a:defRPr>
            </a:lvl4pPr>
            <a:lvl5pPr marL="520373"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089967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42" y="1447808"/>
            <a:ext cx="5396364" cy="1431161"/>
          </a:xfrm>
        </p:spPr>
        <p:txBody>
          <a:bodyPr>
            <a:spAutoFit/>
          </a:bodyPr>
          <a:lstStyle>
            <a:lvl1pPr marL="219104" indent="-219104">
              <a:spcBef>
                <a:spcPts val="900"/>
              </a:spcBef>
              <a:buClr>
                <a:schemeClr val="tx1"/>
              </a:buClr>
              <a:buFont typeface="Wingdings" pitchFamily="2" charset="2"/>
              <a:buChar char=""/>
              <a:defRPr/>
            </a:lvl1pPr>
            <a:lvl2pPr marL="390577" indent="-171473">
              <a:defRPr sz="1500"/>
            </a:lvl2pPr>
            <a:lvl3pPr marL="514419" indent="-123842">
              <a:tabLst/>
              <a:defRPr sz="1500"/>
            </a:lvl3pPr>
            <a:lvl4pPr marL="647786" indent="-133368">
              <a:defRPr/>
            </a:lvl4pPr>
            <a:lvl5pPr marL="771628" indent="-12384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81" y="1447803"/>
            <a:ext cx="5396364" cy="1389611"/>
          </a:xfrm>
        </p:spPr>
        <p:txBody>
          <a:bodyPr>
            <a:spAutoFit/>
          </a:bodyPr>
          <a:lstStyle>
            <a:lvl1pPr marL="254828" indent="-254828">
              <a:spcBef>
                <a:spcPts val="900"/>
              </a:spcBef>
              <a:buFont typeface="Wingdings" pitchFamily="2" charset="2"/>
              <a:buChar char=""/>
              <a:defRPr lang="en-US" sz="2700" kern="1200" spc="-53" baseline="0" dirty="0" smtClean="0">
                <a:gradFill>
                  <a:gsLst>
                    <a:gs pos="1250">
                      <a:schemeClr val="tx1"/>
                    </a:gs>
                    <a:gs pos="100000">
                      <a:schemeClr val="tx1"/>
                    </a:gs>
                  </a:gsLst>
                  <a:lin ang="5400000" scaled="0"/>
                </a:gradFill>
                <a:latin typeface="+mj-lt"/>
                <a:ea typeface="+mn-ea"/>
                <a:cs typeface="+mn-cs"/>
              </a:defRPr>
            </a:lvl1pPr>
            <a:lvl2pPr marL="476314" indent="-257209">
              <a:defRPr lang="en-US" sz="1500" kern="1200" spc="0" baseline="0" dirty="0" smtClean="0">
                <a:gradFill>
                  <a:gsLst>
                    <a:gs pos="1250">
                      <a:schemeClr val="tx1"/>
                    </a:gs>
                    <a:gs pos="100000">
                      <a:schemeClr val="tx1"/>
                    </a:gs>
                  </a:gsLst>
                  <a:lin ang="5400000" scaled="0"/>
                </a:gradFill>
                <a:latin typeface="+mn-lt"/>
                <a:ea typeface="+mn-ea"/>
                <a:cs typeface="+mn-cs"/>
              </a:defRPr>
            </a:lvl2pPr>
            <a:lvl3pPr marL="647786" indent="-257209">
              <a:defRPr lang="en-US" sz="1500" kern="1200" spc="0" baseline="0" dirty="0" smtClean="0">
                <a:gradFill>
                  <a:gsLst>
                    <a:gs pos="1250">
                      <a:schemeClr val="tx1"/>
                    </a:gs>
                    <a:gs pos="100000">
                      <a:schemeClr val="tx1"/>
                    </a:gs>
                  </a:gsLst>
                  <a:lin ang="5400000" scaled="0"/>
                </a:gradFill>
                <a:latin typeface="+mn-lt"/>
                <a:ea typeface="+mn-ea"/>
                <a:cs typeface="+mn-cs"/>
              </a:defRPr>
            </a:lvl3pPr>
            <a:lvl4pPr marL="771628" indent="-257209">
              <a:defRPr lang="en-US" sz="1500" kern="1200" spc="0" baseline="0" dirty="0" smtClean="0">
                <a:gradFill>
                  <a:gsLst>
                    <a:gs pos="1250">
                      <a:schemeClr val="tx1"/>
                    </a:gs>
                    <a:gs pos="100000">
                      <a:schemeClr val="tx1"/>
                    </a:gs>
                  </a:gsLst>
                  <a:lin ang="5400000" scaled="0"/>
                </a:gradFill>
                <a:latin typeface="+mn-lt"/>
                <a:ea typeface="+mn-ea"/>
                <a:cs typeface="+mn-cs"/>
              </a:defRPr>
            </a:lvl4pPr>
            <a:lvl5pPr marL="904996" indent="-257209">
              <a:defRPr lang="en-US" sz="1500" kern="1200" spc="0" baseline="0" dirty="0">
                <a:gradFill>
                  <a:gsLst>
                    <a:gs pos="1250">
                      <a:schemeClr val="tx1"/>
                    </a:gs>
                    <a:gs pos="100000">
                      <a:schemeClr val="tx1"/>
                    </a:gs>
                  </a:gsLst>
                  <a:lin ang="5400000" scaled="0"/>
                </a:gradFill>
                <a:latin typeface="+mn-lt"/>
                <a:ea typeface="+mn-ea"/>
                <a:cs typeface="+mn-cs"/>
              </a:defRPr>
            </a:lvl5pPr>
          </a:lstStyle>
          <a:p>
            <a:pPr marL="219104" marR="0" lvl="0"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104" marR="0" lvl="1"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104" marR="0" lvl="2"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104" marR="0" lvl="3"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104" marR="0" lvl="4"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1058590578"/>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42" y="1447809"/>
            <a:ext cx="5396364" cy="2169825"/>
          </a:xfrm>
        </p:spPr>
        <p:txBody>
          <a:bodyPr/>
          <a:lstStyle>
            <a:lvl1pPr marL="0" indent="0">
              <a:spcBef>
                <a:spcPts val="900"/>
              </a:spcBef>
              <a:buNone/>
              <a:defRPr lang="en-US" sz="3000" kern="1200" spc="-53" baseline="0" dirty="0" smtClean="0">
                <a:solidFill>
                  <a:schemeClr val="accent2"/>
                </a:solidFill>
                <a:latin typeface="+mj-lt"/>
                <a:ea typeface="+mn-ea"/>
                <a:cs typeface="+mn-cs"/>
              </a:defRPr>
            </a:lvl1pPr>
            <a:lvl2pPr marL="0" indent="0">
              <a:buNone/>
              <a:defRPr sz="1500"/>
            </a:lvl2pPr>
            <a:lvl3pPr marL="175046" indent="0">
              <a:buNone/>
              <a:defRPr sz="1500"/>
            </a:lvl3pPr>
            <a:lvl4pPr marL="342946" indent="0">
              <a:buNone/>
              <a:defRPr sz="1500"/>
            </a:lvl4pPr>
            <a:lvl5pPr marL="520373" indent="0">
              <a:buNone/>
              <a:defRPr sz="1500"/>
            </a:lvl5pPr>
          </a:lstStyle>
          <a:p>
            <a:pPr marL="0" marR="0" lvl="0"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Click to edit Master text styles</a:t>
            </a:r>
          </a:p>
          <a:p>
            <a:pPr marL="0" marR="0" lvl="1"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Second level</a:t>
            </a:r>
          </a:p>
          <a:p>
            <a:pPr marL="0" marR="0" lvl="2"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Third level</a:t>
            </a:r>
          </a:p>
          <a:p>
            <a:pPr marL="0" marR="0" lvl="3"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Fourth level</a:t>
            </a:r>
          </a:p>
          <a:p>
            <a:pPr marL="0" marR="0" lvl="4"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Fifth level</a:t>
            </a:r>
            <a:endParaRPr lang="en-US" dirty="0"/>
          </a:p>
        </p:txBody>
      </p:sp>
      <p:sp>
        <p:nvSpPr>
          <p:cNvPr id="9" name="Text Placeholder 8"/>
          <p:cNvSpPr>
            <a:spLocks noGrp="1"/>
          </p:cNvSpPr>
          <p:nvPr>
            <p:ph type="body" sz="quarter" idx="12"/>
          </p:nvPr>
        </p:nvSpPr>
        <p:spPr>
          <a:xfrm>
            <a:off x="6279581" y="1447809"/>
            <a:ext cx="5396364" cy="2169825"/>
          </a:xfrm>
        </p:spPr>
        <p:txBody>
          <a:bodyPr/>
          <a:lstStyle>
            <a:lvl1pPr marL="0" indent="0">
              <a:spcBef>
                <a:spcPts val="900"/>
              </a:spcBef>
              <a:buNone/>
              <a:defRPr lang="en-US" sz="3000" kern="1200" spc="-53" baseline="0" dirty="0" smtClean="0">
                <a:solidFill>
                  <a:srgbClr val="68217A"/>
                </a:solidFill>
                <a:latin typeface="+mj-lt"/>
                <a:ea typeface="+mn-ea"/>
                <a:cs typeface="+mn-cs"/>
              </a:defRPr>
            </a:lvl1pPr>
            <a:lvl2pPr marL="2382"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46"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327"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610"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Click to edit Master text styles</a:t>
            </a:r>
          </a:p>
          <a:p>
            <a:pPr marL="0" marR="0" lvl="1"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Second level</a:t>
            </a:r>
          </a:p>
          <a:p>
            <a:pPr marL="0" marR="0" lvl="2"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Third level</a:t>
            </a:r>
          </a:p>
          <a:p>
            <a:pPr marL="0" marR="0" lvl="3"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Fourth level</a:t>
            </a:r>
          </a:p>
          <a:p>
            <a:pPr marL="0" marR="0" lvl="4" indent="0" algn="l" defTabSz="685864" rtl="0" eaLnBrk="1" fontAlgn="auto" latinLnBrk="0" hangingPunct="1">
              <a:lnSpc>
                <a:spcPct val="90000"/>
              </a:lnSpc>
              <a:spcBef>
                <a:spcPts val="18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67297326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Content T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295137" y="1447810"/>
            <a:ext cx="5814137" cy="3877055"/>
          </a:xfrm>
          <a:solidFill>
            <a:schemeClr val="accent1"/>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5"/>
          <p:cNvSpPr>
            <a:spLocks noGrp="1"/>
          </p:cNvSpPr>
          <p:nvPr>
            <p:ph type="body" sz="quarter" idx="12"/>
          </p:nvPr>
        </p:nvSpPr>
        <p:spPr>
          <a:xfrm>
            <a:off x="6082382" y="1447810"/>
            <a:ext cx="5814137" cy="3877055"/>
          </a:xfrm>
          <a:solidFill>
            <a:schemeClr val="accent4"/>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021077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hree Column Content T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295138" y="1447810"/>
            <a:ext cx="3878065" cy="3877055"/>
          </a:xfrm>
          <a:solidFill>
            <a:schemeClr val="accent2"/>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2"/>
          </p:nvPr>
        </p:nvSpPr>
        <p:spPr>
          <a:xfrm>
            <a:off x="4170398" y="1447810"/>
            <a:ext cx="3878065" cy="3877055"/>
          </a:xfrm>
          <a:solidFill>
            <a:schemeClr val="accent3"/>
          </a:solidFill>
          <a:ln>
            <a:noFill/>
          </a:ln>
        </p:spPr>
        <p:txBody>
          <a:bodyPr lIns="205767" tIns="171473" rIns="205767" bIns="171473">
            <a:normAutofit/>
          </a:bodyPr>
          <a:lstStyle>
            <a:lvl1pPr marL="0" indent="0">
              <a:spcBef>
                <a:spcPts val="900"/>
              </a:spcBef>
              <a:spcAft>
                <a:spcPts val="450"/>
              </a:spcAft>
              <a:buNone/>
              <a:defRPr sz="3000">
                <a:solidFill>
                  <a:schemeClr val="tx1"/>
                </a:solidFill>
                <a:latin typeface="+mj-lt"/>
              </a:defRPr>
            </a:lvl1pPr>
            <a:lvl2pPr marL="0" indent="0">
              <a:spcBef>
                <a:spcPts val="900"/>
              </a:spcBef>
              <a:buNone/>
              <a:defRPr sz="1500">
                <a:solidFill>
                  <a:schemeClr val="tx1"/>
                </a:solidFill>
              </a:defRPr>
            </a:lvl2pPr>
            <a:lvl3pPr marL="175046" indent="0">
              <a:spcBef>
                <a:spcPts val="900"/>
              </a:spcBef>
              <a:buNone/>
              <a:defRPr sz="1500">
                <a:solidFill>
                  <a:schemeClr val="tx1"/>
                </a:solidFill>
              </a:defRPr>
            </a:lvl3pPr>
            <a:lvl4pPr marL="342946" indent="0">
              <a:spcBef>
                <a:spcPts val="900"/>
              </a:spcBef>
              <a:buNone/>
              <a:defRPr sz="1500">
                <a:solidFill>
                  <a:schemeClr val="tx1"/>
                </a:solidFill>
              </a:defRPr>
            </a:lvl4pPr>
            <a:lvl5pPr marL="520373" indent="0">
              <a:spcBef>
                <a:spcPts val="900"/>
              </a:spcBef>
              <a:buNone/>
              <a:defRPr sz="15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3"/>
          </p:nvPr>
        </p:nvSpPr>
        <p:spPr>
          <a:xfrm>
            <a:off x="8045665" y="1447810"/>
            <a:ext cx="3878065" cy="3877055"/>
          </a:xfrm>
          <a:solidFill>
            <a:schemeClr val="accent1"/>
          </a:solidFill>
          <a:ln>
            <a:noFill/>
          </a:ln>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277331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248" y="1497990"/>
            <a:ext cx="5487829"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8001" y="2133601"/>
            <a:ext cx="5486400" cy="1153008"/>
          </a:xfrm>
        </p:spPr>
        <p:txBody>
          <a:bodyPr/>
          <a:lstStyle>
            <a:lvl1pPr marL="211384" indent="-211384">
              <a:defRPr sz="1725"/>
            </a:lvl1pPr>
            <a:lvl2pPr marL="421776" indent="-199475">
              <a:defRPr sz="1500"/>
            </a:lvl2pPr>
            <a:lvl3pPr marL="610334" indent="-182604">
              <a:defRPr sz="1350"/>
            </a:lvl3pPr>
            <a:lvl4pPr marL="787976" indent="-171688">
              <a:defRPr sz="1275"/>
            </a:lvl4pPr>
            <a:lvl5pPr marL="959663" indent="-154817">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3335" y="1497990"/>
            <a:ext cx="5487829"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83335" y="2133602"/>
            <a:ext cx="5487829" cy="1153008"/>
          </a:xfrm>
        </p:spPr>
        <p:txBody>
          <a:bodyPr/>
          <a:lstStyle>
            <a:lvl1pPr marL="222300" indent="-222300">
              <a:defRPr sz="1725"/>
            </a:lvl1pPr>
            <a:lvl2pPr marL="427730" indent="-205430">
              <a:defRPr sz="1500"/>
            </a:lvl2pPr>
            <a:lvl3pPr marL="616289" indent="-183596">
              <a:defRPr sz="1350"/>
            </a:lvl3pPr>
            <a:lvl4pPr marL="787976" indent="-177642">
              <a:defRPr sz="1275"/>
            </a:lvl4pPr>
            <a:lvl5pPr marL="959663" indent="-165733">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4170981" y="1449122"/>
            <a:ext cx="7756132" cy="415498"/>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295138" y="1447810"/>
            <a:ext cx="3878065" cy="3877055"/>
          </a:xfrm>
          <a:solidFill>
            <a:schemeClr val="accent2"/>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57139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5191376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Emphasis Content 1 Ti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2"/>
          </a:solidFill>
        </p:spPr>
        <p:txBody>
          <a:bodyPr lIns="411535" rIns="3429457" anchor="ctr" anchorCtr="0">
            <a:noAutofit/>
          </a:bodyPr>
          <a:lstStyle>
            <a:lvl1pPr marL="0">
              <a:spcBef>
                <a:spcPts val="0"/>
              </a:spcBef>
              <a:defRPr sz="5400">
                <a:solidFill>
                  <a:schemeClr val="bg1"/>
                </a:solidFill>
              </a:defRPr>
            </a:lvl1pPr>
          </a:lstStyle>
          <a:p>
            <a:r>
              <a:rPr lang="en-US" smtClean="0"/>
              <a:t>Click to edit Master title style</a:t>
            </a:r>
            <a:endParaRPr lang="en-US" dirty="0"/>
          </a:p>
        </p:txBody>
      </p:sp>
      <p:sp>
        <p:nvSpPr>
          <p:cNvPr id="3" name="Text Placeholder 5"/>
          <p:cNvSpPr>
            <a:spLocks noGrp="1"/>
          </p:cNvSpPr>
          <p:nvPr>
            <p:ph type="body" sz="quarter" idx="12"/>
          </p:nvPr>
        </p:nvSpPr>
        <p:spPr>
          <a:xfrm>
            <a:off x="7891690" y="1447810"/>
            <a:ext cx="3878065" cy="3877055"/>
          </a:xfrm>
          <a:solidFill>
            <a:schemeClr val="accent3"/>
          </a:solidFill>
          <a:ln>
            <a:noFill/>
          </a:ln>
        </p:spPr>
        <p:txBody>
          <a:bodyPr lIns="205767" tIns="171473" rIns="205767" bIns="171473">
            <a:normAutofit/>
          </a:bodyPr>
          <a:lstStyle>
            <a:lvl1pPr marL="0" indent="0">
              <a:spcBef>
                <a:spcPts val="900"/>
              </a:spcBef>
              <a:spcAft>
                <a:spcPts val="450"/>
              </a:spcAft>
              <a:buNone/>
              <a:defRPr sz="3000">
                <a:solidFill>
                  <a:schemeClr val="tx1"/>
                </a:solidFill>
                <a:latin typeface="+mj-lt"/>
              </a:defRPr>
            </a:lvl1pPr>
            <a:lvl2pPr marL="0" indent="0">
              <a:spcBef>
                <a:spcPts val="900"/>
              </a:spcBef>
              <a:buNone/>
              <a:defRPr sz="1500">
                <a:solidFill>
                  <a:schemeClr val="tx1"/>
                </a:solidFill>
              </a:defRPr>
            </a:lvl2pPr>
            <a:lvl3pPr marL="175046" indent="0">
              <a:spcBef>
                <a:spcPts val="900"/>
              </a:spcBef>
              <a:buNone/>
              <a:defRPr sz="1500">
                <a:solidFill>
                  <a:schemeClr val="tx1"/>
                </a:solidFill>
              </a:defRPr>
            </a:lvl3pPr>
            <a:lvl4pPr marL="342946" indent="0">
              <a:spcBef>
                <a:spcPts val="900"/>
              </a:spcBef>
              <a:buNone/>
              <a:defRPr sz="1500">
                <a:solidFill>
                  <a:schemeClr val="tx1"/>
                </a:solidFill>
              </a:defRPr>
            </a:lvl4pPr>
            <a:lvl5pPr marL="520373" indent="0">
              <a:spcBef>
                <a:spcPts val="900"/>
              </a:spcBef>
              <a:buNone/>
              <a:defRPr sz="15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935868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mphasis content - Large">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12192000" cy="6858000"/>
          </a:xfrm>
          <a:solidFill>
            <a:schemeClr val="accent1"/>
          </a:solidFill>
        </p:spPr>
        <p:txBody>
          <a:bodyPr lIns="411535" rIns="3429457" anchor="ctr" anchorCtr="0">
            <a:noAutofit/>
          </a:bodyPr>
          <a:lstStyle>
            <a:lvl1pPr marL="0">
              <a:spcBef>
                <a:spcPts val="0"/>
              </a:spcBef>
              <a:defRPr sz="5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8669489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Emphasis content color - callou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1"/>
          </a:solidFill>
        </p:spPr>
        <p:txBody>
          <a:bodyPr vert="horz" wrap="square" lIns="411535" tIns="171473" rIns="411535" bIns="342946" rtlCol="0" anchor="t" anchorCtr="0">
            <a:noAutofit/>
          </a:bodyPr>
          <a:lstStyle>
            <a:lvl1pPr>
              <a:spcBef>
                <a:spcPts val="900"/>
              </a:spcBef>
              <a:defRPr lang="en-US" sz="4100" dirty="0">
                <a:solidFill>
                  <a:schemeClr val="bg1"/>
                </a:solidFill>
              </a:defRPr>
            </a:lvl1pPr>
          </a:lstStyle>
          <a:p>
            <a:pPr marL="0" lvl="0">
              <a:spcBef>
                <a:spcPts val="0"/>
              </a:spcBef>
            </a:pPr>
            <a:r>
              <a:rPr lang="en-US" smtClean="0"/>
              <a:t>Click to edit Master title style</a:t>
            </a:r>
            <a:endParaRPr lang="en-US" dirty="0"/>
          </a:p>
        </p:txBody>
      </p:sp>
      <p:sp>
        <p:nvSpPr>
          <p:cNvPr id="7" name="Text Placeholder 5"/>
          <p:cNvSpPr>
            <a:spLocks noGrp="1"/>
          </p:cNvSpPr>
          <p:nvPr>
            <p:ph type="body" sz="quarter" idx="13"/>
          </p:nvPr>
        </p:nvSpPr>
        <p:spPr>
          <a:xfrm>
            <a:off x="295138" y="1447810"/>
            <a:ext cx="3878065" cy="3877055"/>
          </a:xfrm>
          <a:solidFill>
            <a:schemeClr val="accent5"/>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4"/>
          </p:nvPr>
        </p:nvSpPr>
        <p:spPr>
          <a:xfrm>
            <a:off x="4170398" y="1447810"/>
            <a:ext cx="3878065" cy="3877055"/>
          </a:xfrm>
          <a:solidFill>
            <a:schemeClr val="accent4"/>
          </a:solidFill>
          <a:ln>
            <a:noFill/>
          </a:ln>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5"/>
          <p:cNvSpPr>
            <a:spLocks noGrp="1"/>
          </p:cNvSpPr>
          <p:nvPr>
            <p:ph type="body" sz="quarter" idx="15"/>
          </p:nvPr>
        </p:nvSpPr>
        <p:spPr>
          <a:xfrm>
            <a:off x="8045665" y="1447810"/>
            <a:ext cx="3878065" cy="3877055"/>
          </a:xfrm>
          <a:solidFill>
            <a:schemeClr val="accent2"/>
          </a:solidFill>
          <a:ln>
            <a:noFill/>
          </a:ln>
        </p:spPr>
        <p:txBody>
          <a:bodyPr lIns="205767" tIns="171473" rIns="205767" bIns="171473">
            <a:normAutofit/>
          </a:bodyPr>
          <a:lstStyle>
            <a:lvl1pPr marL="0" indent="0">
              <a:spcBef>
                <a:spcPts val="900"/>
              </a:spcBef>
              <a:spcAft>
                <a:spcPts val="450"/>
              </a:spcAft>
              <a:buNone/>
              <a:defRPr sz="3000">
                <a:solidFill>
                  <a:srgbClr val="FFFFFF"/>
                </a:solidFill>
                <a:latin typeface="+mj-lt"/>
              </a:defRPr>
            </a:lvl1pPr>
            <a:lvl2pPr marL="0" indent="0">
              <a:spcBef>
                <a:spcPts val="900"/>
              </a:spcBef>
              <a:buNone/>
              <a:defRPr sz="1500">
                <a:solidFill>
                  <a:srgbClr val="FFFFFF"/>
                </a:solidFill>
              </a:defRPr>
            </a:lvl2pPr>
            <a:lvl3pPr marL="175046" indent="0">
              <a:spcBef>
                <a:spcPts val="900"/>
              </a:spcBef>
              <a:buNone/>
              <a:defRPr sz="1500">
                <a:solidFill>
                  <a:srgbClr val="FFFFFF"/>
                </a:solidFill>
              </a:defRPr>
            </a:lvl3pPr>
            <a:lvl4pPr marL="342946" indent="0">
              <a:spcBef>
                <a:spcPts val="900"/>
              </a:spcBef>
              <a:buNone/>
              <a:defRPr sz="1500">
                <a:solidFill>
                  <a:srgbClr val="FFFFFF"/>
                </a:solidFill>
              </a:defRPr>
            </a:lvl4pPr>
            <a:lvl5pPr marL="520373" indent="0">
              <a:spcBef>
                <a:spcPts val="900"/>
              </a:spcBef>
              <a:buNone/>
              <a:defRPr sz="15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10921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Emphasis with callou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0"/>
          </a:xfrm>
          <a:solidFill>
            <a:schemeClr val="accent2"/>
          </a:solidFill>
        </p:spPr>
        <p:txBody>
          <a:bodyPr lIns="411535" tIns="171473" rIns="4801240" bIns="411535" anchor="t" anchorCtr="0">
            <a:noAutofit/>
          </a:bodyPr>
          <a:lstStyle>
            <a:lvl1pPr>
              <a:defRPr sz="4100">
                <a:solidFill>
                  <a:srgbClr val="FFFFFF"/>
                </a:solidFill>
              </a:defRPr>
            </a:lvl1pPr>
          </a:lstStyle>
          <a:p>
            <a:r>
              <a:rPr lang="en-US" smtClean="0"/>
              <a:t>Click to edit Master title style</a:t>
            </a:r>
            <a:endParaRPr lang="en-US" dirty="0"/>
          </a:p>
        </p:txBody>
      </p:sp>
      <p:sp>
        <p:nvSpPr>
          <p:cNvPr id="10" name="Text Placeholder 5"/>
          <p:cNvSpPr>
            <a:spLocks noGrp="1"/>
          </p:cNvSpPr>
          <p:nvPr>
            <p:ph type="body" sz="quarter" idx="15"/>
          </p:nvPr>
        </p:nvSpPr>
        <p:spPr>
          <a:xfrm>
            <a:off x="8790490" y="3435693"/>
            <a:ext cx="3133249" cy="3132433"/>
          </a:xfrm>
          <a:solidFill>
            <a:schemeClr val="accent5"/>
          </a:solidFill>
          <a:ln>
            <a:noFill/>
          </a:ln>
        </p:spPr>
        <p:txBody>
          <a:bodyPr lIns="205767" tIns="171473" rIns="205767" bIns="171473">
            <a:normAutofit/>
          </a:bodyPr>
          <a:lstStyle>
            <a:lvl1pPr marL="0" indent="0">
              <a:spcBef>
                <a:spcPts val="900"/>
              </a:spcBef>
              <a:spcAft>
                <a:spcPts val="450"/>
              </a:spcAft>
              <a:buNone/>
              <a:defRPr sz="3000">
                <a:solidFill>
                  <a:srgbClr val="FFFFFF"/>
                </a:solidFill>
                <a:latin typeface="+mj-lt"/>
              </a:defRPr>
            </a:lvl1pPr>
            <a:lvl2pPr marL="0" indent="0">
              <a:spcBef>
                <a:spcPts val="900"/>
              </a:spcBef>
              <a:buNone/>
              <a:defRPr sz="1500">
                <a:solidFill>
                  <a:srgbClr val="FFFFFF"/>
                </a:solidFill>
              </a:defRPr>
            </a:lvl2pPr>
            <a:lvl3pPr marL="175046" indent="0">
              <a:spcBef>
                <a:spcPts val="900"/>
              </a:spcBef>
              <a:buNone/>
              <a:defRPr sz="1500">
                <a:solidFill>
                  <a:srgbClr val="FFFFFF"/>
                </a:solidFill>
              </a:defRPr>
            </a:lvl3pPr>
            <a:lvl4pPr marL="342946" indent="0">
              <a:spcBef>
                <a:spcPts val="900"/>
              </a:spcBef>
              <a:buNone/>
              <a:defRPr sz="1500">
                <a:solidFill>
                  <a:srgbClr val="FFFFFF"/>
                </a:solidFill>
              </a:defRPr>
            </a:lvl4pPr>
            <a:lvl5pPr marL="520373" indent="0">
              <a:spcBef>
                <a:spcPts val="900"/>
              </a:spcBef>
              <a:buNone/>
              <a:defRPr sz="1500">
                <a:solidFill>
                  <a:srgbClr val="FFFFFF"/>
                </a:solidFill>
              </a:defRPr>
            </a:lvl5pPr>
          </a:lstStyle>
          <a:p>
            <a:pPr lvl="0"/>
            <a:r>
              <a:rPr lang="en-US" smtClean="0"/>
              <a:t>Click to edit Master text styles</a:t>
            </a:r>
          </a:p>
          <a:p>
            <a:pPr lvl="1"/>
            <a:r>
              <a:rPr lang="en-US" smtClean="0"/>
              <a:t>Second level</a:t>
            </a:r>
          </a:p>
        </p:txBody>
      </p:sp>
      <p:sp>
        <p:nvSpPr>
          <p:cNvPr id="19" name="Text Placeholder 5"/>
          <p:cNvSpPr>
            <a:spLocks noGrp="1"/>
          </p:cNvSpPr>
          <p:nvPr>
            <p:ph type="body" sz="quarter" idx="16"/>
          </p:nvPr>
        </p:nvSpPr>
        <p:spPr>
          <a:xfrm>
            <a:off x="8790490" y="294113"/>
            <a:ext cx="3133249" cy="3132433"/>
          </a:xfrm>
          <a:solidFill>
            <a:schemeClr val="accent1"/>
          </a:solidFill>
          <a:ln>
            <a:noFill/>
          </a:ln>
        </p:spPr>
        <p:txBody>
          <a:bodyPr lIns="205767" tIns="171473" rIns="205767" bIns="171473">
            <a:normAutofit/>
          </a:bodyPr>
          <a:lstStyle>
            <a:lvl1pPr marL="0" indent="0">
              <a:spcBef>
                <a:spcPts val="900"/>
              </a:spcBef>
              <a:spcAft>
                <a:spcPts val="450"/>
              </a:spcAft>
              <a:buNone/>
              <a:defRPr sz="3000">
                <a:solidFill>
                  <a:srgbClr val="FFFFFF"/>
                </a:solidFill>
                <a:latin typeface="+mj-lt"/>
              </a:defRPr>
            </a:lvl1pPr>
            <a:lvl2pPr marL="0" indent="0">
              <a:spcBef>
                <a:spcPts val="900"/>
              </a:spcBef>
              <a:buNone/>
              <a:defRPr sz="1500">
                <a:solidFill>
                  <a:srgbClr val="FFFFFF"/>
                </a:solidFill>
              </a:defRPr>
            </a:lvl2pPr>
            <a:lvl3pPr marL="175046" indent="0">
              <a:spcBef>
                <a:spcPts val="900"/>
              </a:spcBef>
              <a:buNone/>
              <a:defRPr sz="1500">
                <a:solidFill>
                  <a:srgbClr val="FFFFFF"/>
                </a:solidFill>
              </a:defRPr>
            </a:lvl3pPr>
            <a:lvl4pPr marL="342946" indent="0">
              <a:spcBef>
                <a:spcPts val="900"/>
              </a:spcBef>
              <a:buNone/>
              <a:defRPr sz="1500">
                <a:solidFill>
                  <a:srgbClr val="FFFFFF"/>
                </a:solidFill>
              </a:defRPr>
            </a:lvl4pPr>
            <a:lvl5pPr marL="520373" indent="0">
              <a:spcBef>
                <a:spcPts val="900"/>
              </a:spcBef>
              <a:buNone/>
              <a:defRPr sz="1500">
                <a:solidFill>
                  <a:srgbClr val="FFFFFF"/>
                </a:solidFill>
              </a:defRPr>
            </a:lvl5pPr>
          </a:lstStyle>
          <a:p>
            <a:pPr lvl="0"/>
            <a:r>
              <a:rPr lang="en-US" smtClean="0"/>
              <a:t>Click to edit Master text styles</a:t>
            </a:r>
          </a:p>
          <a:p>
            <a:pPr lvl="1"/>
            <a:r>
              <a:rPr lang="en-US" smtClean="0"/>
              <a:t>Second level</a:t>
            </a:r>
          </a:p>
        </p:txBody>
      </p:sp>
      <p:sp>
        <p:nvSpPr>
          <p:cNvPr id="20" name="Text Placeholder 5"/>
          <p:cNvSpPr>
            <a:spLocks noGrp="1"/>
          </p:cNvSpPr>
          <p:nvPr>
            <p:ph type="body" sz="quarter" idx="17"/>
          </p:nvPr>
        </p:nvSpPr>
        <p:spPr>
          <a:xfrm>
            <a:off x="5648043" y="3435693"/>
            <a:ext cx="3133249" cy="3132433"/>
          </a:xfrm>
          <a:solidFill>
            <a:schemeClr val="accent4"/>
          </a:solidFill>
          <a:ln>
            <a:noFill/>
          </a:ln>
        </p:spPr>
        <p:txBody>
          <a:bodyPr lIns="205767" tIns="171473" rIns="205767" bIns="171473">
            <a:normAutofit/>
          </a:bodyPr>
          <a:lstStyle>
            <a:lvl1pPr marL="0" indent="0">
              <a:spcBef>
                <a:spcPts val="900"/>
              </a:spcBef>
              <a:spcAft>
                <a:spcPts val="450"/>
              </a:spcAft>
              <a:buNone/>
              <a:defRPr sz="3000">
                <a:solidFill>
                  <a:srgbClr val="FFFFFF"/>
                </a:solidFill>
                <a:latin typeface="+mj-lt"/>
              </a:defRPr>
            </a:lvl1pPr>
            <a:lvl2pPr marL="0" indent="0">
              <a:spcBef>
                <a:spcPts val="900"/>
              </a:spcBef>
              <a:buNone/>
              <a:defRPr sz="1500">
                <a:solidFill>
                  <a:srgbClr val="FFFFFF"/>
                </a:solidFill>
              </a:defRPr>
            </a:lvl2pPr>
            <a:lvl3pPr marL="175046" indent="0">
              <a:spcBef>
                <a:spcPts val="900"/>
              </a:spcBef>
              <a:buNone/>
              <a:defRPr sz="1500">
                <a:solidFill>
                  <a:srgbClr val="FFFFFF"/>
                </a:solidFill>
              </a:defRPr>
            </a:lvl3pPr>
            <a:lvl4pPr marL="342946" indent="0">
              <a:spcBef>
                <a:spcPts val="900"/>
              </a:spcBef>
              <a:buNone/>
              <a:defRPr sz="1500">
                <a:solidFill>
                  <a:srgbClr val="FFFFFF"/>
                </a:solidFill>
              </a:defRPr>
            </a:lvl4pPr>
            <a:lvl5pPr marL="520373" indent="0">
              <a:spcBef>
                <a:spcPts val="900"/>
              </a:spcBef>
              <a:buNone/>
              <a:defRPr sz="1500">
                <a:solidFill>
                  <a:srgbClr val="FFFFFF"/>
                </a:solidFill>
              </a:defRPr>
            </a:lvl5pPr>
          </a:lstStyle>
          <a:p>
            <a:pPr lvl="0"/>
            <a:r>
              <a:rPr lang="en-US" smtClean="0"/>
              <a:t>Click to edit Master text styles</a:t>
            </a:r>
          </a:p>
          <a:p>
            <a:pPr lvl="1"/>
            <a:r>
              <a:rPr lang="en-US" smtClean="0"/>
              <a:t>Second level</a:t>
            </a:r>
          </a:p>
        </p:txBody>
      </p:sp>
      <p:sp>
        <p:nvSpPr>
          <p:cNvPr id="21" name="Text Placeholder 5"/>
          <p:cNvSpPr>
            <a:spLocks noGrp="1"/>
          </p:cNvSpPr>
          <p:nvPr>
            <p:ph type="body" sz="quarter" idx="18"/>
          </p:nvPr>
        </p:nvSpPr>
        <p:spPr>
          <a:xfrm>
            <a:off x="5648043" y="294113"/>
            <a:ext cx="3133249" cy="3132433"/>
          </a:xfrm>
          <a:solidFill>
            <a:schemeClr val="accent3"/>
          </a:solidFill>
          <a:ln>
            <a:noFill/>
          </a:ln>
        </p:spPr>
        <p:txBody>
          <a:bodyPr lIns="205767" tIns="171473" rIns="205767" bIns="171473">
            <a:normAutofit/>
          </a:bodyPr>
          <a:lstStyle>
            <a:lvl1pPr marL="0" indent="0">
              <a:spcBef>
                <a:spcPts val="900"/>
              </a:spcBef>
              <a:spcAft>
                <a:spcPts val="450"/>
              </a:spcAft>
              <a:buNone/>
              <a:defRPr sz="3000">
                <a:solidFill>
                  <a:srgbClr val="FFFFFF"/>
                </a:solidFill>
                <a:latin typeface="+mj-lt"/>
              </a:defRPr>
            </a:lvl1pPr>
            <a:lvl2pPr marL="0" indent="0">
              <a:spcBef>
                <a:spcPts val="900"/>
              </a:spcBef>
              <a:buNone/>
              <a:defRPr sz="1500">
                <a:solidFill>
                  <a:srgbClr val="FFFFFF"/>
                </a:solidFill>
              </a:defRPr>
            </a:lvl2pPr>
            <a:lvl3pPr marL="175046" indent="0">
              <a:spcBef>
                <a:spcPts val="900"/>
              </a:spcBef>
              <a:buNone/>
              <a:defRPr sz="1500">
                <a:solidFill>
                  <a:srgbClr val="FFFFFF"/>
                </a:solidFill>
              </a:defRPr>
            </a:lvl3pPr>
            <a:lvl4pPr marL="342946" indent="0">
              <a:spcBef>
                <a:spcPts val="900"/>
              </a:spcBef>
              <a:buNone/>
              <a:defRPr sz="1500">
                <a:solidFill>
                  <a:srgbClr val="FFFFFF"/>
                </a:solidFill>
              </a:defRPr>
            </a:lvl4pPr>
            <a:lvl5pPr marL="520373" indent="0">
              <a:spcBef>
                <a:spcPts val="900"/>
              </a:spcBef>
              <a:buNone/>
              <a:defRPr sz="1500">
                <a:solidFill>
                  <a:srgbClr val="FFFFFF"/>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4465962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22649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lIns="68589" tIns="34295" rIns="68589" bIns="34295"/>
          <a:lstStyle/>
          <a:p>
            <a:fld id="{CAE5D82D-0B50-4B4A-B6D4-64F1DE24D038}" type="datetimeFigureOut">
              <a:rPr lang="en-US" smtClean="0"/>
              <a:t>6/23/2013</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lIns="68589" tIns="34295" rIns="68589" bIns="34295"/>
          <a:lstStyle/>
          <a:p>
            <a:endParaRPr lang="en-US"/>
          </a:p>
        </p:txBody>
      </p:sp>
      <p:sp>
        <p:nvSpPr>
          <p:cNvPr id="6" name="Slide Number Placeholder 5"/>
          <p:cNvSpPr>
            <a:spLocks noGrp="1"/>
          </p:cNvSpPr>
          <p:nvPr>
            <p:ph type="sldNum" sz="quarter" idx="12"/>
          </p:nvPr>
        </p:nvSpPr>
        <p:spPr>
          <a:xfrm>
            <a:off x="8737601" y="6356353"/>
            <a:ext cx="2844800" cy="365125"/>
          </a:xfrm>
          <a:prstGeom prst="rect">
            <a:avLst/>
          </a:prstGeom>
        </p:spPr>
        <p:txBody>
          <a:bodyPr lIns="68589" tIns="34295" rIns="68589" bIns="34295"/>
          <a:lstStyle/>
          <a:p>
            <a:fld id="{0B77C47F-A4A0-1244-A0DF-060EDB4C9CA2}" type="slidenum">
              <a:rPr lang="en-US" smtClean="0"/>
              <a:t>‹#›</a:t>
            </a:fld>
            <a:endParaRPr lang="en-US"/>
          </a:p>
        </p:txBody>
      </p:sp>
    </p:spTree>
    <p:extLst>
      <p:ext uri="{BB962C8B-B14F-4D97-AF65-F5344CB8AC3E}">
        <p14:creationId xmlns:p14="http://schemas.microsoft.com/office/powerpoint/2010/main" val="33574110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308793"/>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3124303"/>
            <a:ext cx="11151916" cy="914096"/>
          </a:xfrm>
        </p:spPr>
        <p:txBody>
          <a:bodyPr anchor="b" anchorCtr="0"/>
          <a:lstStyle>
            <a:lvl1pPr>
              <a:defRPr sz="6600" spc="-225" baseline="0">
                <a:gradFill>
                  <a:gsLst>
                    <a:gs pos="100000">
                      <a:schemeClr val="tx2"/>
                    </a:gs>
                    <a:gs pos="0">
                      <a:schemeClr val="tx2"/>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68112403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14998870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grpSp>
        <p:nvGrpSpPr>
          <p:cNvPr id="98" name="Group 97"/>
          <p:cNvGrpSpPr/>
          <p:nvPr/>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194191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1207802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10176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25494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49753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24669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35498283"/>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1508138"/>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58614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6732970"/>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2465649"/>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5158959"/>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038940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654711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065786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51604"/>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97006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1402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45759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3655884"/>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96560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0949734"/>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5919484"/>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1"/>
            <a:ext cx="11176000"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544828054"/>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1" y="1447803"/>
            <a:ext cx="5486400"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3"/>
            <a:ext cx="5486400"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1241505864"/>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8989391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603836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3309887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10247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29549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125011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99778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68263101"/>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7803141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65441024"/>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575906"/>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9187534"/>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6239566"/>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054037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1"/>
            <a:ext cx="11151917"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4099344"/>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2818195"/>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455107"/>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178708"/>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371748"/>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651774"/>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1769764"/>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121981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122602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129912" y="473146"/>
            <a:ext cx="1613875" cy="345036"/>
          </a:xfrm>
          <a:prstGeom prst="rect">
            <a:avLst/>
          </a:prstGeom>
        </p:spPr>
      </p:pic>
    </p:spTree>
    <p:extLst>
      <p:ext uri="{BB962C8B-B14F-4D97-AF65-F5344CB8AC3E}">
        <p14:creationId xmlns:p14="http://schemas.microsoft.com/office/powerpoint/2010/main" val="33501136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1"/>
            <a:ext cx="11151917"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0"/>
            <a:ext cx="12192001" cy="619125"/>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7" name="Group 96"/>
          <p:cNvGrpSpPr/>
          <p:nvPr userDrawn="1"/>
        </p:nvGrpSpPr>
        <p:grpSpPr>
          <a:xfrm>
            <a:off x="6632992" y="4022032"/>
            <a:ext cx="2188149" cy="1503592"/>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grpSp>
        <p:nvGrpSpPr>
          <p:cNvPr id="98" name="Group 97"/>
          <p:cNvGrpSpPr/>
          <p:nvPr userDrawn="1"/>
        </p:nvGrpSpPr>
        <p:grpSpPr>
          <a:xfrm>
            <a:off x="18482537" y="191918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3154997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69239" y="3866380"/>
            <a:ext cx="8964248" cy="179310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220645" y="3866380"/>
            <a:ext cx="3012842" cy="179310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69239" y="2084173"/>
            <a:ext cx="8964248" cy="179310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302" y="3878574"/>
            <a:ext cx="5951344" cy="1792326"/>
          </a:xfrm>
          <a:noFill/>
        </p:spPr>
        <p:txBody>
          <a:bodyPr lIns="182880" tIns="146304" rIns="182880" bIns="146304">
            <a:noAutofit/>
          </a:bodyPr>
          <a:lstStyle>
            <a:lvl1pPr marL="0" indent="0">
              <a:spcBef>
                <a:spcPts val="0"/>
              </a:spcBef>
              <a:buNone/>
              <a:defRPr sz="352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323" y="508172"/>
            <a:ext cx="2569090" cy="8976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49323" y="6087146"/>
            <a:ext cx="1522404" cy="326167"/>
          </a:xfrm>
          <a:prstGeom prst="rect">
            <a:avLst/>
          </a:prstGeom>
        </p:spPr>
      </p:pic>
      <p:sp>
        <p:nvSpPr>
          <p:cNvPr id="10" name="Text Placeholder 7"/>
          <p:cNvSpPr>
            <a:spLocks noGrp="1"/>
          </p:cNvSpPr>
          <p:nvPr>
            <p:ph type="body" sz="quarter" idx="13" hasCustomPrompt="1"/>
          </p:nvPr>
        </p:nvSpPr>
        <p:spPr>
          <a:xfrm>
            <a:off x="6364989" y="426210"/>
            <a:ext cx="5378549" cy="909728"/>
          </a:xfrm>
        </p:spPr>
        <p:txBody>
          <a:bodyPr tIns="0" rIns="0"/>
          <a:lstStyle>
            <a:lvl1pPr marL="0" indent="0" algn="r">
              <a:buNone/>
              <a:defRPr sz="5882"/>
            </a:lvl1pPr>
          </a:lstStyle>
          <a:p>
            <a:pPr lvl="0"/>
            <a:r>
              <a:rPr lang="en-US" dirty="0" smtClean="0"/>
              <a:t>Session code</a:t>
            </a:r>
            <a:endParaRPr lang="en-US" dirty="0"/>
          </a:p>
        </p:txBody>
      </p:sp>
      <p:grpSp>
        <p:nvGrpSpPr>
          <p:cNvPr id="98" name="Group 97"/>
          <p:cNvGrpSpPr/>
          <p:nvPr userDrawn="1"/>
        </p:nvGrpSpPr>
        <p:grpSpPr>
          <a:xfrm>
            <a:off x="6996386" y="4030593"/>
            <a:ext cx="1461360" cy="1486471"/>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67"/>
              <a:endParaRPr lang="en-US" sz="1765">
                <a:solidFill>
                  <a:srgbClr val="FFFFFF"/>
                </a:solidFill>
              </a:endParaRPr>
            </a:p>
          </p:txBody>
        </p:sp>
      </p:grpSp>
    </p:spTree>
    <p:extLst>
      <p:ext uri="{BB962C8B-B14F-4D97-AF65-F5344CB8AC3E}">
        <p14:creationId xmlns:p14="http://schemas.microsoft.com/office/powerpoint/2010/main" val="1888136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3428" tIns="107571" rIns="143428" bIns="107571"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79287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80901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69302" y="1187644"/>
            <a:ext cx="9860610"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302" y="1187644"/>
            <a:ext cx="9859116" cy="2697988"/>
          </a:xfrm>
          <a:noFill/>
        </p:spPr>
        <p:txBody>
          <a:bodyPr tIns="91440" bIns="91440" anchor="t" anchorCtr="0"/>
          <a:lstStyle>
            <a:lvl1pPr>
              <a:defRPr sz="7058" spc="-98"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461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4121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26610406"/>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50210910"/>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09691686"/>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43835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251" y="1905004"/>
            <a:ext cx="11151916" cy="15814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3041148"/>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0654250"/>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9112543"/>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76109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0403782"/>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95863"/>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922915"/>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215077"/>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311889"/>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00147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Walkin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508004" y="3457472"/>
            <a:ext cx="5586943" cy="533400"/>
          </a:xfrm>
        </p:spPr>
        <p:txBody>
          <a:bodyPr>
            <a:noAutofit/>
          </a:bodyPr>
          <a:lstStyle>
            <a:lvl1pPr>
              <a:lnSpc>
                <a:spcPct val="90000"/>
              </a:lnSpc>
              <a:defRPr sz="3001">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12" name="Subtitle 2"/>
          <p:cNvSpPr>
            <a:spLocks noGrp="1"/>
          </p:cNvSpPr>
          <p:nvPr>
            <p:ph type="subTitle" idx="1"/>
          </p:nvPr>
        </p:nvSpPr>
        <p:spPr>
          <a:xfrm>
            <a:off x="508001" y="5715456"/>
            <a:ext cx="5588000" cy="461665"/>
          </a:xfrm>
        </p:spPr>
        <p:txBody>
          <a:bodyPr>
            <a:noAutofit/>
          </a:bodyPr>
          <a:lstStyle>
            <a:lvl1pPr marL="0" indent="0" algn="l">
              <a:lnSpc>
                <a:spcPct val="90000"/>
              </a:lnSpc>
              <a:spcBef>
                <a:spcPts val="0"/>
              </a:spcBef>
              <a:buNone/>
              <a:defRPr sz="1500">
                <a:gradFill>
                  <a:gsLst>
                    <a:gs pos="0">
                      <a:schemeClr val="accent6"/>
                    </a:gs>
                    <a:gs pos="86000">
                      <a:schemeClr val="accent6"/>
                    </a:gs>
                  </a:gsLst>
                  <a:lin ang="5400000" scaled="0"/>
                </a:gradFill>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VS Photo.png"/>
          <p:cNvPicPr>
            <a:picLocks noChangeAspect="1"/>
          </p:cNvPicPr>
          <p:nvPr/>
        </p:nvPicPr>
        <p:blipFill>
          <a:blip r:embed="rId3" cstate="email"/>
          <a:srcRect t="2124" b="1821"/>
          <a:stretch>
            <a:fillRect/>
          </a:stretch>
        </p:blipFill>
        <p:spPr>
          <a:xfrm>
            <a:off x="508000" y="4108457"/>
            <a:ext cx="3241021" cy="1555955"/>
          </a:xfrm>
          <a:prstGeom prst="rect">
            <a:avLst/>
          </a:prstGeom>
        </p:spPr>
      </p:pic>
      <p:sp>
        <p:nvSpPr>
          <p:cNvPr id="9" name="Text Placeholder 7"/>
          <p:cNvSpPr>
            <a:spLocks noGrp="1"/>
          </p:cNvSpPr>
          <p:nvPr>
            <p:ph type="body" sz="quarter" idx="10" hasCustomPrompt="1"/>
          </p:nvPr>
        </p:nvSpPr>
        <p:spPr>
          <a:xfrm>
            <a:off x="508005" y="3200406"/>
            <a:ext cx="3867151" cy="145424"/>
          </a:xfrm>
        </p:spPr>
        <p:txBody>
          <a:bodyPr/>
          <a:lstStyle>
            <a:lvl1pPr>
              <a:buNone/>
              <a:defRPr sz="1050"/>
            </a:lvl1pPr>
            <a:lvl2pPr>
              <a:defRPr sz="1350"/>
            </a:lvl2pPr>
            <a:lvl3pPr>
              <a:defRPr sz="1200"/>
            </a:lvl3pPr>
            <a:lvl4pPr>
              <a:defRPr sz="1050"/>
            </a:lvl4pPr>
            <a:lvl5pPr>
              <a:defRPr sz="1050"/>
            </a:lvl5pPr>
          </a:lstStyle>
          <a:p>
            <a:pPr lvl="0"/>
            <a:r>
              <a:rPr lang="en-US" dirty="0" smtClean="0"/>
              <a:t>Click to Enter Date</a:t>
            </a:r>
            <a:endParaRPr lang="en-US" dirty="0"/>
          </a:p>
        </p:txBody>
      </p:sp>
      <p:pic>
        <p:nvPicPr>
          <p:cNvPr id="10" name="Picture 9" descr="VS_h_rgb_r_2.png"/>
          <p:cNvPicPr>
            <a:picLocks noChangeAspect="1"/>
          </p:cNvPicPr>
          <p:nvPr/>
        </p:nvPicPr>
        <p:blipFill>
          <a:blip r:embed="rId4"/>
          <a:stretch>
            <a:fillRect/>
          </a:stretch>
        </p:blipFill>
        <p:spPr>
          <a:xfrm>
            <a:off x="9590440" y="410497"/>
            <a:ext cx="2076105" cy="412954"/>
          </a:xfrm>
          <a:prstGeom prst="rect">
            <a:avLst/>
          </a:prstGeom>
        </p:spPr>
      </p:pic>
      <p:pic>
        <p:nvPicPr>
          <p:cNvPr id="8" name="Picture 7" descr="ms-logo-YPOP_lrg_BR_bL_r.png"/>
          <p:cNvPicPr>
            <a:picLocks noChangeAspect="1"/>
          </p:cNvPicPr>
          <p:nvPr/>
        </p:nvPicPr>
        <p:blipFill>
          <a:blip r:embed="rId5">
            <a:lum bright="-100000" contrast="-100000"/>
          </a:blip>
          <a:stretch>
            <a:fillRect/>
          </a:stretch>
        </p:blipFill>
        <p:spPr>
          <a:xfrm>
            <a:off x="508001" y="6489290"/>
            <a:ext cx="1132203" cy="140110"/>
          </a:xfrm>
          <a:prstGeom prst="rect">
            <a:avLst/>
          </a:prstGeom>
        </p:spPr>
      </p:pic>
    </p:spTree>
    <p:extLst>
      <p:ext uri="{BB962C8B-B14F-4D97-AF65-F5344CB8AC3E}">
        <p14:creationId xmlns:p14="http://schemas.microsoft.com/office/powerpoint/2010/main" val="210751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387825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248" y="1447800"/>
            <a:ext cx="11151917"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24634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879" y="3187884"/>
            <a:ext cx="2827988"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Walkin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09062" y="3457472"/>
            <a:ext cx="10242551" cy="533400"/>
          </a:xfrm>
        </p:spPr>
        <p:txBody>
          <a:bodyPr>
            <a:noAutofit/>
          </a:bodyPr>
          <a:lstStyle>
            <a:lvl1pPr>
              <a:lnSpc>
                <a:spcPct val="90000"/>
              </a:lnSpc>
              <a:defRPr sz="3001">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9" name="Subtitle 2"/>
          <p:cNvSpPr>
            <a:spLocks noGrp="1"/>
          </p:cNvSpPr>
          <p:nvPr>
            <p:ph type="subTitle" idx="1"/>
          </p:nvPr>
        </p:nvSpPr>
        <p:spPr>
          <a:xfrm>
            <a:off x="508005" y="4067079"/>
            <a:ext cx="10242551" cy="461665"/>
          </a:xfrm>
        </p:spPr>
        <p:txBody>
          <a:bodyPr>
            <a:noAutofit/>
          </a:bodyPr>
          <a:lstStyle>
            <a:lvl1pPr marL="0" indent="0" algn="l">
              <a:lnSpc>
                <a:spcPct val="90000"/>
              </a:lnSpc>
              <a:spcBef>
                <a:spcPts val="0"/>
              </a:spcBef>
              <a:buNone/>
              <a:defRPr sz="1500">
                <a:gradFill>
                  <a:gsLst>
                    <a:gs pos="0">
                      <a:schemeClr val="accent6"/>
                    </a:gs>
                    <a:gs pos="86000">
                      <a:schemeClr val="accent6"/>
                    </a:gs>
                  </a:gsLst>
                  <a:lin ang="5400000" scaled="0"/>
                </a:gradFill>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508005" y="3200406"/>
            <a:ext cx="3867151" cy="145424"/>
          </a:xfrm>
        </p:spPr>
        <p:txBody>
          <a:bodyPr/>
          <a:lstStyle>
            <a:lvl1pPr>
              <a:buNone/>
              <a:defRPr sz="1050"/>
            </a:lvl1pPr>
            <a:lvl2pPr>
              <a:defRPr sz="1350"/>
            </a:lvl2pPr>
            <a:lvl3pPr>
              <a:defRPr sz="1200"/>
            </a:lvl3pPr>
            <a:lvl4pPr>
              <a:defRPr sz="1050"/>
            </a:lvl4pPr>
            <a:lvl5pPr>
              <a:defRPr sz="1050"/>
            </a:lvl5pPr>
          </a:lstStyle>
          <a:p>
            <a:pPr lvl="0"/>
            <a:r>
              <a:rPr lang="en-US" dirty="0" smtClean="0"/>
              <a:t>Click to Enter Date</a:t>
            </a:r>
            <a:endParaRPr lang="en-US" dirty="0"/>
          </a:p>
        </p:txBody>
      </p:sp>
      <p:pic>
        <p:nvPicPr>
          <p:cNvPr id="11" name="Picture 10" descr="VS_h_rgb_r_2.png"/>
          <p:cNvPicPr>
            <a:picLocks noChangeAspect="1"/>
          </p:cNvPicPr>
          <p:nvPr/>
        </p:nvPicPr>
        <p:blipFill>
          <a:blip r:embed="rId3"/>
          <a:stretch>
            <a:fillRect/>
          </a:stretch>
        </p:blipFill>
        <p:spPr>
          <a:xfrm>
            <a:off x="9590440" y="410497"/>
            <a:ext cx="2076105" cy="412954"/>
          </a:xfrm>
          <a:prstGeom prst="rect">
            <a:avLst/>
          </a:prstGeom>
        </p:spPr>
      </p:pic>
      <p:pic>
        <p:nvPicPr>
          <p:cNvPr id="6" name="Picture 5" descr="ms-logo-YPOP_lrg_BR_bL_r.png"/>
          <p:cNvPicPr>
            <a:picLocks noChangeAspect="1"/>
          </p:cNvPicPr>
          <p:nvPr/>
        </p:nvPicPr>
        <p:blipFill>
          <a:blip r:embed="rId4">
            <a:lum bright="-100000" contrast="-100000"/>
          </a:blip>
          <a:stretch>
            <a:fillRect/>
          </a:stretch>
        </p:blipFill>
        <p:spPr>
          <a:xfrm>
            <a:off x="508001" y="6489290"/>
            <a:ext cx="1132203" cy="140110"/>
          </a:xfrm>
          <a:prstGeom prst="rect">
            <a:avLst/>
          </a:prstGeom>
        </p:spPr>
      </p:pic>
    </p:spTree>
    <p:extLst>
      <p:ext uri="{BB962C8B-B14F-4D97-AF65-F5344CB8AC3E}">
        <p14:creationId xmlns:p14="http://schemas.microsoft.com/office/powerpoint/2010/main" val="35516597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08005" y="3457472"/>
            <a:ext cx="10242551" cy="533400"/>
          </a:xfrm>
        </p:spPr>
        <p:txBody>
          <a:bodyPr>
            <a:noAutofit/>
          </a:bodyPr>
          <a:lstStyle>
            <a:lvl1pPr>
              <a:lnSpc>
                <a:spcPct val="90000"/>
              </a:lnSpc>
              <a:defRPr sz="3001">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508005" y="4067079"/>
            <a:ext cx="10242551" cy="461665"/>
          </a:xfrm>
        </p:spPr>
        <p:txBody>
          <a:bodyPr>
            <a:noAutofit/>
          </a:bodyPr>
          <a:lstStyle>
            <a:lvl1pPr marL="0" indent="0" algn="l">
              <a:lnSpc>
                <a:spcPct val="90000"/>
              </a:lnSpc>
              <a:spcBef>
                <a:spcPts val="0"/>
              </a:spcBef>
              <a:buNone/>
              <a:defRPr sz="1500">
                <a:gradFill>
                  <a:gsLst>
                    <a:gs pos="0">
                      <a:schemeClr val="accent6"/>
                    </a:gs>
                    <a:gs pos="86000">
                      <a:schemeClr val="accent6"/>
                    </a:gs>
                  </a:gsLst>
                  <a:lin ang="5400000" scaled="0"/>
                </a:gradFill>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a:stretch>
            <a:fillRect/>
          </a:stretch>
        </p:blipFill>
        <p:spPr>
          <a:xfrm>
            <a:off x="9590440" y="410497"/>
            <a:ext cx="2076105" cy="412954"/>
          </a:xfrm>
          <a:prstGeom prst="rect">
            <a:avLst/>
          </a:prstGeom>
        </p:spPr>
      </p:pic>
      <p:sp>
        <p:nvSpPr>
          <p:cNvPr id="8" name="Text Placeholder 7"/>
          <p:cNvSpPr>
            <a:spLocks noGrp="1"/>
          </p:cNvSpPr>
          <p:nvPr>
            <p:ph type="body" sz="quarter" idx="10" hasCustomPrompt="1"/>
          </p:nvPr>
        </p:nvSpPr>
        <p:spPr>
          <a:xfrm>
            <a:off x="508005" y="3200406"/>
            <a:ext cx="3867151" cy="145424"/>
          </a:xfrm>
        </p:spPr>
        <p:txBody>
          <a:bodyPr/>
          <a:lstStyle>
            <a:lvl1pPr>
              <a:buNone/>
              <a:defRPr sz="1050"/>
            </a:lvl1pPr>
            <a:lvl2pPr>
              <a:defRPr sz="1350"/>
            </a:lvl2pPr>
            <a:lvl3pPr>
              <a:defRPr sz="1200"/>
            </a:lvl3pPr>
            <a:lvl4pPr>
              <a:defRPr sz="1050"/>
            </a:lvl4pPr>
            <a:lvl5pPr>
              <a:defRPr sz="1050"/>
            </a:lvl5pPr>
          </a:lstStyle>
          <a:p>
            <a:pPr lvl="0"/>
            <a:r>
              <a:rPr lang="en-US" dirty="0" smtClean="0"/>
              <a:t>Click to Enter Date</a:t>
            </a:r>
            <a:endParaRPr lang="en-US" dirty="0"/>
          </a:p>
        </p:txBody>
      </p:sp>
      <p:pic>
        <p:nvPicPr>
          <p:cNvPr id="7" name="Picture 6" descr="ms-logo-YPOP_lrg_BR_bL_r.png"/>
          <p:cNvPicPr>
            <a:picLocks noChangeAspect="1"/>
          </p:cNvPicPr>
          <p:nvPr/>
        </p:nvPicPr>
        <p:blipFill>
          <a:blip r:embed="rId4">
            <a:lum bright="-100000" contrast="-100000"/>
          </a:blip>
          <a:stretch>
            <a:fillRect/>
          </a:stretch>
        </p:blipFill>
        <p:spPr>
          <a:xfrm>
            <a:off x="508001" y="6489290"/>
            <a:ext cx="1132203" cy="140110"/>
          </a:xfrm>
          <a:prstGeom prst="rect">
            <a:avLst/>
          </a:prstGeom>
        </p:spPr>
      </p:pic>
    </p:spTree>
    <p:extLst>
      <p:ext uri="{BB962C8B-B14F-4D97-AF65-F5344CB8AC3E}">
        <p14:creationId xmlns:p14="http://schemas.microsoft.com/office/powerpoint/2010/main" val="15970700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1441102" y="2355850"/>
            <a:ext cx="10242903" cy="1523494"/>
          </a:xfrm>
        </p:spPr>
        <p:txBody>
          <a:bodyPr anchor="ctr" anchorCtr="0">
            <a:noAutofit/>
          </a:bodyPr>
          <a:lstStyle>
            <a:lvl1pPr algn="r">
              <a:lnSpc>
                <a:spcPct val="90000"/>
              </a:lnSpc>
              <a:defRPr sz="3001">
                <a:effectLst/>
              </a:defRPr>
            </a:lvl1pPr>
          </a:lstStyle>
          <a:p>
            <a:r>
              <a:rPr lang="en-US" smtClean="0"/>
              <a:t>Click to edit Master title style</a:t>
            </a:r>
            <a:endParaRPr lang="en-US" dirty="0"/>
          </a:p>
        </p:txBody>
      </p:sp>
      <p:pic>
        <p:nvPicPr>
          <p:cNvPr id="7" name="Picture 6" descr="VS_h_rgb_r_2.png"/>
          <p:cNvPicPr>
            <a:picLocks noChangeAspect="1"/>
          </p:cNvPicPr>
          <p:nvPr/>
        </p:nvPicPr>
        <p:blipFill>
          <a:blip r:embed="rId3"/>
          <a:stretch>
            <a:fillRect/>
          </a:stretch>
        </p:blipFill>
        <p:spPr>
          <a:xfrm>
            <a:off x="9590440" y="410497"/>
            <a:ext cx="2076105" cy="412954"/>
          </a:xfrm>
          <a:prstGeom prst="rect">
            <a:avLst/>
          </a:prstGeom>
        </p:spPr>
      </p:pic>
    </p:spTree>
    <p:extLst>
      <p:ext uri="{BB962C8B-B14F-4D97-AF65-F5344CB8AC3E}">
        <p14:creationId xmlns:p14="http://schemas.microsoft.com/office/powerpoint/2010/main" val="23812750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1"/>
            <a:ext cx="11176000"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10017282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47801"/>
            <a:ext cx="11176000" cy="15006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8"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28002381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1" y="1447803"/>
            <a:ext cx="5486400"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3"/>
            <a:ext cx="5486400"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311003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1" y="1873738"/>
            <a:ext cx="5486400"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8001" y="2204373"/>
            <a:ext cx="5486400" cy="1153008"/>
          </a:xfrm>
        </p:spPr>
        <p:txBody>
          <a:bodyPr/>
          <a:lstStyle>
            <a:lvl1pPr marL="211384" indent="-211384">
              <a:defRPr sz="1725"/>
            </a:lvl1pPr>
            <a:lvl2pPr marL="421776" indent="-199475">
              <a:defRPr sz="1500"/>
            </a:lvl2pPr>
            <a:lvl3pPr marL="610334" indent="-182604">
              <a:defRPr sz="1350"/>
            </a:lvl3pPr>
            <a:lvl4pPr marL="787976" indent="-171688">
              <a:defRPr sz="1275"/>
            </a:lvl4pPr>
            <a:lvl5pPr marL="959663" indent="-154817">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6" y="1873738"/>
            <a:ext cx="5489359"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204373"/>
            <a:ext cx="5490632" cy="1153008"/>
          </a:xfrm>
        </p:spPr>
        <p:txBody>
          <a:bodyPr/>
          <a:lstStyle>
            <a:lvl1pPr marL="222300" indent="-222300">
              <a:defRPr sz="1725"/>
            </a:lvl1pPr>
            <a:lvl2pPr marL="427730" indent="-205430">
              <a:defRPr sz="1500"/>
            </a:lvl2pPr>
            <a:lvl3pPr marL="616289" indent="-183596">
              <a:defRPr sz="1350"/>
            </a:lvl3pPr>
            <a:lvl4pPr marL="787976" indent="-177642">
              <a:defRPr sz="1275"/>
            </a:lvl4pPr>
            <a:lvl5pPr marL="959663" indent="-165733">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11" name="Slide Number Placeholder 4"/>
          <p:cNvSpPr>
            <a:spLocks noGrp="1"/>
          </p:cNvSpPr>
          <p:nvPr>
            <p:ph type="sldNum" sz="quarter" idx="11"/>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pic>
        <p:nvPicPr>
          <p:cNvPr id="12" name="Picture 11" descr="VS_h_rgb_r_2.png"/>
          <p:cNvPicPr>
            <a:picLocks noChangeAspect="1"/>
          </p:cNvPicPr>
          <p:nvPr/>
        </p:nvPicPr>
        <p:blipFill>
          <a:blip r:embed="rId2"/>
          <a:stretch>
            <a:fillRect/>
          </a:stretch>
        </p:blipFill>
        <p:spPr>
          <a:xfrm>
            <a:off x="508003" y="6339302"/>
            <a:ext cx="1458452" cy="290098"/>
          </a:xfrm>
          <a:prstGeom prst="rect">
            <a:avLst/>
          </a:prstGeom>
        </p:spPr>
      </p:pic>
    </p:spTree>
    <p:extLst>
      <p:ext uri="{BB962C8B-B14F-4D97-AF65-F5344CB8AC3E}">
        <p14:creationId xmlns:p14="http://schemas.microsoft.com/office/powerpoint/2010/main" val="97303136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7"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1097085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6"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30250877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4"/>
            <a:ext cx="11176000"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68873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6122" y="3187136"/>
            <a:ext cx="2827988"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4"/>
            <a:ext cx="11176000" cy="1500667"/>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82"/>
            <a:ext cx="12192001" cy="619125"/>
          </a:xfrm>
          <a:solidFill>
            <a:srgbClr val="FFFF99"/>
          </a:solidFill>
        </p:spPr>
        <p:txBody>
          <a:bodyPr wrap="square" lIns="152394" tIns="76197" rIns="152394" bIns="7619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026831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498726"/>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1"/>
            <a:ext cx="8534400" cy="332527"/>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9170C50-54CA-4B98-BFBB-B680F7BBF28A}" type="datetimeFigureOut">
              <a:rPr lang="en-US" smtClean="0"/>
              <a:t>6/23/2013</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1" y="6356357"/>
            <a:ext cx="2844800" cy="365125"/>
          </a:xfrm>
          <a:prstGeom prst="rect">
            <a:avLst/>
          </a:prstGeom>
        </p:spPr>
        <p:txBody>
          <a:bodyPr/>
          <a:lstStyle/>
          <a:p>
            <a:fld id="{DA970CA3-CB1B-48AA-A53D-28CEB3B7A7F8}" type="slidenum">
              <a:rPr lang="en-US" smtClean="0"/>
              <a:t>‹#›</a:t>
            </a:fld>
            <a:endParaRPr lang="en-US"/>
          </a:p>
        </p:txBody>
      </p:sp>
    </p:spTree>
    <p:extLst>
      <p:ext uri="{BB962C8B-B14F-4D97-AF65-F5344CB8AC3E}">
        <p14:creationId xmlns:p14="http://schemas.microsoft.com/office/powerpoint/2010/main" val="3103961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1"/>
            <a:ext cx="11176000"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6394169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47801"/>
            <a:ext cx="11176000" cy="15006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27730913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1" y="1447803"/>
            <a:ext cx="5486400"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3"/>
            <a:ext cx="5486400"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197684119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1" y="1873738"/>
            <a:ext cx="5486400"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8001" y="2204373"/>
            <a:ext cx="5486400" cy="1153008"/>
          </a:xfrm>
        </p:spPr>
        <p:txBody>
          <a:bodyPr/>
          <a:lstStyle>
            <a:lvl1pPr marL="211384" indent="-211384">
              <a:defRPr sz="1725"/>
            </a:lvl1pPr>
            <a:lvl2pPr marL="421776" indent="-199475">
              <a:defRPr sz="1500"/>
            </a:lvl2pPr>
            <a:lvl3pPr marL="610334" indent="-182604">
              <a:defRPr sz="1350"/>
            </a:lvl3pPr>
            <a:lvl4pPr marL="787976" indent="-171688">
              <a:defRPr sz="1275"/>
            </a:lvl4pPr>
            <a:lvl5pPr marL="959663" indent="-154817">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6" y="1873738"/>
            <a:ext cx="5489359" cy="259815"/>
          </a:xfrm>
        </p:spPr>
        <p:txBody>
          <a:bodyPr anchor="b"/>
          <a:lstStyle>
            <a:lvl1pPr marL="0" indent="0">
              <a:lnSpc>
                <a:spcPct val="90000"/>
              </a:lnSpc>
              <a:spcBef>
                <a:spcPts val="0"/>
              </a:spcBef>
              <a:buNone/>
              <a:defRPr sz="1876" b="1"/>
            </a:lvl1pPr>
            <a:lvl2pPr marL="342978" indent="0">
              <a:buNone/>
              <a:defRPr sz="1500" b="1"/>
            </a:lvl2pPr>
            <a:lvl3pPr marL="685955" indent="0">
              <a:buNone/>
              <a:defRPr sz="1350" b="1"/>
            </a:lvl3pPr>
            <a:lvl4pPr marL="1028933" indent="0">
              <a:buNone/>
              <a:defRPr sz="1200" b="1"/>
            </a:lvl4pPr>
            <a:lvl5pPr marL="1371911" indent="0">
              <a:buNone/>
              <a:defRPr sz="1200" b="1"/>
            </a:lvl5pPr>
            <a:lvl6pPr marL="1714889" indent="0">
              <a:buNone/>
              <a:defRPr sz="1200" b="1"/>
            </a:lvl6pPr>
            <a:lvl7pPr marL="2057866" indent="0">
              <a:buNone/>
              <a:defRPr sz="1200" b="1"/>
            </a:lvl7pPr>
            <a:lvl8pPr marL="2400844" indent="0">
              <a:buNone/>
              <a:defRPr sz="1200" b="1"/>
            </a:lvl8pPr>
            <a:lvl9pPr marL="274382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204373"/>
            <a:ext cx="5490632" cy="1153008"/>
          </a:xfrm>
        </p:spPr>
        <p:txBody>
          <a:bodyPr/>
          <a:lstStyle>
            <a:lvl1pPr marL="222300" indent="-222300">
              <a:defRPr sz="1725"/>
            </a:lvl1pPr>
            <a:lvl2pPr marL="427730" indent="-205430">
              <a:defRPr sz="1500"/>
            </a:lvl2pPr>
            <a:lvl3pPr marL="616289" indent="-183596">
              <a:defRPr sz="1350"/>
            </a:lvl3pPr>
            <a:lvl4pPr marL="787976" indent="-177642">
              <a:defRPr sz="1275"/>
            </a:lvl4pPr>
            <a:lvl5pPr marL="959663" indent="-165733">
              <a:defRPr sz="1275"/>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11" name="Slide Number Placeholder 4"/>
          <p:cNvSpPr>
            <a:spLocks noGrp="1"/>
          </p:cNvSpPr>
          <p:nvPr>
            <p:ph type="sldNum" sz="quarter" idx="11"/>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34735931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38986060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26138098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3084" y="1905007"/>
            <a:ext cx="10720917" cy="15814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362869723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PPT_image_ha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6" name="Freeform 32"/>
          <p:cNvSpPr>
            <a:spLocks noEditPoints="1"/>
          </p:cNvSpPr>
          <p:nvPr/>
        </p:nvSpPr>
        <p:spPr bwMode="auto">
          <a:xfrm>
            <a:off x="11217935" y="214116"/>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rgbClr val="68217A"/>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4" name="Picture 3" descr="VS_Wht_rgb.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65" y="1317788"/>
            <a:ext cx="2055449" cy="362632"/>
          </a:xfrm>
          <a:prstGeom prst="rect">
            <a:avLst/>
          </a:prstGeom>
        </p:spPr>
      </p:pic>
      <p:sp>
        <p:nvSpPr>
          <p:cNvPr id="9" name="Text Placeholder 7"/>
          <p:cNvSpPr>
            <a:spLocks noGrp="1"/>
          </p:cNvSpPr>
          <p:nvPr>
            <p:ph type="body" sz="quarter" idx="13"/>
          </p:nvPr>
        </p:nvSpPr>
        <p:spPr>
          <a:xfrm>
            <a:off x="534327" y="2539912"/>
            <a:ext cx="6258695" cy="1952842"/>
          </a:xfrm>
        </p:spPr>
        <p:txBody>
          <a:bodyPr/>
          <a:lstStyle>
            <a:lvl1pPr marL="0" indent="0">
              <a:buNone/>
              <a:defRPr sz="5400">
                <a:solidFill>
                  <a:srgbClr val="FFFFFF"/>
                </a:solidFill>
              </a:defRPr>
            </a:lvl1pPr>
            <a:lvl2pPr marL="3573" indent="0">
              <a:buNone/>
              <a:defRPr sz="2700">
                <a:solidFill>
                  <a:srgbClr val="FFFFFF"/>
                </a:solidFill>
                <a:latin typeface="+mj-lt"/>
              </a:defRPr>
            </a:lvl2pPr>
            <a:lvl3pPr marL="429873" indent="0">
              <a:buNone/>
              <a:defRPr/>
            </a:lvl3pPr>
            <a:lvl4pPr marL="598965" indent="0">
              <a:buNone/>
              <a:defRPr/>
            </a:lvl4pPr>
            <a:lvl5pPr marL="772819" indent="0">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6122" y="3189726"/>
            <a:ext cx="2827988"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PPT_image_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6" name="Freeform 32"/>
          <p:cNvSpPr>
            <a:spLocks noEditPoints="1"/>
          </p:cNvSpPr>
          <p:nvPr/>
        </p:nvSpPr>
        <p:spPr bwMode="auto">
          <a:xfrm>
            <a:off x="11217935" y="239770"/>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chemeClr val="bg1"/>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8" name="Picture 7" descr="VS_Wht_rgb.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65" y="1317788"/>
            <a:ext cx="2055449" cy="362632"/>
          </a:xfrm>
          <a:prstGeom prst="rect">
            <a:avLst/>
          </a:prstGeom>
        </p:spPr>
      </p:pic>
      <p:sp>
        <p:nvSpPr>
          <p:cNvPr id="7" name="Text Placeholder 7"/>
          <p:cNvSpPr>
            <a:spLocks noGrp="1"/>
          </p:cNvSpPr>
          <p:nvPr>
            <p:ph type="body" sz="quarter" idx="13"/>
          </p:nvPr>
        </p:nvSpPr>
        <p:spPr>
          <a:xfrm>
            <a:off x="534327" y="2539912"/>
            <a:ext cx="6258695" cy="1952842"/>
          </a:xfrm>
        </p:spPr>
        <p:txBody>
          <a:bodyPr/>
          <a:lstStyle>
            <a:lvl1pPr marL="0" indent="0">
              <a:buNone/>
              <a:defRPr sz="5400">
                <a:solidFill>
                  <a:srgbClr val="FFFFFF"/>
                </a:solidFill>
              </a:defRPr>
            </a:lvl1pPr>
            <a:lvl2pPr marL="3573" indent="0">
              <a:buNone/>
              <a:defRPr sz="2700">
                <a:solidFill>
                  <a:srgbClr val="FFFFFF"/>
                </a:solidFill>
                <a:latin typeface="+mj-lt"/>
              </a:defRPr>
            </a:lvl2pPr>
            <a:lvl3pPr marL="429873" indent="0">
              <a:buNone/>
              <a:defRPr/>
            </a:lvl3pPr>
            <a:lvl4pPr marL="598965" indent="0">
              <a:buNone/>
              <a:defRPr/>
            </a:lvl4pPr>
            <a:lvl5pPr marL="772819" indent="0">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478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reaker Option 1">
    <p:spTree>
      <p:nvGrpSpPr>
        <p:cNvPr id="1" name=""/>
        <p:cNvGrpSpPr/>
        <p:nvPr/>
      </p:nvGrpSpPr>
      <p:grpSpPr>
        <a:xfrm>
          <a:off x="0" y="0"/>
          <a:ext cx="0" cy="0"/>
          <a:chOff x="0" y="0"/>
          <a:chExt cx="0" cy="0"/>
        </a:xfrm>
      </p:grpSpPr>
      <p:pic>
        <p:nvPicPr>
          <p:cNvPr id="2" name="Picture 1" descr="PPT_image_cli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5" name="Text Placeholder 4"/>
          <p:cNvSpPr>
            <a:spLocks noGrp="1"/>
          </p:cNvSpPr>
          <p:nvPr>
            <p:ph type="body" sz="quarter" idx="10"/>
          </p:nvPr>
        </p:nvSpPr>
        <p:spPr>
          <a:xfrm>
            <a:off x="6851938" y="2154362"/>
            <a:ext cx="4991996" cy="1336263"/>
          </a:xfrm>
        </p:spPr>
        <p:txBody>
          <a:bodyPr/>
          <a:lstStyle>
            <a:lvl1pPr marL="0" indent="0">
              <a:buNone/>
              <a:defRPr sz="3600">
                <a:solidFill>
                  <a:schemeClr val="bg1"/>
                </a:solidFill>
              </a:defRPr>
            </a:lvl1pPr>
            <a:lvl2pPr marL="3573" indent="0">
              <a:spcBef>
                <a:spcPts val="675"/>
              </a:spcBef>
              <a:buNone/>
              <a:defRPr>
                <a:solidFill>
                  <a:schemeClr val="accent3"/>
                </a:solidFill>
              </a:defRPr>
            </a:lvl2pPr>
            <a:lvl3pPr marL="3573" indent="0">
              <a:buNone/>
              <a:defRPr/>
            </a:lvl3pPr>
            <a:lvl4pPr marL="3573" indent="0">
              <a:buNone/>
              <a:defRPr/>
            </a:lvl4pPr>
            <a:lvl5pPr marL="3573" indent="0">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reaker Option 2">
    <p:spTree>
      <p:nvGrpSpPr>
        <p:cNvPr id="1" name=""/>
        <p:cNvGrpSpPr/>
        <p:nvPr/>
      </p:nvGrpSpPr>
      <p:grpSpPr>
        <a:xfrm>
          <a:off x="0" y="0"/>
          <a:ext cx="0" cy="0"/>
          <a:chOff x="0" y="0"/>
          <a:chExt cx="0" cy="0"/>
        </a:xfrm>
      </p:grpSpPr>
      <p:pic>
        <p:nvPicPr>
          <p:cNvPr id="3" name="Picture 2" descr="PPT_image_crow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5" name="Text Placeholder 4"/>
          <p:cNvSpPr>
            <a:spLocks noGrp="1"/>
          </p:cNvSpPr>
          <p:nvPr>
            <p:ph type="body" sz="quarter" idx="10"/>
          </p:nvPr>
        </p:nvSpPr>
        <p:spPr>
          <a:xfrm>
            <a:off x="6851938" y="2154362"/>
            <a:ext cx="4991996" cy="1336263"/>
          </a:xfrm>
        </p:spPr>
        <p:txBody>
          <a:bodyPr/>
          <a:lstStyle>
            <a:lvl1pPr marL="0" indent="0">
              <a:buNone/>
              <a:defRPr sz="3600">
                <a:solidFill>
                  <a:schemeClr val="bg1"/>
                </a:solidFill>
              </a:defRPr>
            </a:lvl1pPr>
            <a:lvl2pPr marL="3573" indent="0">
              <a:spcBef>
                <a:spcPts val="675"/>
              </a:spcBef>
              <a:buNone/>
              <a:defRPr>
                <a:solidFill>
                  <a:schemeClr val="accent3"/>
                </a:solidFill>
              </a:defRPr>
            </a:lvl2pPr>
            <a:lvl3pPr marL="3573" indent="0">
              <a:buNone/>
              <a:defRPr/>
            </a:lvl3pPr>
            <a:lvl4pPr marL="3573" indent="0">
              <a:buNone/>
              <a:defRPr/>
            </a:lvl4pPr>
            <a:lvl5pPr marL="3573" indent="0">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3105119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4" name="Picture 3" descr="PPT_image_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2" name="Title 1"/>
          <p:cNvSpPr>
            <a:spLocks noGrp="1"/>
          </p:cNvSpPr>
          <p:nvPr>
            <p:ph type="title" hasCustomPrompt="1"/>
          </p:nvPr>
        </p:nvSpPr>
        <p:spPr>
          <a:xfrm>
            <a:off x="542654" y="3868673"/>
            <a:ext cx="5550175" cy="1495794"/>
          </a:xfrm>
        </p:spPr>
        <p:txBody>
          <a:bodyPr anchor="b" anchorCtr="0"/>
          <a:lstStyle>
            <a:lvl1pPr>
              <a:defRPr sz="5400" spc="-113" baseline="0">
                <a:solidFill>
                  <a:srgbClr val="FFFFFF"/>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42653" y="5683555"/>
            <a:ext cx="8285764" cy="498599"/>
          </a:xfrm>
        </p:spPr>
        <p:txBody>
          <a:bodyPr>
            <a:noAutofit/>
          </a:bodyPr>
          <a:lstStyle>
            <a:lvl1pPr marL="0" indent="0">
              <a:spcBef>
                <a:spcPts val="0"/>
              </a:spcBef>
              <a:buNone/>
              <a:defRPr spc="-53" baseline="0">
                <a:solidFill>
                  <a:srgbClr val="FFFFFF"/>
                </a:solidFill>
                <a:latin typeface="+mj-lt"/>
              </a:defRPr>
            </a:lvl1pPr>
          </a:lstStyle>
          <a:p>
            <a:pPr lvl="0"/>
            <a:r>
              <a:rPr lang="en-US" dirty="0" smtClean="0"/>
              <a:t>Speaker Title</a:t>
            </a:r>
            <a:endParaRPr lang="en-US" dirty="0"/>
          </a:p>
        </p:txBody>
      </p:sp>
      <p:sp>
        <p:nvSpPr>
          <p:cNvPr id="6" name="Freeform 32"/>
          <p:cNvSpPr>
            <a:spLocks noEditPoints="1"/>
          </p:cNvSpPr>
          <p:nvPr/>
        </p:nvSpPr>
        <p:spPr bwMode="auto">
          <a:xfrm>
            <a:off x="11217935" y="6499680"/>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chemeClr val="bg1"/>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7" name="Picture 6" descr="VSlogowhit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39" y="1447800"/>
            <a:ext cx="2108748" cy="355600"/>
          </a:xfrm>
          <a:prstGeom prst="rect">
            <a:avLst/>
          </a:prstGeom>
        </p:spPr>
      </p:pic>
      <p:pic>
        <p:nvPicPr>
          <p:cNvPr id="8" name="Picture 7" descr="PPT_image_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9" name="Freeform 32"/>
          <p:cNvSpPr>
            <a:spLocks noEditPoints="1"/>
          </p:cNvSpPr>
          <p:nvPr/>
        </p:nvSpPr>
        <p:spPr bwMode="auto">
          <a:xfrm>
            <a:off x="11217935" y="6499680"/>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chemeClr val="bg1"/>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10" name="Picture 9" descr="VSlogowhit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39" y="1447800"/>
            <a:ext cx="2108748" cy="304800"/>
          </a:xfrm>
          <a:prstGeom prst="rect">
            <a:avLst/>
          </a:prstGeom>
        </p:spPr>
      </p:pic>
    </p:spTree>
    <p:extLst>
      <p:ext uri="{BB962C8B-B14F-4D97-AF65-F5344CB8AC3E}">
        <p14:creationId xmlns:p14="http://schemas.microsoft.com/office/powerpoint/2010/main" val="1640192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93919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8440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6" cy="1431161"/>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54" indent="0">
              <a:buNone/>
              <a:defRPr sz="1500">
                <a:gradFill>
                  <a:gsLst>
                    <a:gs pos="100000">
                      <a:schemeClr val="tx1"/>
                    </a:gs>
                    <a:gs pos="0">
                      <a:schemeClr val="tx1"/>
                    </a:gs>
                  </a:gsLst>
                  <a:lin ang="5400000" scaled="0"/>
                </a:gradFill>
              </a:defRPr>
            </a:lvl3pPr>
            <a:lvl4pPr marL="342946" indent="0">
              <a:buNone/>
              <a:defRPr sz="1500">
                <a:gradFill>
                  <a:gsLst>
                    <a:gs pos="100000">
                      <a:schemeClr val="tx1"/>
                    </a:gs>
                    <a:gs pos="0">
                      <a:schemeClr val="tx1"/>
                    </a:gs>
                  </a:gsLst>
                  <a:lin ang="5400000" scaled="0"/>
                </a:gradFill>
              </a:defRPr>
            </a:lvl4pPr>
            <a:lvl5pPr marL="520373"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62639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2"/>
            <a:ext cx="11151916" cy="1431161"/>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tx1"/>
                    </a:gs>
                    <a:gs pos="6000">
                      <a:schemeClr val="tx1"/>
                    </a:gs>
                  </a:gsLst>
                  <a:lin ang="5400000" scaled="0"/>
                </a:gradFill>
              </a:defRPr>
            </a:lvl2pPr>
            <a:lvl3pPr marL="173854" indent="0">
              <a:buNone/>
              <a:defRPr sz="1500">
                <a:gradFill>
                  <a:gsLst>
                    <a:gs pos="100000">
                      <a:schemeClr val="tx1"/>
                    </a:gs>
                    <a:gs pos="6000">
                      <a:schemeClr val="tx1"/>
                    </a:gs>
                  </a:gsLst>
                  <a:lin ang="5400000" scaled="0"/>
                </a:gradFill>
              </a:defRPr>
            </a:lvl3pPr>
            <a:lvl4pPr marL="342946" indent="0">
              <a:buNone/>
              <a:defRPr sz="1500">
                <a:gradFill>
                  <a:gsLst>
                    <a:gs pos="100000">
                      <a:schemeClr val="tx1"/>
                    </a:gs>
                    <a:gs pos="6000">
                      <a:schemeClr val="tx1"/>
                    </a:gs>
                  </a:gsLst>
                  <a:lin ang="5400000" scaled="0"/>
                </a:gradFill>
              </a:defRPr>
            </a:lvl4pPr>
            <a:lvl5pPr marL="520373" indent="0">
              <a:buNone/>
              <a:defRPr sz="15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769986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88318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6"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800"/>
            <a:ext cx="11151916" cy="1532727"/>
          </a:xfrm>
          <a:prstGeom prst="rect">
            <a:avLst/>
          </a:prstGeom>
        </p:spPr>
        <p:txBody>
          <a:bodyPr/>
          <a:lstStyle>
            <a:lvl1pPr marL="213151" indent="-213151">
              <a:buFont typeface="Wingdings" pitchFamily="2" charset="2"/>
              <a:buChar char=""/>
              <a:defRPr sz="3000"/>
            </a:lvl1pPr>
            <a:lvl2pPr marL="388196" indent="-175046">
              <a:buFont typeface="Wingdings" pitchFamily="2" charset="2"/>
              <a:buChar char=""/>
              <a:defRPr>
                <a:latin typeface="+mn-lt"/>
              </a:defRPr>
            </a:lvl2pPr>
            <a:lvl3pPr marL="556096" indent="-167901">
              <a:buFont typeface="Wingdings" pitchFamily="2" charset="2"/>
              <a:buChar char=""/>
              <a:tabLst/>
              <a:defRPr>
                <a:latin typeface="+mn-lt"/>
              </a:defRPr>
            </a:lvl3pPr>
            <a:lvl4pPr marL="685891" indent="-129796">
              <a:buFont typeface="Wingdings" pitchFamily="2" charset="2"/>
              <a:buChar char=""/>
              <a:defRPr>
                <a:latin typeface="+mn-lt"/>
              </a:defRPr>
            </a:lvl4pPr>
            <a:lvl5pPr marL="815687" indent="-12979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49982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879" y="3187136"/>
            <a:ext cx="2827988"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3377896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39" y="1447801"/>
            <a:ext cx="5396364" cy="1431161"/>
          </a:xfrm>
        </p:spPr>
        <p:txBody>
          <a:bodyPr/>
          <a:lstStyle>
            <a:lvl1pPr marL="0" indent="0">
              <a:spcBef>
                <a:spcPts val="900"/>
              </a:spcBef>
              <a:buNone/>
              <a:defRPr sz="3000">
                <a:gradFill>
                  <a:gsLst>
                    <a:gs pos="1000">
                      <a:schemeClr val="tx1"/>
                    </a:gs>
                    <a:gs pos="98000">
                      <a:schemeClr val="tx1"/>
                    </a:gs>
                  </a:gsLst>
                  <a:lin ang="5400000" scaled="0"/>
                </a:gradFill>
                <a:latin typeface="+mj-lt"/>
              </a:defRPr>
            </a:lvl1pPr>
            <a:lvl2pPr marL="0" indent="0">
              <a:buNone/>
              <a:defRPr sz="1500"/>
            </a:lvl2pPr>
            <a:lvl3pPr marL="175046" indent="0">
              <a:buNone/>
              <a:defRPr sz="1500"/>
            </a:lvl3pPr>
            <a:lvl4pPr marL="342946" indent="0">
              <a:buNone/>
              <a:defRPr sz="1500"/>
            </a:lvl4pPr>
            <a:lvl5pPr marL="520373"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67" y="1447801"/>
            <a:ext cx="5396364" cy="1431161"/>
          </a:xfrm>
        </p:spPr>
        <p:txBody>
          <a:bodyPr/>
          <a:lstStyle>
            <a:lvl1pPr marL="0" indent="0">
              <a:spcBef>
                <a:spcPts val="900"/>
              </a:spcBef>
              <a:buNone/>
              <a:defRPr lang="en-US" sz="3000" kern="1200" spc="-53" baseline="0" dirty="0" smtClean="0">
                <a:gradFill>
                  <a:gsLst>
                    <a:gs pos="1000">
                      <a:schemeClr val="tx1"/>
                    </a:gs>
                    <a:gs pos="98000">
                      <a:schemeClr val="tx1"/>
                    </a:gs>
                  </a:gsLst>
                  <a:lin ang="5400000" scaled="0"/>
                </a:gradFill>
                <a:latin typeface="+mj-lt"/>
                <a:ea typeface="+mn-ea"/>
                <a:cs typeface="+mn-cs"/>
              </a:defRPr>
            </a:lvl1pPr>
            <a:lvl2pPr marL="2382"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46"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327"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610"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77504839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1"/>
            <a:ext cx="11176000"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10017282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1" y="1447803"/>
            <a:ext cx="5486400" cy="1306640"/>
          </a:xfrm>
        </p:spPr>
        <p:txBody>
          <a:bodyPr/>
          <a:lstStyle>
            <a:lvl1pPr marL="255050" indent="-255050">
              <a:lnSpc>
                <a:spcPct val="90000"/>
              </a:lnSpc>
              <a:defRPr sz="2101"/>
            </a:lvl1pPr>
            <a:lvl2pPr marL="505138" indent="-244133">
              <a:lnSpc>
                <a:spcPct val="90000"/>
              </a:lnSpc>
              <a:defRPr sz="1800"/>
            </a:lvl2pPr>
            <a:lvl3pPr marL="715530" indent="-216346">
              <a:lnSpc>
                <a:spcPct val="90000"/>
              </a:lnSpc>
              <a:defRPr sz="1500"/>
            </a:lvl3pPr>
            <a:lvl4pPr marL="920959" indent="-205430">
              <a:lnSpc>
                <a:spcPct val="90000"/>
              </a:lnSpc>
              <a:defRPr sz="1350"/>
            </a:lvl4pPr>
            <a:lvl5pPr marL="1137305" indent="-210391">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3"/>
            <a:ext cx="5486400" cy="1306640"/>
          </a:xfrm>
        </p:spPr>
        <p:txBody>
          <a:bodyPr/>
          <a:lstStyle>
            <a:lvl1pPr marL="261005" indent="-261005">
              <a:lnSpc>
                <a:spcPct val="90000"/>
              </a:lnSpc>
              <a:defRPr sz="2101"/>
            </a:lvl1pPr>
            <a:lvl2pPr marL="505138" indent="-255050">
              <a:lnSpc>
                <a:spcPct val="90000"/>
              </a:lnSpc>
              <a:defRPr sz="1800"/>
            </a:lvl2pPr>
            <a:lvl3pPr marL="721484" indent="-227263">
              <a:lnSpc>
                <a:spcPct val="90000"/>
              </a:lnSpc>
              <a:defRPr sz="1500"/>
            </a:lvl3pPr>
            <a:lvl4pPr marL="920959" indent="-199475">
              <a:lnSpc>
                <a:spcPct val="90000"/>
              </a:lnSpc>
              <a:defRPr sz="1350"/>
            </a:lvl4pPr>
            <a:lvl5pPr marL="1137305" indent="-205430">
              <a:lnSpc>
                <a:spcPct val="90000"/>
              </a:lnSpc>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endParaRPr lang="en-US"/>
          </a:p>
        </p:txBody>
      </p:sp>
      <p:sp>
        <p:nvSpPr>
          <p:cNvPr id="9"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DA970CA3-CB1B-48AA-A53D-28CEB3B7A7F8}" type="slidenum">
              <a:rPr lang="en-US" smtClean="0"/>
              <a:t>‹#›</a:t>
            </a:fld>
            <a:endParaRPr lang="en-US"/>
          </a:p>
        </p:txBody>
      </p:sp>
    </p:spTree>
    <p:extLst>
      <p:ext uri="{BB962C8B-B14F-4D97-AF65-F5344CB8AC3E}">
        <p14:creationId xmlns:p14="http://schemas.microsoft.com/office/powerpoint/2010/main" val="311003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647790" y="2980724"/>
            <a:ext cx="6274975" cy="896552"/>
          </a:xfrm>
        </p:spPr>
        <p:txBody>
          <a:bodyPr wrap="square" lIns="182880" tIns="146304" rIns="182880" bIns="146304" anchor="ctr">
            <a:noAutofit/>
          </a:bodyPr>
          <a:lstStyle>
            <a:lvl1pPr>
              <a:lnSpc>
                <a:spcPct val="95000"/>
              </a:lnSpc>
              <a:spcBef>
                <a:spcPts val="0"/>
              </a:spcBef>
              <a:spcAft>
                <a:spcPts val="1600"/>
              </a:spcAft>
              <a:defRPr lang="en-US" sz="3529"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00"/>
              </a:spcBef>
              <a:defRPr sz="1863">
                <a:solidFill>
                  <a:srgbClr val="FFFFFF"/>
                </a:solidFill>
              </a:defRPr>
            </a:lvl2pPr>
            <a:lvl3pPr>
              <a:lnSpc>
                <a:spcPct val="100000"/>
              </a:lnSpc>
              <a:spcBef>
                <a:spcPts val="800"/>
              </a:spcBef>
              <a:defRPr sz="1863">
                <a:solidFill>
                  <a:srgbClr val="FFFFFF"/>
                </a:solidFill>
              </a:defRPr>
            </a:lvl3pPr>
            <a:lvl4pPr>
              <a:lnSpc>
                <a:spcPct val="100000"/>
              </a:lnSpc>
              <a:spcBef>
                <a:spcPts val="800"/>
              </a:spcBef>
              <a:defRPr sz="1863">
                <a:solidFill>
                  <a:srgbClr val="FFFFFF"/>
                </a:solidFill>
              </a:defRPr>
            </a:lvl4pPr>
            <a:lvl5pPr>
              <a:lnSpc>
                <a:spcPct val="100000"/>
              </a:lnSpc>
              <a:spcBef>
                <a:spcPts val="800"/>
              </a:spcBef>
              <a:defRPr sz="1863">
                <a:solidFill>
                  <a:srgbClr val="FFFFFF"/>
                </a:solidFill>
              </a:defRPr>
            </a:lvl5pPr>
          </a:lstStyle>
          <a:p>
            <a:pPr marL="0" lvl="0" indent="0" algn="l" defTabSz="896157"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69239" y="1194773"/>
            <a:ext cx="4482124" cy="446846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13"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1877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7469261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1660391"/>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555892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Walkin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508001" y="3457472"/>
            <a:ext cx="5586943" cy="533400"/>
          </a:xfrm>
        </p:spPr>
        <p:txBody>
          <a:bodyPr>
            <a:noAutofit/>
          </a:bodyPr>
          <a:lstStyle>
            <a:lvl1pPr>
              <a:lnSpc>
                <a:spcPct val="90000"/>
              </a:lnSpc>
              <a:defRPr sz="4000">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12" name="Subtitle 2"/>
          <p:cNvSpPr>
            <a:spLocks noGrp="1"/>
          </p:cNvSpPr>
          <p:nvPr>
            <p:ph type="subTitle" idx="1"/>
          </p:nvPr>
        </p:nvSpPr>
        <p:spPr>
          <a:xfrm>
            <a:off x="508000" y="5715450"/>
            <a:ext cx="5588000" cy="461665"/>
          </a:xfrm>
        </p:spPr>
        <p:txBody>
          <a:bodyPr>
            <a:noAutofit/>
          </a:bodyPr>
          <a:lstStyle>
            <a:lvl1pPr marL="0" indent="0" algn="l">
              <a:lnSpc>
                <a:spcPct val="90000"/>
              </a:lnSpc>
              <a:spcBef>
                <a:spcPts val="0"/>
              </a:spcBef>
              <a:buNone/>
              <a:defRPr sz="2000">
                <a:gradFill>
                  <a:gsLst>
                    <a:gs pos="0">
                      <a:schemeClr val="accent6"/>
                    </a:gs>
                    <a:gs pos="86000">
                      <a:schemeClr val="accent6"/>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VS Photo.png"/>
          <p:cNvPicPr>
            <a:picLocks noChangeAspect="1"/>
          </p:cNvPicPr>
          <p:nvPr/>
        </p:nvPicPr>
        <p:blipFill>
          <a:blip r:embed="rId3" cstate="email"/>
          <a:srcRect t="2124" b="1821"/>
          <a:stretch>
            <a:fillRect/>
          </a:stretch>
        </p:blipFill>
        <p:spPr>
          <a:xfrm>
            <a:off x="508000" y="4108451"/>
            <a:ext cx="3241021" cy="1555955"/>
          </a:xfrm>
          <a:prstGeom prst="rect">
            <a:avLst/>
          </a:prstGeom>
        </p:spPr>
      </p:pic>
      <p:sp>
        <p:nvSpPr>
          <p:cNvPr id="9" name="Text Placeholder 7"/>
          <p:cNvSpPr>
            <a:spLocks noGrp="1"/>
          </p:cNvSpPr>
          <p:nvPr>
            <p:ph type="body" sz="quarter" idx="10" hasCustomPrompt="1"/>
          </p:nvPr>
        </p:nvSpPr>
        <p:spPr>
          <a:xfrm>
            <a:off x="508001" y="3200401"/>
            <a:ext cx="3867151" cy="193899"/>
          </a:xfrm>
        </p:spPr>
        <p:txBody>
          <a:bodyPr/>
          <a:lstStyle>
            <a:lvl1pPr>
              <a:buNone/>
              <a:defRPr sz="1400"/>
            </a:lvl1pPr>
            <a:lvl2pPr>
              <a:defRPr sz="1800"/>
            </a:lvl2pPr>
            <a:lvl3pPr>
              <a:defRPr sz="1600"/>
            </a:lvl3pPr>
            <a:lvl4pPr>
              <a:defRPr sz="1400"/>
            </a:lvl4pPr>
            <a:lvl5pPr>
              <a:defRPr sz="1400"/>
            </a:lvl5pPr>
          </a:lstStyle>
          <a:p>
            <a:pPr lvl="0"/>
            <a:r>
              <a:rPr lang="en-US" dirty="0" smtClean="0"/>
              <a:t>Click to Enter Date</a:t>
            </a:r>
            <a:endParaRPr lang="en-US" dirty="0"/>
          </a:p>
        </p:txBody>
      </p:sp>
      <p:pic>
        <p:nvPicPr>
          <p:cNvPr id="10" name="Picture 9" descr="VS_h_rgb_r_2.png"/>
          <p:cNvPicPr>
            <a:picLocks noChangeAspect="1"/>
          </p:cNvPicPr>
          <p:nvPr/>
        </p:nvPicPr>
        <p:blipFill>
          <a:blip r:embed="rId4"/>
          <a:stretch>
            <a:fillRect/>
          </a:stretch>
        </p:blipFill>
        <p:spPr>
          <a:xfrm>
            <a:off x="9590436" y="410497"/>
            <a:ext cx="2076105" cy="412954"/>
          </a:xfrm>
          <a:prstGeom prst="rect">
            <a:avLst/>
          </a:prstGeom>
        </p:spPr>
      </p:pic>
      <p:pic>
        <p:nvPicPr>
          <p:cNvPr id="8" name="Picture 7" descr="ms-logo-YPOP_lrg_BR_bL_r.png"/>
          <p:cNvPicPr>
            <a:picLocks noChangeAspect="1"/>
          </p:cNvPicPr>
          <p:nvPr/>
        </p:nvPicPr>
        <p:blipFill>
          <a:blip r:embed="rId5">
            <a:lum bright="-100000" contrast="-100000"/>
          </a:blip>
          <a:stretch>
            <a:fillRect/>
          </a:stretch>
        </p:blipFill>
        <p:spPr>
          <a:xfrm>
            <a:off x="508001" y="6489290"/>
            <a:ext cx="1132203" cy="140110"/>
          </a:xfrm>
          <a:prstGeom prst="rect">
            <a:avLst/>
          </a:prstGeom>
        </p:spPr>
      </p:pic>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Walkin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09058" y="3457472"/>
            <a:ext cx="10242551" cy="533400"/>
          </a:xfrm>
        </p:spPr>
        <p:txBody>
          <a:bodyPr>
            <a:noAutofit/>
          </a:bodyPr>
          <a:lstStyle>
            <a:lvl1pPr>
              <a:lnSpc>
                <a:spcPct val="90000"/>
              </a:lnSpc>
              <a:defRPr sz="4000">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9" name="Subtitle 2"/>
          <p:cNvSpPr>
            <a:spLocks noGrp="1"/>
          </p:cNvSpPr>
          <p:nvPr>
            <p:ph type="subTitle" idx="1"/>
          </p:nvPr>
        </p:nvSpPr>
        <p:spPr>
          <a:xfrm>
            <a:off x="508001" y="4067073"/>
            <a:ext cx="10242551" cy="461665"/>
          </a:xfrm>
        </p:spPr>
        <p:txBody>
          <a:bodyPr>
            <a:noAutofit/>
          </a:bodyPr>
          <a:lstStyle>
            <a:lvl1pPr marL="0" indent="0" algn="l">
              <a:lnSpc>
                <a:spcPct val="90000"/>
              </a:lnSpc>
              <a:spcBef>
                <a:spcPts val="0"/>
              </a:spcBef>
              <a:buNone/>
              <a:defRPr sz="2000">
                <a:gradFill>
                  <a:gsLst>
                    <a:gs pos="0">
                      <a:schemeClr val="accent6"/>
                    </a:gs>
                    <a:gs pos="86000">
                      <a:schemeClr val="accent6"/>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508001" y="3200401"/>
            <a:ext cx="3867151" cy="193899"/>
          </a:xfrm>
        </p:spPr>
        <p:txBody>
          <a:bodyPr/>
          <a:lstStyle>
            <a:lvl1pPr>
              <a:buNone/>
              <a:defRPr sz="1400"/>
            </a:lvl1pPr>
            <a:lvl2pPr>
              <a:defRPr sz="1800"/>
            </a:lvl2pPr>
            <a:lvl3pPr>
              <a:defRPr sz="1600"/>
            </a:lvl3pPr>
            <a:lvl4pPr>
              <a:defRPr sz="1400"/>
            </a:lvl4pPr>
            <a:lvl5pPr>
              <a:defRPr sz="1400"/>
            </a:lvl5pPr>
          </a:lstStyle>
          <a:p>
            <a:pPr lvl="0"/>
            <a:r>
              <a:rPr lang="en-US" dirty="0" smtClean="0"/>
              <a:t>Click to Enter Date</a:t>
            </a:r>
            <a:endParaRPr lang="en-US" dirty="0"/>
          </a:p>
        </p:txBody>
      </p:sp>
      <p:pic>
        <p:nvPicPr>
          <p:cNvPr id="11" name="Picture 10" descr="VS_h_rgb_r_2.png"/>
          <p:cNvPicPr>
            <a:picLocks noChangeAspect="1"/>
          </p:cNvPicPr>
          <p:nvPr/>
        </p:nvPicPr>
        <p:blipFill>
          <a:blip r:embed="rId3"/>
          <a:stretch>
            <a:fillRect/>
          </a:stretch>
        </p:blipFill>
        <p:spPr>
          <a:xfrm>
            <a:off x="9590436" y="410497"/>
            <a:ext cx="2076105" cy="412954"/>
          </a:xfrm>
          <a:prstGeom prst="rect">
            <a:avLst/>
          </a:prstGeom>
        </p:spPr>
      </p:pic>
      <p:pic>
        <p:nvPicPr>
          <p:cNvPr id="6" name="Picture 5" descr="ms-logo-YPOP_lrg_BR_bL_r.png"/>
          <p:cNvPicPr>
            <a:picLocks noChangeAspect="1"/>
          </p:cNvPicPr>
          <p:nvPr/>
        </p:nvPicPr>
        <p:blipFill>
          <a:blip r:embed="rId4">
            <a:lum bright="-100000" contrast="-100000"/>
          </a:blip>
          <a:stretch>
            <a:fillRect/>
          </a:stretch>
        </p:blipFill>
        <p:spPr>
          <a:xfrm>
            <a:off x="508001" y="6489290"/>
            <a:ext cx="1132203" cy="140110"/>
          </a:xfrm>
          <a:prstGeom prst="rect">
            <a:avLst/>
          </a:prstGeom>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08001" y="3457472"/>
            <a:ext cx="10242551" cy="533400"/>
          </a:xfrm>
        </p:spPr>
        <p:txBody>
          <a:bodyPr>
            <a:noAutofit/>
          </a:bodyPr>
          <a:lstStyle>
            <a:lvl1pPr>
              <a:lnSpc>
                <a:spcPct val="90000"/>
              </a:lnSpc>
              <a:defRPr sz="4000">
                <a:gradFill>
                  <a:gsLst>
                    <a:gs pos="0">
                      <a:schemeClr val="tx2"/>
                    </a:gs>
                    <a:gs pos="86000">
                      <a:schemeClr val="tx2"/>
                    </a:gs>
                  </a:gsLst>
                  <a:lin ang="5400000" scaled="0"/>
                </a:gradFill>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508001" y="4067073"/>
            <a:ext cx="10242551" cy="461665"/>
          </a:xfrm>
        </p:spPr>
        <p:txBody>
          <a:bodyPr>
            <a:noAutofit/>
          </a:bodyPr>
          <a:lstStyle>
            <a:lvl1pPr marL="0" indent="0" algn="l">
              <a:lnSpc>
                <a:spcPct val="90000"/>
              </a:lnSpc>
              <a:spcBef>
                <a:spcPts val="0"/>
              </a:spcBef>
              <a:buNone/>
              <a:defRPr sz="2000">
                <a:gradFill>
                  <a:gsLst>
                    <a:gs pos="0">
                      <a:schemeClr val="accent6"/>
                    </a:gs>
                    <a:gs pos="86000">
                      <a:schemeClr val="accent6"/>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a:stretch>
            <a:fillRect/>
          </a:stretch>
        </p:blipFill>
        <p:spPr>
          <a:xfrm>
            <a:off x="9590436" y="410497"/>
            <a:ext cx="2076105" cy="412954"/>
          </a:xfrm>
          <a:prstGeom prst="rect">
            <a:avLst/>
          </a:prstGeom>
        </p:spPr>
      </p:pic>
      <p:sp>
        <p:nvSpPr>
          <p:cNvPr id="8" name="Text Placeholder 7"/>
          <p:cNvSpPr>
            <a:spLocks noGrp="1"/>
          </p:cNvSpPr>
          <p:nvPr>
            <p:ph type="body" sz="quarter" idx="10" hasCustomPrompt="1"/>
          </p:nvPr>
        </p:nvSpPr>
        <p:spPr>
          <a:xfrm>
            <a:off x="508001" y="3200401"/>
            <a:ext cx="3867151" cy="193899"/>
          </a:xfrm>
        </p:spPr>
        <p:txBody>
          <a:bodyPr/>
          <a:lstStyle>
            <a:lvl1pPr>
              <a:buNone/>
              <a:defRPr sz="1400"/>
            </a:lvl1pPr>
            <a:lvl2pPr>
              <a:defRPr sz="1800"/>
            </a:lvl2pPr>
            <a:lvl3pPr>
              <a:defRPr sz="1600"/>
            </a:lvl3pPr>
            <a:lvl4pPr>
              <a:defRPr sz="1400"/>
            </a:lvl4pPr>
            <a:lvl5pPr>
              <a:defRPr sz="1400"/>
            </a:lvl5pPr>
          </a:lstStyle>
          <a:p>
            <a:pPr lvl="0"/>
            <a:r>
              <a:rPr lang="en-US" dirty="0" smtClean="0"/>
              <a:t>Click to Enter Date</a:t>
            </a:r>
            <a:endParaRPr lang="en-US" dirty="0"/>
          </a:p>
        </p:txBody>
      </p:sp>
      <p:pic>
        <p:nvPicPr>
          <p:cNvPr id="7" name="Picture 6" descr="ms-logo-YPOP_lrg_BR_bL_r.png"/>
          <p:cNvPicPr>
            <a:picLocks noChangeAspect="1"/>
          </p:cNvPicPr>
          <p:nvPr/>
        </p:nvPicPr>
        <p:blipFill>
          <a:blip r:embed="rId4">
            <a:lum bright="-100000" contrast="-100000"/>
          </a:blip>
          <a:stretch>
            <a:fillRect/>
          </a:stretch>
        </p:blipFill>
        <p:spPr>
          <a:xfrm>
            <a:off x="508001" y="6489290"/>
            <a:ext cx="1132203" cy="140110"/>
          </a:xfrm>
          <a:prstGeom prst="rect">
            <a:avLst/>
          </a:prstGeom>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1441098" y="2355850"/>
            <a:ext cx="10242903" cy="1523494"/>
          </a:xfrm>
        </p:spPr>
        <p:txBody>
          <a:bodyPr anchor="ctr" anchorCtr="0">
            <a:noAutofit/>
          </a:bodyPr>
          <a:lstStyle>
            <a:lvl1pPr algn="r">
              <a:lnSpc>
                <a:spcPct val="90000"/>
              </a:lnSpc>
              <a:defRPr sz="4000">
                <a:effectLst/>
              </a:defRPr>
            </a:lvl1pPr>
          </a:lstStyle>
          <a:p>
            <a:r>
              <a:rPr lang="en-US" smtClean="0"/>
              <a:t>Click to edit Master title style</a:t>
            </a:r>
            <a:endParaRPr lang="en-US" dirty="0"/>
          </a:p>
        </p:txBody>
      </p:sp>
      <p:pic>
        <p:nvPicPr>
          <p:cNvPr id="7" name="Picture 6" descr="VS_h_rgb_r_2.png"/>
          <p:cNvPicPr>
            <a:picLocks noChangeAspect="1"/>
          </p:cNvPicPr>
          <p:nvPr/>
        </p:nvPicPr>
        <p:blipFill>
          <a:blip r:embed="rId3"/>
          <a:stretch>
            <a:fillRect/>
          </a:stretch>
        </p:blipFill>
        <p:spPr>
          <a:xfrm>
            <a:off x="9590436" y="410497"/>
            <a:ext cx="2076105" cy="412954"/>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6122" y="3187483"/>
            <a:ext cx="2827988"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0"/>
            <a:ext cx="11176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9"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11" name="Picture 10"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47800"/>
            <a:ext cx="11176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8"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9" name="Picture 8"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47800"/>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0"/>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9"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10" name="Picture 9"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87298"/>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204371"/>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87298"/>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204371"/>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11" name="Slide Number Placeholder 4"/>
          <p:cNvSpPr>
            <a:spLocks noGrp="1"/>
          </p:cNvSpPr>
          <p:nvPr>
            <p:ph type="sldNum" sz="quarter" idx="11"/>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12" name="Picture 11"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7"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8" name="Picture 7"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6"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DA970CA3-CB1B-48AA-A53D-28CEB3B7A7F8}" type="slidenum">
              <a:rPr lang="en-US" smtClean="0"/>
              <a:t>‹#›</a:t>
            </a:fld>
            <a:endParaRPr lang="en-US"/>
          </a:p>
        </p:txBody>
      </p:sp>
      <p:pic>
        <p:nvPicPr>
          <p:cNvPr id="7" name="Picture 6" descr="VS_h_rgb_r_2.png"/>
          <p:cNvPicPr>
            <a:picLocks noChangeAspect="1"/>
          </p:cNvPicPr>
          <p:nvPr/>
        </p:nvPicPr>
        <p:blipFill>
          <a:blip r:embed="rId2"/>
          <a:stretch>
            <a:fillRect/>
          </a:stretch>
        </p:blipFill>
        <p:spPr>
          <a:xfrm>
            <a:off x="508001" y="6339302"/>
            <a:ext cx="1458452" cy="290098"/>
          </a:xfrm>
          <a:prstGeom prst="rect">
            <a:avLst/>
          </a:prstGeom>
        </p:spPr>
      </p:pic>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8F57B"/>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8000" y="1411553"/>
            <a:ext cx="11176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PPT_image_fla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6215"/>
          </a:xfrm>
          <a:prstGeom prst="rect">
            <a:avLst/>
          </a:prstGeom>
        </p:spPr>
      </p:pic>
      <p:sp>
        <p:nvSpPr>
          <p:cNvPr id="2" name="Title 1"/>
          <p:cNvSpPr>
            <a:spLocks noGrp="1"/>
          </p:cNvSpPr>
          <p:nvPr>
            <p:ph type="title" hasCustomPrompt="1"/>
          </p:nvPr>
        </p:nvSpPr>
        <p:spPr>
          <a:xfrm>
            <a:off x="542654" y="3868673"/>
            <a:ext cx="5550175" cy="1495794"/>
          </a:xfrm>
        </p:spPr>
        <p:txBody>
          <a:bodyPr anchor="b" anchorCtr="0"/>
          <a:lstStyle>
            <a:lvl1pPr>
              <a:defRPr sz="5400" spc="-113" baseline="0">
                <a:solidFill>
                  <a:srgbClr val="FFFFFF"/>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42653" y="5683555"/>
            <a:ext cx="8285764" cy="498599"/>
          </a:xfrm>
        </p:spPr>
        <p:txBody>
          <a:bodyPr>
            <a:noAutofit/>
          </a:bodyPr>
          <a:lstStyle>
            <a:lvl1pPr marL="0" indent="0">
              <a:spcBef>
                <a:spcPts val="0"/>
              </a:spcBef>
              <a:buNone/>
              <a:defRPr spc="-53" baseline="0">
                <a:solidFill>
                  <a:srgbClr val="FFFFFF"/>
                </a:solidFill>
                <a:latin typeface="+mj-lt"/>
              </a:defRPr>
            </a:lvl1pPr>
          </a:lstStyle>
          <a:p>
            <a:pPr lvl="0"/>
            <a:r>
              <a:rPr lang="en-US" dirty="0" smtClean="0"/>
              <a:t>Speaker Title</a:t>
            </a:r>
            <a:endParaRPr lang="en-US" dirty="0"/>
          </a:p>
        </p:txBody>
      </p:sp>
      <p:sp>
        <p:nvSpPr>
          <p:cNvPr id="6" name="Freeform 32"/>
          <p:cNvSpPr>
            <a:spLocks noEditPoints="1"/>
          </p:cNvSpPr>
          <p:nvPr userDrawn="1"/>
        </p:nvSpPr>
        <p:spPr bwMode="auto">
          <a:xfrm>
            <a:off x="11217935" y="6499680"/>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chemeClr val="bg1"/>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7" name="Picture 6" descr="VSlogowhite.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839" y="1447800"/>
            <a:ext cx="2108748" cy="304800"/>
          </a:xfrm>
          <a:prstGeom prst="rect">
            <a:avLst/>
          </a:prstGeom>
        </p:spPr>
      </p:pic>
    </p:spTree>
    <p:extLst>
      <p:ext uri="{BB962C8B-B14F-4D97-AF65-F5344CB8AC3E}">
        <p14:creationId xmlns:p14="http://schemas.microsoft.com/office/powerpoint/2010/main" val="1353932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8000" y="1447800"/>
            <a:ext cx="11176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1073" y="3187140"/>
            <a:ext cx="7164665"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1070" y="1514475"/>
            <a:ext cx="7164665"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80142" y="1586586"/>
            <a:ext cx="5551185" cy="1378644"/>
          </a:xfrm>
        </p:spPr>
        <p:txBody>
          <a:bodyPr anchor="ctr" anchorCtr="0">
            <a:noAutofit/>
            <a:scene3d>
              <a:camera prst="orthographicFront"/>
              <a:lightRig rig="flat" dir="t"/>
            </a:scene3d>
            <a:sp3d>
              <a:contourClr>
                <a:schemeClr val="tx2"/>
              </a:contourClr>
            </a:sp3d>
          </a:bodyPr>
          <a:lstStyle>
            <a:lvl1pPr marL="0" indent="0" algn="l" defTabSz="685955" rtl="0" eaLnBrk="1" latinLnBrk="0" hangingPunct="1">
              <a:lnSpc>
                <a:spcPct val="90000"/>
              </a:lnSpc>
              <a:spcBef>
                <a:spcPct val="0"/>
              </a:spcBef>
              <a:buFont typeface="Arial" pitchFamily="34" charset="0"/>
              <a:buNone/>
              <a:defRPr lang="en-US" sz="4051"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514476"/>
            <a:ext cx="4011069"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80142" y="5181604"/>
            <a:ext cx="6612268" cy="461665"/>
          </a:xfrm>
        </p:spPr>
        <p:txBody>
          <a:bodyPr>
            <a:noAutofit/>
          </a:bodyPr>
          <a:lstStyle>
            <a:lvl1pPr marL="0" indent="0" algn="l" defTabSz="685955"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78" indent="0" algn="ctr">
              <a:buNone/>
              <a:defRPr>
                <a:solidFill>
                  <a:schemeClr val="tx1">
                    <a:tint val="75000"/>
                  </a:schemeClr>
                </a:solidFill>
              </a:defRPr>
            </a:lvl2pPr>
            <a:lvl3pPr marL="685955" indent="0" algn="ctr">
              <a:buNone/>
              <a:defRPr>
                <a:solidFill>
                  <a:schemeClr val="tx1">
                    <a:tint val="75000"/>
                  </a:schemeClr>
                </a:solidFill>
              </a:defRPr>
            </a:lvl3pPr>
            <a:lvl4pPr marL="1028933" indent="0" algn="ctr">
              <a:buNone/>
              <a:defRPr>
                <a:solidFill>
                  <a:schemeClr val="tx1">
                    <a:tint val="75000"/>
                  </a:schemeClr>
                </a:solidFill>
              </a:defRPr>
            </a:lvl4pPr>
            <a:lvl5pPr marL="1371911" indent="0" algn="ctr">
              <a:buNone/>
              <a:defRPr>
                <a:solidFill>
                  <a:schemeClr val="tx1">
                    <a:tint val="75000"/>
                  </a:schemeClr>
                </a:solidFill>
              </a:defRPr>
            </a:lvl5pPr>
            <a:lvl6pPr marL="1714889" indent="0" algn="ctr">
              <a:buNone/>
              <a:defRPr>
                <a:solidFill>
                  <a:schemeClr val="tx1">
                    <a:tint val="75000"/>
                  </a:schemeClr>
                </a:solidFill>
              </a:defRPr>
            </a:lvl6pPr>
            <a:lvl7pPr marL="2057866" indent="0" algn="ctr">
              <a:buNone/>
              <a:defRPr>
                <a:solidFill>
                  <a:schemeClr val="tx1">
                    <a:tint val="75000"/>
                  </a:schemeClr>
                </a:solidFill>
              </a:defRPr>
            </a:lvl7pPr>
            <a:lvl8pPr marL="2400844" indent="0" algn="ctr">
              <a:buNone/>
              <a:defRPr>
                <a:solidFill>
                  <a:schemeClr val="tx1">
                    <a:tint val="75000"/>
                  </a:schemeClr>
                </a:solidFill>
              </a:defRPr>
            </a:lvl8pPr>
            <a:lvl9pPr marL="2743822"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50926" y="1872947"/>
            <a:ext cx="841375" cy="84159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1" name="TechEd Tile"/>
          <p:cNvSpPr/>
          <p:nvPr userDrawn="1"/>
        </p:nvSpPr>
        <p:spPr bwMode="auto">
          <a:xfrm>
            <a:off x="1022339" y="1514475"/>
            <a:ext cx="2826232"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683" y="1742493"/>
            <a:ext cx="2067544"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4"/>
            <a:ext cx="12192000"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5737" y="1630804"/>
            <a:ext cx="1016264"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0141" y="3187136"/>
            <a:ext cx="6612268" cy="1523494"/>
          </a:xfrm>
        </p:spPr>
        <p:txBody>
          <a:bodyPr anchor="ctr" anchorCtr="0">
            <a:noAutofit/>
          </a:bodyPr>
          <a:lstStyle>
            <a:lvl1pPr algn="l" defTabSz="685955" rtl="0" eaLnBrk="1" latinLnBrk="0" hangingPunct="1">
              <a:lnSpc>
                <a:spcPct val="90000"/>
              </a:lnSpc>
              <a:spcBef>
                <a:spcPct val="0"/>
              </a:spcBef>
              <a:buNone/>
              <a:defRPr lang="en-US" sz="3001"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1073" y="6010279"/>
            <a:ext cx="818092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95" tIns="34297" rIns="68595" bIns="34297" numCol="1" spcCol="0" rtlCol="0" fromWordArt="0" anchor="ctr" anchorCtr="0" forceAA="0" compatLnSpc="1">
            <a:prstTxWarp prst="textNoShape">
              <a:avLst/>
            </a:prstTxWarp>
            <a:noAutofit/>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6122" y="3187136"/>
            <a:ext cx="2827988"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757"/>
              <a:endParaRPr lang="en-US" sz="165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47800"/>
            <a:ext cx="11176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47800"/>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447800"/>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87298"/>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204371"/>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87298"/>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204371"/>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11" name="Slide Number Placeholder 4"/>
          <p:cNvSpPr>
            <a:spLocks noGrp="1"/>
          </p:cNvSpPr>
          <p:nvPr>
            <p:ph type="sldNum" sz="quarter" idx="11"/>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6"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3084" y="1905001"/>
            <a:ext cx="1072091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358846"/>
            <a:ext cx="10240453" cy="747897"/>
          </a:xfrm>
        </p:spPr>
        <p:txBody>
          <a:bodyPr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8"/>
            <a:ext cx="10240453" cy="498599"/>
          </a:xfrm>
        </p:spPr>
        <p:txBody>
          <a:bodyPr>
            <a:noAutofit/>
          </a:bodyPr>
          <a:lstStyle>
            <a:lvl1pPr marL="0" indent="0">
              <a:spcBef>
                <a:spcPts val="0"/>
              </a:spcBef>
              <a:buNone/>
              <a:defRPr spc="-53" baseline="0">
                <a:gradFill>
                  <a:gsLst>
                    <a:gs pos="0">
                      <a:schemeClr val="tx2"/>
                    </a:gs>
                    <a:gs pos="100000">
                      <a:schemeClr val="tx2"/>
                    </a:gs>
                  </a:gsLst>
                  <a:lin ang="5400000" scaled="0"/>
                </a:gradFill>
                <a:latin typeface="+mj-lt"/>
              </a:defRPr>
            </a:lvl1pPr>
          </a:lstStyle>
          <a:p>
            <a:pPr lvl="0"/>
            <a:r>
              <a:rPr lang="en-US" dirty="0" smtClean="0"/>
              <a:t>Speaker Title</a:t>
            </a:r>
            <a:endParaRPr lang="en-US" dirty="0"/>
          </a:p>
        </p:txBody>
      </p:sp>
      <p:pic>
        <p:nvPicPr>
          <p:cNvPr id="1027"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14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3124303"/>
            <a:ext cx="11151916" cy="914096"/>
          </a:xfrm>
        </p:spPr>
        <p:txBody>
          <a:bodyPr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3"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72133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1"/>
            <a:ext cx="11151916" cy="5678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250" y="1447803"/>
            <a:ext cx="11151916" cy="1532727"/>
          </a:xfrm>
          <a:prstGeom prst="rect">
            <a:avLst/>
          </a:prstGeom>
        </p:spPr>
        <p:txBody>
          <a:bodyPr/>
          <a:lstStyle>
            <a:lvl1pPr marL="213151" indent="-213151">
              <a:buFont typeface="Wingdings" pitchFamily="2" charset="2"/>
              <a:buChar char=""/>
              <a:defRPr sz="3000"/>
            </a:lvl1pPr>
            <a:lvl2pPr marL="388196" indent="-175046">
              <a:buFont typeface="Wingdings" pitchFamily="2" charset="2"/>
              <a:buChar char=""/>
              <a:defRPr>
                <a:latin typeface="+mn-lt"/>
              </a:defRPr>
            </a:lvl2pPr>
            <a:lvl3pPr marL="556096" indent="-167901">
              <a:buFont typeface="Wingdings" pitchFamily="2" charset="2"/>
              <a:buChar char=""/>
              <a:tabLst/>
              <a:defRPr>
                <a:latin typeface="+mn-lt"/>
              </a:defRPr>
            </a:lvl3pPr>
            <a:lvl4pPr marL="685891" indent="-129796">
              <a:buFont typeface="Wingdings" pitchFamily="2" charset="2"/>
              <a:buChar char=""/>
              <a:defRPr>
                <a:latin typeface="+mn-lt"/>
              </a:defRPr>
            </a:lvl4pPr>
            <a:lvl5pPr marL="815687" indent="-129796">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4998200"/>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4"/>
            <a:ext cx="11151916" cy="1431161"/>
          </a:xfrm>
          <a:prstGeom prst="rect">
            <a:avLst/>
          </a:prstGeom>
        </p:spPr>
        <p:txBody>
          <a:bodyPr/>
          <a:lstStyle>
            <a:lvl1pPr marL="0" indent="0">
              <a:spcBef>
                <a:spcPts val="1800"/>
              </a:spcBef>
              <a:buNone/>
              <a:defRPr sz="3000">
                <a:gradFill>
                  <a:gsLst>
                    <a:gs pos="100000">
                      <a:schemeClr val="tx2"/>
                    </a:gs>
                    <a:gs pos="0">
                      <a:schemeClr val="tx2"/>
                    </a:gs>
                  </a:gsLst>
                  <a:lin ang="5400000" scaled="0"/>
                </a:gradFill>
                <a:latin typeface="+mj-lt"/>
              </a:defRPr>
            </a:lvl1pPr>
            <a:lvl2pPr marL="0" indent="0">
              <a:buNone/>
              <a:defRPr sz="1500">
                <a:gradFill>
                  <a:gsLst>
                    <a:gs pos="100000">
                      <a:schemeClr val="tx1"/>
                    </a:gs>
                    <a:gs pos="6000">
                      <a:schemeClr val="tx1"/>
                    </a:gs>
                  </a:gsLst>
                  <a:lin ang="5400000" scaled="0"/>
                </a:gradFill>
              </a:defRPr>
            </a:lvl2pPr>
            <a:lvl3pPr marL="173854" indent="0">
              <a:buNone/>
              <a:defRPr sz="1500">
                <a:gradFill>
                  <a:gsLst>
                    <a:gs pos="100000">
                      <a:schemeClr val="tx1"/>
                    </a:gs>
                    <a:gs pos="6000">
                      <a:schemeClr val="tx1"/>
                    </a:gs>
                  </a:gsLst>
                  <a:lin ang="5400000" scaled="0"/>
                </a:gradFill>
              </a:defRPr>
            </a:lvl3pPr>
            <a:lvl4pPr marL="342946" indent="0">
              <a:buNone/>
              <a:defRPr sz="1500">
                <a:gradFill>
                  <a:gsLst>
                    <a:gs pos="100000">
                      <a:schemeClr val="tx1"/>
                    </a:gs>
                    <a:gs pos="6000">
                      <a:schemeClr val="tx1"/>
                    </a:gs>
                  </a:gsLst>
                  <a:lin ang="5400000" scaled="0"/>
                </a:gradFill>
              </a:defRPr>
            </a:lvl4pPr>
            <a:lvl5pPr marL="520373" indent="0">
              <a:buNone/>
              <a:defRPr sz="1500">
                <a:gradFill>
                  <a:gsLst>
                    <a:gs pos="100000">
                      <a:schemeClr val="tx1"/>
                    </a:gs>
                    <a:gs pos="6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769986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248" y="228600"/>
            <a:ext cx="11151917" cy="457176"/>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248" y="1447801"/>
            <a:ext cx="11151917" cy="15006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50" y="1447804"/>
            <a:ext cx="11151916" cy="1431161"/>
          </a:xfrm>
          <a:prstGeom prst="rect">
            <a:avLst/>
          </a:prstGeom>
        </p:spPr>
        <p:txBody>
          <a:bodyPr/>
          <a:lstStyle>
            <a:lvl1pPr marL="0" indent="0">
              <a:spcBef>
                <a:spcPts val="1800"/>
              </a:spcBef>
              <a:buNone/>
              <a:defRPr sz="3000">
                <a:gradFill>
                  <a:gsLst>
                    <a:gs pos="100000">
                      <a:schemeClr val="tx1"/>
                    </a:gs>
                    <a:gs pos="0">
                      <a:schemeClr val="tx1"/>
                    </a:gs>
                  </a:gsLst>
                  <a:lin ang="5400000" scaled="0"/>
                </a:gradFill>
                <a:latin typeface="+mj-lt"/>
              </a:defRPr>
            </a:lvl1pPr>
            <a:lvl2pPr marL="0" indent="0">
              <a:buNone/>
              <a:defRPr sz="1500">
                <a:gradFill>
                  <a:gsLst>
                    <a:gs pos="100000">
                      <a:schemeClr val="tx1"/>
                    </a:gs>
                    <a:gs pos="0">
                      <a:schemeClr val="tx1"/>
                    </a:gs>
                  </a:gsLst>
                  <a:lin ang="5400000" scaled="0"/>
                </a:gradFill>
              </a:defRPr>
            </a:lvl2pPr>
            <a:lvl3pPr marL="173854" indent="0">
              <a:buNone/>
              <a:defRPr sz="1500">
                <a:gradFill>
                  <a:gsLst>
                    <a:gs pos="100000">
                      <a:schemeClr val="tx1"/>
                    </a:gs>
                    <a:gs pos="0">
                      <a:schemeClr val="tx1"/>
                    </a:gs>
                  </a:gsLst>
                  <a:lin ang="5400000" scaled="0"/>
                </a:gradFill>
              </a:defRPr>
            </a:lvl3pPr>
            <a:lvl4pPr marL="342946" indent="0">
              <a:buNone/>
              <a:defRPr sz="1500">
                <a:gradFill>
                  <a:gsLst>
                    <a:gs pos="100000">
                      <a:schemeClr val="tx1"/>
                    </a:gs>
                    <a:gs pos="0">
                      <a:schemeClr val="tx1"/>
                    </a:gs>
                  </a:gsLst>
                  <a:lin ang="5400000" scaled="0"/>
                </a:gradFill>
              </a:defRPr>
            </a:lvl4pPr>
            <a:lvl5pPr marL="520373" indent="0">
              <a:buNone/>
              <a:defRPr sz="1500">
                <a:gradFill>
                  <a:gsLst>
                    <a:gs pos="100000">
                      <a:schemeClr val="tx1"/>
                    </a:gs>
                    <a:gs pos="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62639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20842" y="1447803"/>
            <a:ext cx="5396364" cy="1389611"/>
          </a:xfrm>
        </p:spPr>
        <p:txBody>
          <a:bodyPr>
            <a:spAutoFit/>
          </a:bodyPr>
          <a:lstStyle>
            <a:lvl1pPr marL="219104" indent="-219104">
              <a:spcBef>
                <a:spcPts val="900"/>
              </a:spcBef>
              <a:buClr>
                <a:schemeClr val="tx1"/>
              </a:buClr>
              <a:buFont typeface="Wingdings" pitchFamily="2" charset="2"/>
              <a:buChar char=""/>
              <a:defRPr/>
            </a:lvl1pPr>
            <a:lvl2pPr marL="390577" indent="-171473">
              <a:defRPr sz="1500"/>
            </a:lvl2pPr>
            <a:lvl3pPr marL="514419" indent="-123842">
              <a:tabLst/>
              <a:defRPr sz="1500"/>
            </a:lvl3pPr>
            <a:lvl4pPr marL="647786" indent="-133368">
              <a:defRPr/>
            </a:lvl4pPr>
            <a:lvl5pPr marL="771628" indent="-12384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9573" y="1447803"/>
            <a:ext cx="5396364" cy="1389611"/>
          </a:xfrm>
        </p:spPr>
        <p:txBody>
          <a:bodyPr>
            <a:spAutoFit/>
          </a:bodyPr>
          <a:lstStyle>
            <a:lvl1pPr marL="254828" indent="-254828">
              <a:spcBef>
                <a:spcPts val="900"/>
              </a:spcBef>
              <a:buFont typeface="Wingdings" pitchFamily="2" charset="2"/>
              <a:buChar char=""/>
              <a:defRPr lang="en-US" sz="2700" kern="1200" spc="-53" baseline="0" dirty="0" smtClean="0">
                <a:gradFill>
                  <a:gsLst>
                    <a:gs pos="1250">
                      <a:schemeClr val="tx1"/>
                    </a:gs>
                    <a:gs pos="100000">
                      <a:schemeClr val="tx1"/>
                    </a:gs>
                  </a:gsLst>
                  <a:lin ang="5400000" scaled="0"/>
                </a:gradFill>
                <a:latin typeface="+mj-lt"/>
                <a:ea typeface="+mn-ea"/>
                <a:cs typeface="+mn-cs"/>
              </a:defRPr>
            </a:lvl1pPr>
            <a:lvl2pPr marL="476314" indent="-257209">
              <a:defRPr lang="en-US" sz="1500" kern="1200" spc="0" baseline="0" dirty="0" smtClean="0">
                <a:gradFill>
                  <a:gsLst>
                    <a:gs pos="1250">
                      <a:schemeClr val="tx1"/>
                    </a:gs>
                    <a:gs pos="100000">
                      <a:schemeClr val="tx1"/>
                    </a:gs>
                  </a:gsLst>
                  <a:lin ang="5400000" scaled="0"/>
                </a:gradFill>
                <a:latin typeface="+mn-lt"/>
                <a:ea typeface="+mn-ea"/>
                <a:cs typeface="+mn-cs"/>
              </a:defRPr>
            </a:lvl2pPr>
            <a:lvl3pPr marL="647786" indent="-257209">
              <a:defRPr lang="en-US" sz="1500" kern="1200" spc="0" baseline="0" dirty="0" smtClean="0">
                <a:gradFill>
                  <a:gsLst>
                    <a:gs pos="1250">
                      <a:schemeClr val="tx1"/>
                    </a:gs>
                    <a:gs pos="100000">
                      <a:schemeClr val="tx1"/>
                    </a:gs>
                  </a:gsLst>
                  <a:lin ang="5400000" scaled="0"/>
                </a:gradFill>
                <a:latin typeface="+mn-lt"/>
                <a:ea typeface="+mn-ea"/>
                <a:cs typeface="+mn-cs"/>
              </a:defRPr>
            </a:lvl3pPr>
            <a:lvl4pPr marL="771628" indent="-257209">
              <a:defRPr lang="en-US" sz="1500" kern="1200" spc="0" baseline="0" dirty="0" smtClean="0">
                <a:gradFill>
                  <a:gsLst>
                    <a:gs pos="1250">
                      <a:schemeClr val="tx1"/>
                    </a:gs>
                    <a:gs pos="100000">
                      <a:schemeClr val="tx1"/>
                    </a:gs>
                  </a:gsLst>
                  <a:lin ang="5400000" scaled="0"/>
                </a:gradFill>
                <a:latin typeface="+mn-lt"/>
                <a:ea typeface="+mn-ea"/>
                <a:cs typeface="+mn-cs"/>
              </a:defRPr>
            </a:lvl4pPr>
            <a:lvl5pPr marL="904996" indent="-257209">
              <a:defRPr lang="en-US" sz="1500" kern="1200" spc="0" baseline="0" dirty="0">
                <a:gradFill>
                  <a:gsLst>
                    <a:gs pos="1250">
                      <a:schemeClr val="tx1"/>
                    </a:gs>
                    <a:gs pos="100000">
                      <a:schemeClr val="tx1"/>
                    </a:gs>
                  </a:gsLst>
                  <a:lin ang="5400000" scaled="0"/>
                </a:gradFill>
                <a:latin typeface="+mn-lt"/>
                <a:ea typeface="+mn-ea"/>
                <a:cs typeface="+mn-cs"/>
              </a:defRPr>
            </a:lvl5pPr>
          </a:lstStyle>
          <a:p>
            <a:pPr marL="219104" marR="0" lvl="0"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19104" marR="0" lvl="1"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19104" marR="0" lvl="2"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19104" marR="0" lvl="3"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19104" marR="0" lvl="4" indent="-219104" algn="l" defTabSz="68586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247722600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42" y="1447804"/>
            <a:ext cx="5396364" cy="1431161"/>
          </a:xfrm>
        </p:spPr>
        <p:txBody>
          <a:bodyPr/>
          <a:lstStyle>
            <a:lvl1pPr marL="0" indent="0">
              <a:spcBef>
                <a:spcPts val="900"/>
              </a:spcBef>
              <a:buNone/>
              <a:defRPr sz="3000">
                <a:gradFill>
                  <a:gsLst>
                    <a:gs pos="100000">
                      <a:schemeClr val="tx2"/>
                    </a:gs>
                    <a:gs pos="0">
                      <a:schemeClr val="tx2"/>
                    </a:gs>
                  </a:gsLst>
                  <a:lin ang="5400000" scaled="0"/>
                </a:gradFill>
                <a:latin typeface="+mj-lt"/>
              </a:defRPr>
            </a:lvl1pPr>
            <a:lvl2pPr marL="0" indent="0">
              <a:buNone/>
              <a:defRPr sz="1500"/>
            </a:lvl2pPr>
            <a:lvl3pPr marL="175046" indent="0">
              <a:buNone/>
              <a:defRPr sz="1500"/>
            </a:lvl3pPr>
            <a:lvl4pPr marL="342946" indent="0">
              <a:buNone/>
              <a:defRPr sz="1500"/>
            </a:lvl4pPr>
            <a:lvl5pPr marL="520373"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73" y="1447804"/>
            <a:ext cx="5396364" cy="1431161"/>
          </a:xfrm>
        </p:spPr>
        <p:txBody>
          <a:bodyPr/>
          <a:lstStyle>
            <a:lvl1pPr marL="0" indent="0">
              <a:spcBef>
                <a:spcPts val="900"/>
              </a:spcBef>
              <a:buNone/>
              <a:defRPr lang="en-US" sz="3000" kern="1200" spc="-53" baseline="0" dirty="0" smtClean="0">
                <a:gradFill>
                  <a:gsLst>
                    <a:gs pos="100000">
                      <a:schemeClr val="tx2"/>
                    </a:gs>
                    <a:gs pos="0">
                      <a:schemeClr val="tx2"/>
                    </a:gs>
                  </a:gsLst>
                  <a:lin ang="5400000" scaled="0"/>
                </a:gradFill>
                <a:latin typeface="+mj-lt"/>
                <a:ea typeface="+mn-ea"/>
                <a:cs typeface="+mn-cs"/>
              </a:defRPr>
            </a:lvl1pPr>
            <a:lvl2pPr marL="2382"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46"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327"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610"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97317831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842" y="1447804"/>
            <a:ext cx="5396364" cy="1431161"/>
          </a:xfrm>
        </p:spPr>
        <p:txBody>
          <a:bodyPr/>
          <a:lstStyle>
            <a:lvl1pPr marL="0" indent="0">
              <a:spcBef>
                <a:spcPts val="900"/>
              </a:spcBef>
              <a:buNone/>
              <a:defRPr sz="3000">
                <a:gradFill>
                  <a:gsLst>
                    <a:gs pos="1000">
                      <a:schemeClr val="tx1"/>
                    </a:gs>
                    <a:gs pos="98000">
                      <a:schemeClr val="tx1"/>
                    </a:gs>
                  </a:gsLst>
                  <a:lin ang="5400000" scaled="0"/>
                </a:gradFill>
                <a:latin typeface="+mj-lt"/>
              </a:defRPr>
            </a:lvl1pPr>
            <a:lvl2pPr marL="0" indent="0">
              <a:buNone/>
              <a:defRPr sz="1500"/>
            </a:lvl2pPr>
            <a:lvl3pPr marL="175046" indent="0">
              <a:buNone/>
              <a:defRPr sz="1500"/>
            </a:lvl3pPr>
            <a:lvl4pPr marL="342946" indent="0">
              <a:buNone/>
              <a:defRPr sz="1500"/>
            </a:lvl4pPr>
            <a:lvl5pPr marL="520373" indent="0">
              <a:buNone/>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9573" y="1447804"/>
            <a:ext cx="5396364" cy="1431161"/>
          </a:xfrm>
        </p:spPr>
        <p:txBody>
          <a:bodyPr/>
          <a:lstStyle>
            <a:lvl1pPr marL="0" indent="0">
              <a:spcBef>
                <a:spcPts val="900"/>
              </a:spcBef>
              <a:buNone/>
              <a:defRPr lang="en-US" sz="3000" kern="1200" spc="-53" baseline="0" dirty="0" smtClean="0">
                <a:gradFill>
                  <a:gsLst>
                    <a:gs pos="1000">
                      <a:schemeClr val="tx1"/>
                    </a:gs>
                    <a:gs pos="98000">
                      <a:schemeClr val="tx1"/>
                    </a:gs>
                  </a:gsLst>
                  <a:lin ang="5400000" scaled="0"/>
                </a:gradFill>
                <a:latin typeface="+mj-lt"/>
                <a:ea typeface="+mn-ea"/>
                <a:cs typeface="+mn-cs"/>
              </a:defRPr>
            </a:lvl1pPr>
            <a:lvl2pPr marL="2382"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2pPr>
            <a:lvl3pPr marL="175046"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3pPr>
            <a:lvl4pPr marL="345327"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smtClean="0">
                <a:gradFill>
                  <a:gsLst>
                    <a:gs pos="1250">
                      <a:schemeClr val="tx1"/>
                    </a:gs>
                    <a:gs pos="100000">
                      <a:schemeClr val="tx1"/>
                    </a:gs>
                  </a:gsLst>
                  <a:lin ang="5400000" scaled="0"/>
                </a:gradFill>
                <a:latin typeface="+mn-lt"/>
                <a:ea typeface="+mn-ea"/>
                <a:cs typeface="+mn-cs"/>
              </a:defRPr>
            </a:lvl4pPr>
            <a:lvl5pPr marL="515610" marR="0" indent="0" algn="l" defTabSz="685864" rtl="0" eaLnBrk="1" fontAlgn="auto" latinLnBrk="0" hangingPunct="1">
              <a:lnSpc>
                <a:spcPct val="90000"/>
              </a:lnSpc>
              <a:spcBef>
                <a:spcPct val="20000"/>
              </a:spcBef>
              <a:spcAft>
                <a:spcPts val="0"/>
              </a:spcAft>
              <a:buClrTx/>
              <a:buSzPct val="90000"/>
              <a:buFont typeface="Arial" pitchFamily="34" charset="0"/>
              <a:buNone/>
              <a:tabLst/>
              <a:defRPr lang="en-US" sz="1500" kern="1200" spc="-53" baseline="0" dirty="0">
                <a:gradFill>
                  <a:gsLst>
                    <a:gs pos="1250">
                      <a:schemeClr val="tx1"/>
                    </a:gs>
                    <a:gs pos="100000">
                      <a:schemeClr val="tx1"/>
                    </a:gs>
                  </a:gsLst>
                  <a:lin ang="5400000" scaled="0"/>
                </a:gradFill>
                <a:latin typeface="+mn-lt"/>
                <a:ea typeface="+mn-ea"/>
                <a:cs typeface="+mn-cs"/>
              </a:defRPr>
            </a:lvl5pPr>
          </a:lstStyle>
          <a:p>
            <a:pPr marL="0" marR="0" lvl="0"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685864"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341010814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923015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984405"/>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userDrawn="1"/>
        </p:nvSpPr>
        <p:spPr bwMode="hidden">
          <a:xfrm>
            <a:off x="0" y="1155942"/>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ctr" anchorCtr="0" forceAA="0" compatLnSpc="1">
            <a:prstTxWarp prst="textNoShape">
              <a:avLst/>
            </a:prstTxWarp>
            <a:noAutofit/>
          </a:bodyPr>
          <a:lstStyle/>
          <a:p>
            <a:pPr algn="ctr" defTabSz="685666" fontAlgn="base">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454" y="1447802"/>
            <a:ext cx="11155093" cy="1449628"/>
          </a:xfrm>
        </p:spPr>
        <p:txBody>
          <a:bodyPr/>
          <a:lstStyle>
            <a:lvl1pPr marL="0" indent="0">
              <a:buNone/>
              <a:defRPr sz="2400">
                <a:gradFill>
                  <a:gsLst>
                    <a:gs pos="1250">
                      <a:srgbClr val="000000"/>
                    </a:gs>
                    <a:gs pos="100000">
                      <a:srgbClr val="000000"/>
                    </a:gs>
                  </a:gsLst>
                  <a:lin ang="5400000" scaled="0"/>
                </a:gradFill>
                <a:latin typeface="Consolas" pitchFamily="49" charset="0"/>
                <a:cs typeface="Consolas" pitchFamily="49" charset="0"/>
              </a:defRPr>
            </a:lvl1pPr>
            <a:lvl2pPr marL="254828" indent="0">
              <a:buNone/>
              <a:defRPr>
                <a:gradFill>
                  <a:gsLst>
                    <a:gs pos="1250">
                      <a:srgbClr val="000000"/>
                    </a:gs>
                    <a:gs pos="100000">
                      <a:srgbClr val="000000"/>
                    </a:gs>
                  </a:gsLst>
                  <a:lin ang="5400000" scaled="0"/>
                </a:gradFill>
                <a:latin typeface="Consolas" pitchFamily="49" charset="0"/>
                <a:cs typeface="Consolas" pitchFamily="49" charset="0"/>
              </a:defRPr>
            </a:lvl2pPr>
            <a:lvl3pPr marL="429873" indent="0">
              <a:buNone/>
              <a:defRPr>
                <a:gradFill>
                  <a:gsLst>
                    <a:gs pos="1250">
                      <a:srgbClr val="000000"/>
                    </a:gs>
                    <a:gs pos="100000">
                      <a:srgbClr val="000000"/>
                    </a:gs>
                  </a:gsLst>
                  <a:lin ang="5400000" scaled="0"/>
                </a:gradFill>
                <a:latin typeface="Consolas" pitchFamily="49" charset="0"/>
                <a:cs typeface="Consolas" pitchFamily="49" charset="0"/>
              </a:defRPr>
            </a:lvl3pPr>
            <a:lvl4pPr marL="598965" indent="0">
              <a:buNone/>
              <a:defRPr>
                <a:gradFill>
                  <a:gsLst>
                    <a:gs pos="1250">
                      <a:srgbClr val="000000"/>
                    </a:gs>
                    <a:gs pos="100000">
                      <a:srgbClr val="000000"/>
                    </a:gs>
                  </a:gsLst>
                  <a:lin ang="5400000" scaled="0"/>
                </a:gradFill>
                <a:latin typeface="Consolas" pitchFamily="49" charset="0"/>
                <a:cs typeface="Consolas" pitchFamily="49" charset="0"/>
              </a:defRPr>
            </a:lvl4pPr>
            <a:lvl5pPr marL="772819"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753533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0"/>
            <a:ext cx="11155093" cy="498598"/>
          </a:xfrm>
        </p:spPr>
        <p:txBody>
          <a:bodyPr/>
          <a:lstStyle>
            <a:lvl1pPr>
              <a:defRPr sz="36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50" y="1447803"/>
            <a:ext cx="11151916" cy="1491177"/>
          </a:xfrm>
          <a:prstGeom prst="rect">
            <a:avLst/>
          </a:prstGeom>
        </p:spPr>
        <p:txBody>
          <a:bodyPr/>
          <a:lstStyle>
            <a:lvl1pPr marL="257209" indent="-25720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550" indent="-21434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91" indent="-21434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364" indent="-17147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837" indent="-171473">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81"/>
            <a:ext cx="12192003" cy="619125"/>
          </a:xfrm>
          <a:prstGeom prst="rect">
            <a:avLst/>
          </a:prstGeom>
          <a:solidFill>
            <a:srgbClr val="FFFF99"/>
          </a:solidFill>
        </p:spPr>
        <p:txBody>
          <a:bodyPr wrap="square" lIns="114311" tIns="57155" rIns="114311" bIns="57155" anchor="b" anchorCtr="0">
            <a:noAutofit/>
          </a:bodyPr>
          <a:lstStyle>
            <a:lvl1pPr algn="r">
              <a:buFont typeface="Arial" pitchFamily="34" charset="0"/>
              <a:buNone/>
              <a:defRPr sz="27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39412518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34311" y="6092554"/>
            <a:ext cx="256398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79694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PPT_image_fla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
            <a:ext cx="12192000" cy="6856215"/>
          </a:xfrm>
          <a:prstGeom prst="rect">
            <a:avLst/>
          </a:prstGeom>
        </p:spPr>
      </p:pic>
      <p:sp>
        <p:nvSpPr>
          <p:cNvPr id="2" name="Title 1"/>
          <p:cNvSpPr>
            <a:spLocks noGrp="1"/>
          </p:cNvSpPr>
          <p:nvPr>
            <p:ph type="title" hasCustomPrompt="1"/>
          </p:nvPr>
        </p:nvSpPr>
        <p:spPr>
          <a:xfrm>
            <a:off x="542654" y="3868674"/>
            <a:ext cx="5550175" cy="1495794"/>
          </a:xfrm>
        </p:spPr>
        <p:txBody>
          <a:bodyPr anchor="b" anchorCtr="0"/>
          <a:lstStyle>
            <a:lvl1pPr>
              <a:defRPr sz="5400" spc="-113" baseline="0">
                <a:solidFill>
                  <a:srgbClr val="FFFFFF"/>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42653" y="5683558"/>
            <a:ext cx="8285764" cy="498599"/>
          </a:xfrm>
        </p:spPr>
        <p:txBody>
          <a:bodyPr>
            <a:noAutofit/>
          </a:bodyPr>
          <a:lstStyle>
            <a:lvl1pPr marL="0" indent="0">
              <a:spcBef>
                <a:spcPts val="0"/>
              </a:spcBef>
              <a:buNone/>
              <a:defRPr spc="-53" baseline="0">
                <a:solidFill>
                  <a:srgbClr val="FFFFFF"/>
                </a:solidFill>
                <a:latin typeface="+mj-lt"/>
              </a:defRPr>
            </a:lvl1pPr>
          </a:lstStyle>
          <a:p>
            <a:pPr lvl="0"/>
            <a:r>
              <a:rPr lang="en-US" dirty="0" smtClean="0"/>
              <a:t>Speaker Title</a:t>
            </a:r>
            <a:endParaRPr lang="en-US" dirty="0"/>
          </a:p>
        </p:txBody>
      </p:sp>
      <p:sp>
        <p:nvSpPr>
          <p:cNvPr id="6" name="Freeform 32"/>
          <p:cNvSpPr>
            <a:spLocks noEditPoints="1"/>
          </p:cNvSpPr>
          <p:nvPr userDrawn="1"/>
        </p:nvSpPr>
        <p:spPr bwMode="auto">
          <a:xfrm>
            <a:off x="11217941" y="6499682"/>
            <a:ext cx="799135" cy="129723"/>
          </a:xfrm>
          <a:custGeom>
            <a:avLst/>
            <a:gdLst>
              <a:gd name="T0" fmla="*/ 4053 w 5549"/>
              <a:gd name="T1" fmla="*/ 571 h 901"/>
              <a:gd name="T2" fmla="*/ 4198 w 5549"/>
              <a:gd name="T3" fmla="*/ 714 h 901"/>
              <a:gd name="T4" fmla="*/ 4309 w 5549"/>
              <a:gd name="T5" fmla="*/ 420 h 901"/>
              <a:gd name="T6" fmla="*/ 2725 w 5549"/>
              <a:gd name="T7" fmla="*/ 416 h 901"/>
              <a:gd name="T8" fmla="*/ 2678 w 5549"/>
              <a:gd name="T9" fmla="*/ 707 h 901"/>
              <a:gd name="T10" fmla="*/ 2897 w 5549"/>
              <a:gd name="T11" fmla="*/ 581 h 901"/>
              <a:gd name="T12" fmla="*/ 2818 w 5549"/>
              <a:gd name="T13" fmla="*/ 352 h 901"/>
              <a:gd name="T14" fmla="*/ 5500 w 5549"/>
              <a:gd name="T15" fmla="*/ 271 h 901"/>
              <a:gd name="T16" fmla="*/ 5504 w 5549"/>
              <a:gd name="T17" fmla="*/ 255 h 901"/>
              <a:gd name="T18" fmla="*/ 5502 w 5549"/>
              <a:gd name="T19" fmla="*/ 327 h 901"/>
              <a:gd name="T20" fmla="*/ 5435 w 5549"/>
              <a:gd name="T21" fmla="*/ 248 h 901"/>
              <a:gd name="T22" fmla="*/ 5539 w 5549"/>
              <a:gd name="T23" fmla="*/ 292 h 901"/>
              <a:gd name="T24" fmla="*/ 5477 w 5549"/>
              <a:gd name="T25" fmla="*/ 221 h 901"/>
              <a:gd name="T26" fmla="*/ 5477 w 5549"/>
              <a:gd name="T27" fmla="*/ 364 h 901"/>
              <a:gd name="T28" fmla="*/ 5477 w 5549"/>
              <a:gd name="T29" fmla="*/ 221 h 901"/>
              <a:gd name="T30" fmla="*/ 2032 w 5549"/>
              <a:gd name="T31" fmla="*/ 364 h 901"/>
              <a:gd name="T32" fmla="*/ 1806 w 5549"/>
              <a:gd name="T33" fmla="*/ 455 h 901"/>
              <a:gd name="T34" fmla="*/ 1690 w 5549"/>
              <a:gd name="T35" fmla="*/ 379 h 901"/>
              <a:gd name="T36" fmla="*/ 1572 w 5549"/>
              <a:gd name="T37" fmla="*/ 654 h 901"/>
              <a:gd name="T38" fmla="*/ 1746 w 5549"/>
              <a:gd name="T39" fmla="*/ 672 h 901"/>
              <a:gd name="T40" fmla="*/ 1971 w 5549"/>
              <a:gd name="T41" fmla="*/ 723 h 901"/>
              <a:gd name="T42" fmla="*/ 1611 w 5549"/>
              <a:gd name="T43" fmla="*/ 896 h 901"/>
              <a:gd name="T44" fmla="*/ 1338 w 5549"/>
              <a:gd name="T45" fmla="*/ 627 h 901"/>
              <a:gd name="T46" fmla="*/ 1567 w 5549"/>
              <a:gd name="T47" fmla="*/ 251 h 901"/>
              <a:gd name="T48" fmla="*/ 4470 w 5549"/>
              <a:gd name="T49" fmla="*/ 290 h 901"/>
              <a:gd name="T50" fmla="*/ 4485 w 5549"/>
              <a:gd name="T51" fmla="*/ 692 h 901"/>
              <a:gd name="T52" fmla="*/ 4048 w 5549"/>
              <a:gd name="T53" fmla="*/ 893 h 901"/>
              <a:gd name="T54" fmla="*/ 3810 w 5549"/>
              <a:gd name="T55" fmla="*/ 596 h 901"/>
              <a:gd name="T56" fmla="*/ 4051 w 5549"/>
              <a:gd name="T57" fmla="*/ 239 h 901"/>
              <a:gd name="T58" fmla="*/ 3738 w 5549"/>
              <a:gd name="T59" fmla="*/ 243 h 901"/>
              <a:gd name="T60" fmla="*/ 3810 w 5549"/>
              <a:gd name="T61" fmla="*/ 404 h 901"/>
              <a:gd name="T62" fmla="*/ 3568 w 5549"/>
              <a:gd name="T63" fmla="*/ 351 h 901"/>
              <a:gd name="T64" fmla="*/ 3435 w 5549"/>
              <a:gd name="T65" fmla="*/ 404 h 901"/>
              <a:gd name="T66" fmla="*/ 3715 w 5549"/>
              <a:gd name="T67" fmla="*/ 502 h 901"/>
              <a:gd name="T68" fmla="*/ 3772 w 5549"/>
              <a:gd name="T69" fmla="*/ 723 h 901"/>
              <a:gd name="T70" fmla="*/ 3481 w 5549"/>
              <a:gd name="T71" fmla="*/ 899 h 901"/>
              <a:gd name="T72" fmla="*/ 3109 w 5549"/>
              <a:gd name="T73" fmla="*/ 780 h 901"/>
              <a:gd name="T74" fmla="*/ 2924 w 5549"/>
              <a:gd name="T75" fmla="*/ 850 h 901"/>
              <a:gd name="T76" fmla="*/ 2466 w 5549"/>
              <a:gd name="T77" fmla="*/ 785 h 901"/>
              <a:gd name="T78" fmla="*/ 2446 w 5549"/>
              <a:gd name="T79" fmla="*/ 426 h 901"/>
              <a:gd name="T80" fmla="*/ 2260 w 5549"/>
              <a:gd name="T81" fmla="*/ 645 h 901"/>
              <a:gd name="T82" fmla="*/ 2505 w 5549"/>
              <a:gd name="T83" fmla="*/ 218 h 901"/>
              <a:gd name="T84" fmla="*/ 2863 w 5549"/>
              <a:gd name="T85" fmla="*/ 201 h 901"/>
              <a:gd name="T86" fmla="*/ 3146 w 5549"/>
              <a:gd name="T87" fmla="*/ 467 h 901"/>
              <a:gd name="T88" fmla="*/ 3344 w 5549"/>
              <a:gd name="T89" fmla="*/ 660 h 901"/>
              <a:gd name="T90" fmla="*/ 3452 w 5549"/>
              <a:gd name="T91" fmla="*/ 751 h 901"/>
              <a:gd name="T92" fmla="*/ 3486 w 5549"/>
              <a:gd name="T93" fmla="*/ 627 h 901"/>
              <a:gd name="T94" fmla="*/ 3243 w 5549"/>
              <a:gd name="T95" fmla="*/ 536 h 901"/>
              <a:gd name="T96" fmla="*/ 3290 w 5549"/>
              <a:gd name="T97" fmla="*/ 250 h 901"/>
              <a:gd name="T98" fmla="*/ 5014 w 5549"/>
              <a:gd name="T99" fmla="*/ 10 h 901"/>
              <a:gd name="T100" fmla="*/ 4899 w 5549"/>
              <a:gd name="T101" fmla="*/ 226 h 901"/>
              <a:gd name="T102" fmla="*/ 5157 w 5549"/>
              <a:gd name="T103" fmla="*/ 692 h 901"/>
              <a:gd name="T104" fmla="*/ 5224 w 5549"/>
              <a:gd name="T105" fmla="*/ 872 h 901"/>
              <a:gd name="T106" fmla="*/ 4973 w 5549"/>
              <a:gd name="T107" fmla="*/ 850 h 901"/>
              <a:gd name="T108" fmla="*/ 4766 w 5549"/>
              <a:gd name="T109" fmla="*/ 876 h 901"/>
              <a:gd name="T110" fmla="*/ 4741 w 5549"/>
              <a:gd name="T111" fmla="*/ 64 h 901"/>
              <a:gd name="T112" fmla="*/ 1406 w 5549"/>
              <a:gd name="T113" fmla="*/ 143 h 901"/>
              <a:gd name="T114" fmla="*/ 798 w 5549"/>
              <a:gd name="T115" fmla="*/ 40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9" h="901">
                <a:moveTo>
                  <a:pt x="4214" y="352"/>
                </a:moveTo>
                <a:lnTo>
                  <a:pt x="4189" y="361"/>
                </a:lnTo>
                <a:lnTo>
                  <a:pt x="4164" y="374"/>
                </a:lnTo>
                <a:lnTo>
                  <a:pt x="4142" y="393"/>
                </a:lnTo>
                <a:lnTo>
                  <a:pt x="4120" y="416"/>
                </a:lnTo>
                <a:lnTo>
                  <a:pt x="4102" y="443"/>
                </a:lnTo>
                <a:lnTo>
                  <a:pt x="4085" y="473"/>
                </a:lnTo>
                <a:lnTo>
                  <a:pt x="4071" y="505"/>
                </a:lnTo>
                <a:lnTo>
                  <a:pt x="4061" y="537"/>
                </a:lnTo>
                <a:lnTo>
                  <a:pt x="4053" y="571"/>
                </a:lnTo>
                <a:lnTo>
                  <a:pt x="4049" y="603"/>
                </a:lnTo>
                <a:lnTo>
                  <a:pt x="4049" y="633"/>
                </a:lnTo>
                <a:lnTo>
                  <a:pt x="4053" y="662"/>
                </a:lnTo>
                <a:lnTo>
                  <a:pt x="4061" y="687"/>
                </a:lnTo>
                <a:lnTo>
                  <a:pt x="4075" y="707"/>
                </a:lnTo>
                <a:lnTo>
                  <a:pt x="4093" y="723"/>
                </a:lnTo>
                <a:lnTo>
                  <a:pt x="4117" y="731"/>
                </a:lnTo>
                <a:lnTo>
                  <a:pt x="4145" y="733"/>
                </a:lnTo>
                <a:lnTo>
                  <a:pt x="4172" y="728"/>
                </a:lnTo>
                <a:lnTo>
                  <a:pt x="4198" y="714"/>
                </a:lnTo>
                <a:lnTo>
                  <a:pt x="4221" y="696"/>
                </a:lnTo>
                <a:lnTo>
                  <a:pt x="4243" y="672"/>
                </a:lnTo>
                <a:lnTo>
                  <a:pt x="4263" y="643"/>
                </a:lnTo>
                <a:lnTo>
                  <a:pt x="4278" y="613"/>
                </a:lnTo>
                <a:lnTo>
                  <a:pt x="4293" y="581"/>
                </a:lnTo>
                <a:lnTo>
                  <a:pt x="4304" y="547"/>
                </a:lnTo>
                <a:lnTo>
                  <a:pt x="4310" y="514"/>
                </a:lnTo>
                <a:lnTo>
                  <a:pt x="4314" y="480"/>
                </a:lnTo>
                <a:lnTo>
                  <a:pt x="4312" y="448"/>
                </a:lnTo>
                <a:lnTo>
                  <a:pt x="4309" y="420"/>
                </a:lnTo>
                <a:lnTo>
                  <a:pt x="4299" y="396"/>
                </a:lnTo>
                <a:lnTo>
                  <a:pt x="4285" y="376"/>
                </a:lnTo>
                <a:lnTo>
                  <a:pt x="4265" y="361"/>
                </a:lnTo>
                <a:lnTo>
                  <a:pt x="4241" y="352"/>
                </a:lnTo>
                <a:lnTo>
                  <a:pt x="4214" y="352"/>
                </a:lnTo>
                <a:close/>
                <a:moveTo>
                  <a:pt x="2818" y="352"/>
                </a:moveTo>
                <a:lnTo>
                  <a:pt x="2792" y="361"/>
                </a:lnTo>
                <a:lnTo>
                  <a:pt x="2769" y="374"/>
                </a:lnTo>
                <a:lnTo>
                  <a:pt x="2745" y="393"/>
                </a:lnTo>
                <a:lnTo>
                  <a:pt x="2725" y="416"/>
                </a:lnTo>
                <a:lnTo>
                  <a:pt x="2705" y="443"/>
                </a:lnTo>
                <a:lnTo>
                  <a:pt x="2690" y="473"/>
                </a:lnTo>
                <a:lnTo>
                  <a:pt x="2674" y="505"/>
                </a:lnTo>
                <a:lnTo>
                  <a:pt x="2664" y="537"/>
                </a:lnTo>
                <a:lnTo>
                  <a:pt x="2656" y="571"/>
                </a:lnTo>
                <a:lnTo>
                  <a:pt x="2653" y="603"/>
                </a:lnTo>
                <a:lnTo>
                  <a:pt x="2653" y="633"/>
                </a:lnTo>
                <a:lnTo>
                  <a:pt x="2656" y="662"/>
                </a:lnTo>
                <a:lnTo>
                  <a:pt x="2664" y="687"/>
                </a:lnTo>
                <a:lnTo>
                  <a:pt x="2678" y="707"/>
                </a:lnTo>
                <a:lnTo>
                  <a:pt x="2696" y="723"/>
                </a:lnTo>
                <a:lnTo>
                  <a:pt x="2720" y="731"/>
                </a:lnTo>
                <a:lnTo>
                  <a:pt x="2749" y="733"/>
                </a:lnTo>
                <a:lnTo>
                  <a:pt x="2775" y="728"/>
                </a:lnTo>
                <a:lnTo>
                  <a:pt x="2801" y="714"/>
                </a:lnTo>
                <a:lnTo>
                  <a:pt x="2826" y="696"/>
                </a:lnTo>
                <a:lnTo>
                  <a:pt x="2846" y="672"/>
                </a:lnTo>
                <a:lnTo>
                  <a:pt x="2866" y="643"/>
                </a:lnTo>
                <a:lnTo>
                  <a:pt x="2883" y="613"/>
                </a:lnTo>
                <a:lnTo>
                  <a:pt x="2897" y="581"/>
                </a:lnTo>
                <a:lnTo>
                  <a:pt x="2907" y="547"/>
                </a:lnTo>
                <a:lnTo>
                  <a:pt x="2913" y="514"/>
                </a:lnTo>
                <a:lnTo>
                  <a:pt x="2917" y="480"/>
                </a:lnTo>
                <a:lnTo>
                  <a:pt x="2917" y="448"/>
                </a:lnTo>
                <a:lnTo>
                  <a:pt x="2912" y="420"/>
                </a:lnTo>
                <a:lnTo>
                  <a:pt x="2902" y="396"/>
                </a:lnTo>
                <a:lnTo>
                  <a:pt x="2888" y="376"/>
                </a:lnTo>
                <a:lnTo>
                  <a:pt x="2868" y="361"/>
                </a:lnTo>
                <a:lnTo>
                  <a:pt x="2844" y="352"/>
                </a:lnTo>
                <a:lnTo>
                  <a:pt x="2818" y="352"/>
                </a:lnTo>
                <a:close/>
                <a:moveTo>
                  <a:pt x="5470" y="261"/>
                </a:moveTo>
                <a:lnTo>
                  <a:pt x="5465" y="283"/>
                </a:lnTo>
                <a:lnTo>
                  <a:pt x="5477" y="283"/>
                </a:lnTo>
                <a:lnTo>
                  <a:pt x="5480" y="283"/>
                </a:lnTo>
                <a:lnTo>
                  <a:pt x="5485" y="283"/>
                </a:lnTo>
                <a:lnTo>
                  <a:pt x="5488" y="283"/>
                </a:lnTo>
                <a:lnTo>
                  <a:pt x="5493" y="281"/>
                </a:lnTo>
                <a:lnTo>
                  <a:pt x="5497" y="280"/>
                </a:lnTo>
                <a:lnTo>
                  <a:pt x="5498" y="276"/>
                </a:lnTo>
                <a:lnTo>
                  <a:pt x="5500" y="271"/>
                </a:lnTo>
                <a:lnTo>
                  <a:pt x="5500" y="266"/>
                </a:lnTo>
                <a:lnTo>
                  <a:pt x="5498" y="265"/>
                </a:lnTo>
                <a:lnTo>
                  <a:pt x="5495" y="261"/>
                </a:lnTo>
                <a:lnTo>
                  <a:pt x="5490" y="261"/>
                </a:lnTo>
                <a:lnTo>
                  <a:pt x="5485" y="261"/>
                </a:lnTo>
                <a:lnTo>
                  <a:pt x="5470" y="261"/>
                </a:lnTo>
                <a:close/>
                <a:moveTo>
                  <a:pt x="5488" y="250"/>
                </a:moveTo>
                <a:lnTo>
                  <a:pt x="5495" y="251"/>
                </a:lnTo>
                <a:lnTo>
                  <a:pt x="5500" y="253"/>
                </a:lnTo>
                <a:lnTo>
                  <a:pt x="5504" y="255"/>
                </a:lnTo>
                <a:lnTo>
                  <a:pt x="5507" y="258"/>
                </a:lnTo>
                <a:lnTo>
                  <a:pt x="5509" y="263"/>
                </a:lnTo>
                <a:lnTo>
                  <a:pt x="5510" y="268"/>
                </a:lnTo>
                <a:lnTo>
                  <a:pt x="5510" y="271"/>
                </a:lnTo>
                <a:lnTo>
                  <a:pt x="5509" y="278"/>
                </a:lnTo>
                <a:lnTo>
                  <a:pt x="5505" y="285"/>
                </a:lnTo>
                <a:lnTo>
                  <a:pt x="5500" y="290"/>
                </a:lnTo>
                <a:lnTo>
                  <a:pt x="5495" y="292"/>
                </a:lnTo>
                <a:lnTo>
                  <a:pt x="5488" y="293"/>
                </a:lnTo>
                <a:lnTo>
                  <a:pt x="5502" y="327"/>
                </a:lnTo>
                <a:lnTo>
                  <a:pt x="5488" y="327"/>
                </a:lnTo>
                <a:lnTo>
                  <a:pt x="5477" y="293"/>
                </a:lnTo>
                <a:lnTo>
                  <a:pt x="5463" y="293"/>
                </a:lnTo>
                <a:lnTo>
                  <a:pt x="5455" y="327"/>
                </a:lnTo>
                <a:lnTo>
                  <a:pt x="5443" y="327"/>
                </a:lnTo>
                <a:lnTo>
                  <a:pt x="5460" y="251"/>
                </a:lnTo>
                <a:lnTo>
                  <a:pt x="5488" y="250"/>
                </a:lnTo>
                <a:close/>
                <a:moveTo>
                  <a:pt x="5477" y="231"/>
                </a:moveTo>
                <a:lnTo>
                  <a:pt x="5453" y="236"/>
                </a:lnTo>
                <a:lnTo>
                  <a:pt x="5435" y="248"/>
                </a:lnTo>
                <a:lnTo>
                  <a:pt x="5421" y="268"/>
                </a:lnTo>
                <a:lnTo>
                  <a:pt x="5416" y="292"/>
                </a:lnTo>
                <a:lnTo>
                  <a:pt x="5421" y="315"/>
                </a:lnTo>
                <a:lnTo>
                  <a:pt x="5435" y="335"/>
                </a:lnTo>
                <a:lnTo>
                  <a:pt x="5453" y="349"/>
                </a:lnTo>
                <a:lnTo>
                  <a:pt x="5477" y="352"/>
                </a:lnTo>
                <a:lnTo>
                  <a:pt x="5500" y="349"/>
                </a:lnTo>
                <a:lnTo>
                  <a:pt x="5520" y="335"/>
                </a:lnTo>
                <a:lnTo>
                  <a:pt x="5534" y="315"/>
                </a:lnTo>
                <a:lnTo>
                  <a:pt x="5539" y="292"/>
                </a:lnTo>
                <a:lnTo>
                  <a:pt x="5534" y="268"/>
                </a:lnTo>
                <a:lnTo>
                  <a:pt x="5520" y="248"/>
                </a:lnTo>
                <a:lnTo>
                  <a:pt x="5500" y="236"/>
                </a:lnTo>
                <a:lnTo>
                  <a:pt x="5477" y="231"/>
                </a:lnTo>
                <a:close/>
                <a:moveTo>
                  <a:pt x="1151" y="226"/>
                </a:moveTo>
                <a:lnTo>
                  <a:pt x="1387" y="226"/>
                </a:lnTo>
                <a:lnTo>
                  <a:pt x="1242" y="877"/>
                </a:lnTo>
                <a:lnTo>
                  <a:pt x="1005" y="876"/>
                </a:lnTo>
                <a:lnTo>
                  <a:pt x="1151" y="226"/>
                </a:lnTo>
                <a:close/>
                <a:moveTo>
                  <a:pt x="5477" y="221"/>
                </a:moveTo>
                <a:lnTo>
                  <a:pt x="5500" y="224"/>
                </a:lnTo>
                <a:lnTo>
                  <a:pt x="5519" y="234"/>
                </a:lnTo>
                <a:lnTo>
                  <a:pt x="5535" y="250"/>
                </a:lnTo>
                <a:lnTo>
                  <a:pt x="5546" y="268"/>
                </a:lnTo>
                <a:lnTo>
                  <a:pt x="5549" y="292"/>
                </a:lnTo>
                <a:lnTo>
                  <a:pt x="5546" y="313"/>
                </a:lnTo>
                <a:lnTo>
                  <a:pt x="5535" y="334"/>
                </a:lnTo>
                <a:lnTo>
                  <a:pt x="5519" y="349"/>
                </a:lnTo>
                <a:lnTo>
                  <a:pt x="5500" y="359"/>
                </a:lnTo>
                <a:lnTo>
                  <a:pt x="5477" y="364"/>
                </a:lnTo>
                <a:lnTo>
                  <a:pt x="5455" y="359"/>
                </a:lnTo>
                <a:lnTo>
                  <a:pt x="5435" y="349"/>
                </a:lnTo>
                <a:lnTo>
                  <a:pt x="5419" y="334"/>
                </a:lnTo>
                <a:lnTo>
                  <a:pt x="5409" y="313"/>
                </a:lnTo>
                <a:lnTo>
                  <a:pt x="5406" y="292"/>
                </a:lnTo>
                <a:lnTo>
                  <a:pt x="5409" y="268"/>
                </a:lnTo>
                <a:lnTo>
                  <a:pt x="5419" y="250"/>
                </a:lnTo>
                <a:lnTo>
                  <a:pt x="5435" y="234"/>
                </a:lnTo>
                <a:lnTo>
                  <a:pt x="5455" y="224"/>
                </a:lnTo>
                <a:lnTo>
                  <a:pt x="5477" y="221"/>
                </a:lnTo>
                <a:close/>
                <a:moveTo>
                  <a:pt x="1783" y="209"/>
                </a:moveTo>
                <a:lnTo>
                  <a:pt x="1833" y="214"/>
                </a:lnTo>
                <a:lnTo>
                  <a:pt x="1875" y="224"/>
                </a:lnTo>
                <a:lnTo>
                  <a:pt x="1912" y="238"/>
                </a:lnTo>
                <a:lnTo>
                  <a:pt x="1944" y="255"/>
                </a:lnTo>
                <a:lnTo>
                  <a:pt x="1969" y="275"/>
                </a:lnTo>
                <a:lnTo>
                  <a:pt x="1991" y="295"/>
                </a:lnTo>
                <a:lnTo>
                  <a:pt x="2008" y="319"/>
                </a:lnTo>
                <a:lnTo>
                  <a:pt x="2022" y="340"/>
                </a:lnTo>
                <a:lnTo>
                  <a:pt x="2032" y="364"/>
                </a:lnTo>
                <a:lnTo>
                  <a:pt x="2040" y="386"/>
                </a:lnTo>
                <a:lnTo>
                  <a:pt x="2045" y="408"/>
                </a:lnTo>
                <a:lnTo>
                  <a:pt x="2047" y="426"/>
                </a:lnTo>
                <a:lnTo>
                  <a:pt x="2048" y="443"/>
                </a:lnTo>
                <a:lnTo>
                  <a:pt x="2048" y="455"/>
                </a:lnTo>
                <a:lnTo>
                  <a:pt x="2048" y="465"/>
                </a:lnTo>
                <a:lnTo>
                  <a:pt x="2048" y="470"/>
                </a:lnTo>
                <a:lnTo>
                  <a:pt x="1804" y="470"/>
                </a:lnTo>
                <a:lnTo>
                  <a:pt x="1806" y="463"/>
                </a:lnTo>
                <a:lnTo>
                  <a:pt x="1806" y="455"/>
                </a:lnTo>
                <a:lnTo>
                  <a:pt x="1806" y="441"/>
                </a:lnTo>
                <a:lnTo>
                  <a:pt x="1806" y="428"/>
                </a:lnTo>
                <a:lnTo>
                  <a:pt x="1803" y="413"/>
                </a:lnTo>
                <a:lnTo>
                  <a:pt x="1796" y="398"/>
                </a:lnTo>
                <a:lnTo>
                  <a:pt x="1788" y="384"/>
                </a:lnTo>
                <a:lnTo>
                  <a:pt x="1776" y="374"/>
                </a:lnTo>
                <a:lnTo>
                  <a:pt x="1761" y="366"/>
                </a:lnTo>
                <a:lnTo>
                  <a:pt x="1739" y="364"/>
                </a:lnTo>
                <a:lnTo>
                  <a:pt x="1714" y="369"/>
                </a:lnTo>
                <a:lnTo>
                  <a:pt x="1690" y="379"/>
                </a:lnTo>
                <a:lnTo>
                  <a:pt x="1668" y="396"/>
                </a:lnTo>
                <a:lnTo>
                  <a:pt x="1646" y="418"/>
                </a:lnTo>
                <a:lnTo>
                  <a:pt x="1628" y="441"/>
                </a:lnTo>
                <a:lnTo>
                  <a:pt x="1611" y="470"/>
                </a:lnTo>
                <a:lnTo>
                  <a:pt x="1597" y="500"/>
                </a:lnTo>
                <a:lnTo>
                  <a:pt x="1586" y="532"/>
                </a:lnTo>
                <a:lnTo>
                  <a:pt x="1577" y="564"/>
                </a:lnTo>
                <a:lnTo>
                  <a:pt x="1572" y="596"/>
                </a:lnTo>
                <a:lnTo>
                  <a:pt x="1570" y="625"/>
                </a:lnTo>
                <a:lnTo>
                  <a:pt x="1572" y="654"/>
                </a:lnTo>
                <a:lnTo>
                  <a:pt x="1579" y="679"/>
                </a:lnTo>
                <a:lnTo>
                  <a:pt x="1591" y="699"/>
                </a:lnTo>
                <a:lnTo>
                  <a:pt x="1606" y="716"/>
                </a:lnTo>
                <a:lnTo>
                  <a:pt x="1626" y="728"/>
                </a:lnTo>
                <a:lnTo>
                  <a:pt x="1651" y="731"/>
                </a:lnTo>
                <a:lnTo>
                  <a:pt x="1677" y="728"/>
                </a:lnTo>
                <a:lnTo>
                  <a:pt x="1698" y="719"/>
                </a:lnTo>
                <a:lnTo>
                  <a:pt x="1719" y="706"/>
                </a:lnTo>
                <a:lnTo>
                  <a:pt x="1734" y="689"/>
                </a:lnTo>
                <a:lnTo>
                  <a:pt x="1746" y="672"/>
                </a:lnTo>
                <a:lnTo>
                  <a:pt x="1756" y="657"/>
                </a:lnTo>
                <a:lnTo>
                  <a:pt x="1762" y="645"/>
                </a:lnTo>
                <a:lnTo>
                  <a:pt x="1766" y="638"/>
                </a:lnTo>
                <a:lnTo>
                  <a:pt x="2011" y="638"/>
                </a:lnTo>
                <a:lnTo>
                  <a:pt x="2010" y="642"/>
                </a:lnTo>
                <a:lnTo>
                  <a:pt x="2008" y="650"/>
                </a:lnTo>
                <a:lnTo>
                  <a:pt x="2001" y="664"/>
                </a:lnTo>
                <a:lnTo>
                  <a:pt x="1995" y="680"/>
                </a:lnTo>
                <a:lnTo>
                  <a:pt x="1984" y="701"/>
                </a:lnTo>
                <a:lnTo>
                  <a:pt x="1971" y="723"/>
                </a:lnTo>
                <a:lnTo>
                  <a:pt x="1954" y="746"/>
                </a:lnTo>
                <a:lnTo>
                  <a:pt x="1934" y="771"/>
                </a:lnTo>
                <a:lnTo>
                  <a:pt x="1909" y="795"/>
                </a:lnTo>
                <a:lnTo>
                  <a:pt x="1880" y="819"/>
                </a:lnTo>
                <a:lnTo>
                  <a:pt x="1848" y="840"/>
                </a:lnTo>
                <a:lnTo>
                  <a:pt x="1811" y="859"/>
                </a:lnTo>
                <a:lnTo>
                  <a:pt x="1769" y="874"/>
                </a:lnTo>
                <a:lnTo>
                  <a:pt x="1722" y="888"/>
                </a:lnTo>
                <a:lnTo>
                  <a:pt x="1668" y="894"/>
                </a:lnTo>
                <a:lnTo>
                  <a:pt x="1611" y="896"/>
                </a:lnTo>
                <a:lnTo>
                  <a:pt x="1559" y="891"/>
                </a:lnTo>
                <a:lnTo>
                  <a:pt x="1512" y="879"/>
                </a:lnTo>
                <a:lnTo>
                  <a:pt x="1471" y="862"/>
                </a:lnTo>
                <a:lnTo>
                  <a:pt x="1436" y="840"/>
                </a:lnTo>
                <a:lnTo>
                  <a:pt x="1407" y="813"/>
                </a:lnTo>
                <a:lnTo>
                  <a:pt x="1382" y="781"/>
                </a:lnTo>
                <a:lnTo>
                  <a:pt x="1363" y="746"/>
                </a:lnTo>
                <a:lnTo>
                  <a:pt x="1350" y="707"/>
                </a:lnTo>
                <a:lnTo>
                  <a:pt x="1342" y="669"/>
                </a:lnTo>
                <a:lnTo>
                  <a:pt x="1338" y="627"/>
                </a:lnTo>
                <a:lnTo>
                  <a:pt x="1340" y="583"/>
                </a:lnTo>
                <a:lnTo>
                  <a:pt x="1345" y="539"/>
                </a:lnTo>
                <a:lnTo>
                  <a:pt x="1357" y="497"/>
                </a:lnTo>
                <a:lnTo>
                  <a:pt x="1374" y="455"/>
                </a:lnTo>
                <a:lnTo>
                  <a:pt x="1394" y="413"/>
                </a:lnTo>
                <a:lnTo>
                  <a:pt x="1419" y="374"/>
                </a:lnTo>
                <a:lnTo>
                  <a:pt x="1449" y="339"/>
                </a:lnTo>
                <a:lnTo>
                  <a:pt x="1485" y="305"/>
                </a:lnTo>
                <a:lnTo>
                  <a:pt x="1523" y="276"/>
                </a:lnTo>
                <a:lnTo>
                  <a:pt x="1567" y="251"/>
                </a:lnTo>
                <a:lnTo>
                  <a:pt x="1614" y="231"/>
                </a:lnTo>
                <a:lnTo>
                  <a:pt x="1666" y="218"/>
                </a:lnTo>
                <a:lnTo>
                  <a:pt x="1722" y="211"/>
                </a:lnTo>
                <a:lnTo>
                  <a:pt x="1783" y="209"/>
                </a:lnTo>
                <a:close/>
                <a:moveTo>
                  <a:pt x="4258" y="201"/>
                </a:moveTo>
                <a:lnTo>
                  <a:pt x="4312" y="207"/>
                </a:lnTo>
                <a:lnTo>
                  <a:pt x="4361" y="219"/>
                </a:lnTo>
                <a:lnTo>
                  <a:pt x="4403" y="238"/>
                </a:lnTo>
                <a:lnTo>
                  <a:pt x="4440" y="261"/>
                </a:lnTo>
                <a:lnTo>
                  <a:pt x="4470" y="290"/>
                </a:lnTo>
                <a:lnTo>
                  <a:pt x="4495" y="322"/>
                </a:lnTo>
                <a:lnTo>
                  <a:pt x="4516" y="357"/>
                </a:lnTo>
                <a:lnTo>
                  <a:pt x="4529" y="396"/>
                </a:lnTo>
                <a:lnTo>
                  <a:pt x="4538" y="436"/>
                </a:lnTo>
                <a:lnTo>
                  <a:pt x="4543" y="478"/>
                </a:lnTo>
                <a:lnTo>
                  <a:pt x="4541" y="522"/>
                </a:lnTo>
                <a:lnTo>
                  <a:pt x="4534" y="566"/>
                </a:lnTo>
                <a:lnTo>
                  <a:pt x="4522" y="608"/>
                </a:lnTo>
                <a:lnTo>
                  <a:pt x="4506" y="652"/>
                </a:lnTo>
                <a:lnTo>
                  <a:pt x="4485" y="692"/>
                </a:lnTo>
                <a:lnTo>
                  <a:pt x="4460" y="731"/>
                </a:lnTo>
                <a:lnTo>
                  <a:pt x="4430" y="768"/>
                </a:lnTo>
                <a:lnTo>
                  <a:pt x="4396" y="800"/>
                </a:lnTo>
                <a:lnTo>
                  <a:pt x="4357" y="830"/>
                </a:lnTo>
                <a:lnTo>
                  <a:pt x="4314" y="856"/>
                </a:lnTo>
                <a:lnTo>
                  <a:pt x="4267" y="874"/>
                </a:lnTo>
                <a:lnTo>
                  <a:pt x="4216" y="889"/>
                </a:lnTo>
                <a:lnTo>
                  <a:pt x="4161" y="898"/>
                </a:lnTo>
                <a:lnTo>
                  <a:pt x="4103" y="898"/>
                </a:lnTo>
                <a:lnTo>
                  <a:pt x="4048" y="893"/>
                </a:lnTo>
                <a:lnTo>
                  <a:pt x="4001" y="881"/>
                </a:lnTo>
                <a:lnTo>
                  <a:pt x="3957" y="864"/>
                </a:lnTo>
                <a:lnTo>
                  <a:pt x="3920" y="842"/>
                </a:lnTo>
                <a:lnTo>
                  <a:pt x="3890" y="815"/>
                </a:lnTo>
                <a:lnTo>
                  <a:pt x="3863" y="785"/>
                </a:lnTo>
                <a:lnTo>
                  <a:pt x="3842" y="753"/>
                </a:lnTo>
                <a:lnTo>
                  <a:pt x="3827" y="716"/>
                </a:lnTo>
                <a:lnTo>
                  <a:pt x="3817" y="677"/>
                </a:lnTo>
                <a:lnTo>
                  <a:pt x="3810" y="637"/>
                </a:lnTo>
                <a:lnTo>
                  <a:pt x="3810" y="596"/>
                </a:lnTo>
                <a:lnTo>
                  <a:pt x="3816" y="554"/>
                </a:lnTo>
                <a:lnTo>
                  <a:pt x="3824" y="512"/>
                </a:lnTo>
                <a:lnTo>
                  <a:pt x="3837" y="470"/>
                </a:lnTo>
                <a:lnTo>
                  <a:pt x="3856" y="430"/>
                </a:lnTo>
                <a:lnTo>
                  <a:pt x="3878" y="391"/>
                </a:lnTo>
                <a:lnTo>
                  <a:pt x="3905" y="354"/>
                </a:lnTo>
                <a:lnTo>
                  <a:pt x="3935" y="320"/>
                </a:lnTo>
                <a:lnTo>
                  <a:pt x="3970" y="290"/>
                </a:lnTo>
                <a:lnTo>
                  <a:pt x="4009" y="261"/>
                </a:lnTo>
                <a:lnTo>
                  <a:pt x="4051" y="239"/>
                </a:lnTo>
                <a:lnTo>
                  <a:pt x="4098" y="221"/>
                </a:lnTo>
                <a:lnTo>
                  <a:pt x="4147" y="207"/>
                </a:lnTo>
                <a:lnTo>
                  <a:pt x="4201" y="201"/>
                </a:lnTo>
                <a:lnTo>
                  <a:pt x="4258" y="201"/>
                </a:lnTo>
                <a:close/>
                <a:moveTo>
                  <a:pt x="3531" y="199"/>
                </a:moveTo>
                <a:lnTo>
                  <a:pt x="3587" y="201"/>
                </a:lnTo>
                <a:lnTo>
                  <a:pt x="3635" y="207"/>
                </a:lnTo>
                <a:lnTo>
                  <a:pt x="3676" y="218"/>
                </a:lnTo>
                <a:lnTo>
                  <a:pt x="3710" y="229"/>
                </a:lnTo>
                <a:lnTo>
                  <a:pt x="3738" y="243"/>
                </a:lnTo>
                <a:lnTo>
                  <a:pt x="3760" y="260"/>
                </a:lnTo>
                <a:lnTo>
                  <a:pt x="3777" y="276"/>
                </a:lnTo>
                <a:lnTo>
                  <a:pt x="3790" y="295"/>
                </a:lnTo>
                <a:lnTo>
                  <a:pt x="3800" y="313"/>
                </a:lnTo>
                <a:lnTo>
                  <a:pt x="3807" y="332"/>
                </a:lnTo>
                <a:lnTo>
                  <a:pt x="3810" y="349"/>
                </a:lnTo>
                <a:lnTo>
                  <a:pt x="3812" y="366"/>
                </a:lnTo>
                <a:lnTo>
                  <a:pt x="3812" y="381"/>
                </a:lnTo>
                <a:lnTo>
                  <a:pt x="3812" y="394"/>
                </a:lnTo>
                <a:lnTo>
                  <a:pt x="3810" y="404"/>
                </a:lnTo>
                <a:lnTo>
                  <a:pt x="3810" y="411"/>
                </a:lnTo>
                <a:lnTo>
                  <a:pt x="3810" y="416"/>
                </a:lnTo>
                <a:lnTo>
                  <a:pt x="3583" y="416"/>
                </a:lnTo>
                <a:lnTo>
                  <a:pt x="3585" y="414"/>
                </a:lnTo>
                <a:lnTo>
                  <a:pt x="3585" y="408"/>
                </a:lnTo>
                <a:lnTo>
                  <a:pt x="3587" y="398"/>
                </a:lnTo>
                <a:lnTo>
                  <a:pt x="3587" y="386"/>
                </a:lnTo>
                <a:lnTo>
                  <a:pt x="3583" y="374"/>
                </a:lnTo>
                <a:lnTo>
                  <a:pt x="3578" y="362"/>
                </a:lnTo>
                <a:lnTo>
                  <a:pt x="3568" y="351"/>
                </a:lnTo>
                <a:lnTo>
                  <a:pt x="3553" y="340"/>
                </a:lnTo>
                <a:lnTo>
                  <a:pt x="3534" y="334"/>
                </a:lnTo>
                <a:lnTo>
                  <a:pt x="3508" y="332"/>
                </a:lnTo>
                <a:lnTo>
                  <a:pt x="3481" y="334"/>
                </a:lnTo>
                <a:lnTo>
                  <a:pt x="3460" y="340"/>
                </a:lnTo>
                <a:lnTo>
                  <a:pt x="3444" y="351"/>
                </a:lnTo>
                <a:lnTo>
                  <a:pt x="3434" y="362"/>
                </a:lnTo>
                <a:lnTo>
                  <a:pt x="3427" y="376"/>
                </a:lnTo>
                <a:lnTo>
                  <a:pt x="3428" y="391"/>
                </a:lnTo>
                <a:lnTo>
                  <a:pt x="3435" y="404"/>
                </a:lnTo>
                <a:lnTo>
                  <a:pt x="3449" y="418"/>
                </a:lnTo>
                <a:lnTo>
                  <a:pt x="3469" y="430"/>
                </a:lnTo>
                <a:lnTo>
                  <a:pt x="3497" y="438"/>
                </a:lnTo>
                <a:lnTo>
                  <a:pt x="3531" y="445"/>
                </a:lnTo>
                <a:lnTo>
                  <a:pt x="3565" y="452"/>
                </a:lnTo>
                <a:lnTo>
                  <a:pt x="3597" y="458"/>
                </a:lnTo>
                <a:lnTo>
                  <a:pt x="3629" y="465"/>
                </a:lnTo>
                <a:lnTo>
                  <a:pt x="3659" y="475"/>
                </a:lnTo>
                <a:lnTo>
                  <a:pt x="3688" y="487"/>
                </a:lnTo>
                <a:lnTo>
                  <a:pt x="3715" y="502"/>
                </a:lnTo>
                <a:lnTo>
                  <a:pt x="3736" y="521"/>
                </a:lnTo>
                <a:lnTo>
                  <a:pt x="3757" y="542"/>
                </a:lnTo>
                <a:lnTo>
                  <a:pt x="3772" y="569"/>
                </a:lnTo>
                <a:lnTo>
                  <a:pt x="3782" y="601"/>
                </a:lnTo>
                <a:lnTo>
                  <a:pt x="3787" y="642"/>
                </a:lnTo>
                <a:lnTo>
                  <a:pt x="3787" y="652"/>
                </a:lnTo>
                <a:lnTo>
                  <a:pt x="3785" y="665"/>
                </a:lnTo>
                <a:lnTo>
                  <a:pt x="3784" y="682"/>
                </a:lnTo>
                <a:lnTo>
                  <a:pt x="3779" y="702"/>
                </a:lnTo>
                <a:lnTo>
                  <a:pt x="3772" y="723"/>
                </a:lnTo>
                <a:lnTo>
                  <a:pt x="3762" y="744"/>
                </a:lnTo>
                <a:lnTo>
                  <a:pt x="3748" y="768"/>
                </a:lnTo>
                <a:lnTo>
                  <a:pt x="3733" y="790"/>
                </a:lnTo>
                <a:lnTo>
                  <a:pt x="3711" y="812"/>
                </a:lnTo>
                <a:lnTo>
                  <a:pt x="3688" y="832"/>
                </a:lnTo>
                <a:lnTo>
                  <a:pt x="3657" y="852"/>
                </a:lnTo>
                <a:lnTo>
                  <a:pt x="3622" y="869"/>
                </a:lnTo>
                <a:lnTo>
                  <a:pt x="3582" y="882"/>
                </a:lnTo>
                <a:lnTo>
                  <a:pt x="3534" y="893"/>
                </a:lnTo>
                <a:lnTo>
                  <a:pt x="3481" y="899"/>
                </a:lnTo>
                <a:lnTo>
                  <a:pt x="3420" y="901"/>
                </a:lnTo>
                <a:lnTo>
                  <a:pt x="3359" y="898"/>
                </a:lnTo>
                <a:lnTo>
                  <a:pt x="3306" y="891"/>
                </a:lnTo>
                <a:lnTo>
                  <a:pt x="3260" y="881"/>
                </a:lnTo>
                <a:lnTo>
                  <a:pt x="3221" y="869"/>
                </a:lnTo>
                <a:lnTo>
                  <a:pt x="3188" y="854"/>
                </a:lnTo>
                <a:lnTo>
                  <a:pt x="3161" y="837"/>
                </a:lnTo>
                <a:lnTo>
                  <a:pt x="3139" y="820"/>
                </a:lnTo>
                <a:lnTo>
                  <a:pt x="3122" y="800"/>
                </a:lnTo>
                <a:lnTo>
                  <a:pt x="3109" y="780"/>
                </a:lnTo>
                <a:lnTo>
                  <a:pt x="3100" y="760"/>
                </a:lnTo>
                <a:lnTo>
                  <a:pt x="3094" y="739"/>
                </a:lnTo>
                <a:lnTo>
                  <a:pt x="3092" y="721"/>
                </a:lnTo>
                <a:lnTo>
                  <a:pt x="3090" y="702"/>
                </a:lnTo>
                <a:lnTo>
                  <a:pt x="3090" y="686"/>
                </a:lnTo>
                <a:lnTo>
                  <a:pt x="3068" y="723"/>
                </a:lnTo>
                <a:lnTo>
                  <a:pt x="3040" y="760"/>
                </a:lnTo>
                <a:lnTo>
                  <a:pt x="3006" y="793"/>
                </a:lnTo>
                <a:lnTo>
                  <a:pt x="2967" y="824"/>
                </a:lnTo>
                <a:lnTo>
                  <a:pt x="2924" y="850"/>
                </a:lnTo>
                <a:lnTo>
                  <a:pt x="2875" y="871"/>
                </a:lnTo>
                <a:lnTo>
                  <a:pt x="2823" y="888"/>
                </a:lnTo>
                <a:lnTo>
                  <a:pt x="2765" y="896"/>
                </a:lnTo>
                <a:lnTo>
                  <a:pt x="2705" y="898"/>
                </a:lnTo>
                <a:lnTo>
                  <a:pt x="2651" y="893"/>
                </a:lnTo>
                <a:lnTo>
                  <a:pt x="2602" y="881"/>
                </a:lnTo>
                <a:lnTo>
                  <a:pt x="2560" y="864"/>
                </a:lnTo>
                <a:lnTo>
                  <a:pt x="2523" y="842"/>
                </a:lnTo>
                <a:lnTo>
                  <a:pt x="2491" y="815"/>
                </a:lnTo>
                <a:lnTo>
                  <a:pt x="2466" y="785"/>
                </a:lnTo>
                <a:lnTo>
                  <a:pt x="2444" y="751"/>
                </a:lnTo>
                <a:lnTo>
                  <a:pt x="2429" y="714"/>
                </a:lnTo>
                <a:lnTo>
                  <a:pt x="2419" y="675"/>
                </a:lnTo>
                <a:lnTo>
                  <a:pt x="2414" y="635"/>
                </a:lnTo>
                <a:lnTo>
                  <a:pt x="2414" y="593"/>
                </a:lnTo>
                <a:lnTo>
                  <a:pt x="2419" y="551"/>
                </a:lnTo>
                <a:lnTo>
                  <a:pt x="2429" y="509"/>
                </a:lnTo>
                <a:lnTo>
                  <a:pt x="2442" y="467"/>
                </a:lnTo>
                <a:lnTo>
                  <a:pt x="2462" y="426"/>
                </a:lnTo>
                <a:lnTo>
                  <a:pt x="2446" y="426"/>
                </a:lnTo>
                <a:lnTo>
                  <a:pt x="2429" y="430"/>
                </a:lnTo>
                <a:lnTo>
                  <a:pt x="2410" y="435"/>
                </a:lnTo>
                <a:lnTo>
                  <a:pt x="2388" y="443"/>
                </a:lnTo>
                <a:lnTo>
                  <a:pt x="2368" y="455"/>
                </a:lnTo>
                <a:lnTo>
                  <a:pt x="2348" y="472"/>
                </a:lnTo>
                <a:lnTo>
                  <a:pt x="2326" y="494"/>
                </a:lnTo>
                <a:lnTo>
                  <a:pt x="2308" y="521"/>
                </a:lnTo>
                <a:lnTo>
                  <a:pt x="2289" y="556"/>
                </a:lnTo>
                <a:lnTo>
                  <a:pt x="2274" y="596"/>
                </a:lnTo>
                <a:lnTo>
                  <a:pt x="2260" y="645"/>
                </a:lnTo>
                <a:lnTo>
                  <a:pt x="2207" y="877"/>
                </a:lnTo>
                <a:lnTo>
                  <a:pt x="1983" y="877"/>
                </a:lnTo>
                <a:lnTo>
                  <a:pt x="2129" y="226"/>
                </a:lnTo>
                <a:lnTo>
                  <a:pt x="2341" y="226"/>
                </a:lnTo>
                <a:lnTo>
                  <a:pt x="2323" y="307"/>
                </a:lnTo>
                <a:lnTo>
                  <a:pt x="2355" y="275"/>
                </a:lnTo>
                <a:lnTo>
                  <a:pt x="2390" y="251"/>
                </a:lnTo>
                <a:lnTo>
                  <a:pt x="2432" y="233"/>
                </a:lnTo>
                <a:lnTo>
                  <a:pt x="2467" y="223"/>
                </a:lnTo>
                <a:lnTo>
                  <a:pt x="2505" y="218"/>
                </a:lnTo>
                <a:lnTo>
                  <a:pt x="2542" y="216"/>
                </a:lnTo>
                <a:lnTo>
                  <a:pt x="2506" y="357"/>
                </a:lnTo>
                <a:lnTo>
                  <a:pt x="2536" y="322"/>
                </a:lnTo>
                <a:lnTo>
                  <a:pt x="2572" y="292"/>
                </a:lnTo>
                <a:lnTo>
                  <a:pt x="2611" y="263"/>
                </a:lnTo>
                <a:lnTo>
                  <a:pt x="2654" y="239"/>
                </a:lnTo>
                <a:lnTo>
                  <a:pt x="2701" y="221"/>
                </a:lnTo>
                <a:lnTo>
                  <a:pt x="2752" y="207"/>
                </a:lnTo>
                <a:lnTo>
                  <a:pt x="2806" y="201"/>
                </a:lnTo>
                <a:lnTo>
                  <a:pt x="2863" y="201"/>
                </a:lnTo>
                <a:lnTo>
                  <a:pt x="2915" y="207"/>
                </a:lnTo>
                <a:lnTo>
                  <a:pt x="2962" y="219"/>
                </a:lnTo>
                <a:lnTo>
                  <a:pt x="3004" y="236"/>
                </a:lnTo>
                <a:lnTo>
                  <a:pt x="3041" y="258"/>
                </a:lnTo>
                <a:lnTo>
                  <a:pt x="3072" y="285"/>
                </a:lnTo>
                <a:lnTo>
                  <a:pt x="3097" y="315"/>
                </a:lnTo>
                <a:lnTo>
                  <a:pt x="3117" y="349"/>
                </a:lnTo>
                <a:lnTo>
                  <a:pt x="3132" y="386"/>
                </a:lnTo>
                <a:lnTo>
                  <a:pt x="3142" y="425"/>
                </a:lnTo>
                <a:lnTo>
                  <a:pt x="3146" y="467"/>
                </a:lnTo>
                <a:lnTo>
                  <a:pt x="3146" y="509"/>
                </a:lnTo>
                <a:lnTo>
                  <a:pt x="3139" y="554"/>
                </a:lnTo>
                <a:lnTo>
                  <a:pt x="3136" y="564"/>
                </a:lnTo>
                <a:lnTo>
                  <a:pt x="3127" y="573"/>
                </a:lnTo>
                <a:lnTo>
                  <a:pt x="3117" y="579"/>
                </a:lnTo>
                <a:lnTo>
                  <a:pt x="3104" y="585"/>
                </a:lnTo>
                <a:lnTo>
                  <a:pt x="2908" y="654"/>
                </a:lnTo>
                <a:lnTo>
                  <a:pt x="3346" y="654"/>
                </a:lnTo>
                <a:lnTo>
                  <a:pt x="3344" y="655"/>
                </a:lnTo>
                <a:lnTo>
                  <a:pt x="3344" y="660"/>
                </a:lnTo>
                <a:lnTo>
                  <a:pt x="3343" y="669"/>
                </a:lnTo>
                <a:lnTo>
                  <a:pt x="3341" y="679"/>
                </a:lnTo>
                <a:lnTo>
                  <a:pt x="3343" y="691"/>
                </a:lnTo>
                <a:lnTo>
                  <a:pt x="3346" y="702"/>
                </a:lnTo>
                <a:lnTo>
                  <a:pt x="3351" y="716"/>
                </a:lnTo>
                <a:lnTo>
                  <a:pt x="3361" y="728"/>
                </a:lnTo>
                <a:lnTo>
                  <a:pt x="3376" y="736"/>
                </a:lnTo>
                <a:lnTo>
                  <a:pt x="3395" y="744"/>
                </a:lnTo>
                <a:lnTo>
                  <a:pt x="3420" y="749"/>
                </a:lnTo>
                <a:lnTo>
                  <a:pt x="3452" y="751"/>
                </a:lnTo>
                <a:lnTo>
                  <a:pt x="3476" y="749"/>
                </a:lnTo>
                <a:lnTo>
                  <a:pt x="3497" y="741"/>
                </a:lnTo>
                <a:lnTo>
                  <a:pt x="3514" y="731"/>
                </a:lnTo>
                <a:lnTo>
                  <a:pt x="3528" y="718"/>
                </a:lnTo>
                <a:lnTo>
                  <a:pt x="3536" y="702"/>
                </a:lnTo>
                <a:lnTo>
                  <a:pt x="3538" y="686"/>
                </a:lnTo>
                <a:lnTo>
                  <a:pt x="3536" y="669"/>
                </a:lnTo>
                <a:lnTo>
                  <a:pt x="3526" y="654"/>
                </a:lnTo>
                <a:lnTo>
                  <a:pt x="3509" y="638"/>
                </a:lnTo>
                <a:lnTo>
                  <a:pt x="3486" y="627"/>
                </a:lnTo>
                <a:lnTo>
                  <a:pt x="3455" y="620"/>
                </a:lnTo>
                <a:lnTo>
                  <a:pt x="3440" y="617"/>
                </a:lnTo>
                <a:lnTo>
                  <a:pt x="3420" y="613"/>
                </a:lnTo>
                <a:lnTo>
                  <a:pt x="3398" y="608"/>
                </a:lnTo>
                <a:lnTo>
                  <a:pt x="3373" y="601"/>
                </a:lnTo>
                <a:lnTo>
                  <a:pt x="3346" y="593"/>
                </a:lnTo>
                <a:lnTo>
                  <a:pt x="3319" y="581"/>
                </a:lnTo>
                <a:lnTo>
                  <a:pt x="3292" y="569"/>
                </a:lnTo>
                <a:lnTo>
                  <a:pt x="3267" y="553"/>
                </a:lnTo>
                <a:lnTo>
                  <a:pt x="3243" y="536"/>
                </a:lnTo>
                <a:lnTo>
                  <a:pt x="3223" y="514"/>
                </a:lnTo>
                <a:lnTo>
                  <a:pt x="3206" y="489"/>
                </a:lnTo>
                <a:lnTo>
                  <a:pt x="3196" y="462"/>
                </a:lnTo>
                <a:lnTo>
                  <a:pt x="3191" y="430"/>
                </a:lnTo>
                <a:lnTo>
                  <a:pt x="3193" y="393"/>
                </a:lnTo>
                <a:lnTo>
                  <a:pt x="3201" y="356"/>
                </a:lnTo>
                <a:lnTo>
                  <a:pt x="3216" y="322"/>
                </a:lnTo>
                <a:lnTo>
                  <a:pt x="3237" y="293"/>
                </a:lnTo>
                <a:lnTo>
                  <a:pt x="3262" y="270"/>
                </a:lnTo>
                <a:lnTo>
                  <a:pt x="3290" y="250"/>
                </a:lnTo>
                <a:lnTo>
                  <a:pt x="3324" y="233"/>
                </a:lnTo>
                <a:lnTo>
                  <a:pt x="3361" y="219"/>
                </a:lnTo>
                <a:lnTo>
                  <a:pt x="3402" y="209"/>
                </a:lnTo>
                <a:lnTo>
                  <a:pt x="3442" y="202"/>
                </a:lnTo>
                <a:lnTo>
                  <a:pt x="3486" y="199"/>
                </a:lnTo>
                <a:lnTo>
                  <a:pt x="3531" y="199"/>
                </a:lnTo>
                <a:close/>
                <a:moveTo>
                  <a:pt x="4950" y="7"/>
                </a:moveTo>
                <a:lnTo>
                  <a:pt x="4977" y="9"/>
                </a:lnTo>
                <a:lnTo>
                  <a:pt x="4999" y="10"/>
                </a:lnTo>
                <a:lnTo>
                  <a:pt x="5014" y="10"/>
                </a:lnTo>
                <a:lnTo>
                  <a:pt x="5019" y="12"/>
                </a:lnTo>
                <a:lnTo>
                  <a:pt x="4994" y="133"/>
                </a:lnTo>
                <a:lnTo>
                  <a:pt x="4965" y="135"/>
                </a:lnTo>
                <a:lnTo>
                  <a:pt x="4945" y="140"/>
                </a:lnTo>
                <a:lnTo>
                  <a:pt x="4930" y="147"/>
                </a:lnTo>
                <a:lnTo>
                  <a:pt x="4920" y="159"/>
                </a:lnTo>
                <a:lnTo>
                  <a:pt x="4913" y="172"/>
                </a:lnTo>
                <a:lnTo>
                  <a:pt x="4908" y="189"/>
                </a:lnTo>
                <a:lnTo>
                  <a:pt x="4903" y="209"/>
                </a:lnTo>
                <a:lnTo>
                  <a:pt x="4899" y="226"/>
                </a:lnTo>
                <a:lnTo>
                  <a:pt x="5039" y="226"/>
                </a:lnTo>
                <a:lnTo>
                  <a:pt x="5073" y="69"/>
                </a:lnTo>
                <a:lnTo>
                  <a:pt x="5290" y="69"/>
                </a:lnTo>
                <a:lnTo>
                  <a:pt x="5254" y="226"/>
                </a:lnTo>
                <a:lnTo>
                  <a:pt x="5367" y="226"/>
                </a:lnTo>
                <a:lnTo>
                  <a:pt x="5334" y="377"/>
                </a:lnTo>
                <a:lnTo>
                  <a:pt x="5222" y="377"/>
                </a:lnTo>
                <a:lnTo>
                  <a:pt x="5162" y="662"/>
                </a:lnTo>
                <a:lnTo>
                  <a:pt x="5159" y="677"/>
                </a:lnTo>
                <a:lnTo>
                  <a:pt x="5157" y="692"/>
                </a:lnTo>
                <a:lnTo>
                  <a:pt x="5159" y="709"/>
                </a:lnTo>
                <a:lnTo>
                  <a:pt x="5167" y="718"/>
                </a:lnTo>
                <a:lnTo>
                  <a:pt x="5179" y="723"/>
                </a:lnTo>
                <a:lnTo>
                  <a:pt x="5196" y="724"/>
                </a:lnTo>
                <a:lnTo>
                  <a:pt x="5214" y="726"/>
                </a:lnTo>
                <a:lnTo>
                  <a:pt x="5231" y="726"/>
                </a:lnTo>
                <a:lnTo>
                  <a:pt x="5246" y="726"/>
                </a:lnTo>
                <a:lnTo>
                  <a:pt x="5256" y="724"/>
                </a:lnTo>
                <a:lnTo>
                  <a:pt x="5261" y="724"/>
                </a:lnTo>
                <a:lnTo>
                  <a:pt x="5224" y="872"/>
                </a:lnTo>
                <a:lnTo>
                  <a:pt x="5219" y="874"/>
                </a:lnTo>
                <a:lnTo>
                  <a:pt x="5206" y="874"/>
                </a:lnTo>
                <a:lnTo>
                  <a:pt x="5182" y="876"/>
                </a:lnTo>
                <a:lnTo>
                  <a:pt x="5155" y="877"/>
                </a:lnTo>
                <a:lnTo>
                  <a:pt x="5123" y="877"/>
                </a:lnTo>
                <a:lnTo>
                  <a:pt x="5090" y="877"/>
                </a:lnTo>
                <a:lnTo>
                  <a:pt x="5056" y="874"/>
                </a:lnTo>
                <a:lnTo>
                  <a:pt x="5024" y="871"/>
                </a:lnTo>
                <a:lnTo>
                  <a:pt x="4995" y="862"/>
                </a:lnTo>
                <a:lnTo>
                  <a:pt x="4973" y="850"/>
                </a:lnTo>
                <a:lnTo>
                  <a:pt x="4960" y="840"/>
                </a:lnTo>
                <a:lnTo>
                  <a:pt x="4948" y="829"/>
                </a:lnTo>
                <a:lnTo>
                  <a:pt x="4940" y="813"/>
                </a:lnTo>
                <a:lnTo>
                  <a:pt x="4931" y="793"/>
                </a:lnTo>
                <a:lnTo>
                  <a:pt x="4928" y="768"/>
                </a:lnTo>
                <a:lnTo>
                  <a:pt x="4928" y="739"/>
                </a:lnTo>
                <a:lnTo>
                  <a:pt x="4933" y="706"/>
                </a:lnTo>
                <a:lnTo>
                  <a:pt x="5005" y="377"/>
                </a:lnTo>
                <a:lnTo>
                  <a:pt x="4876" y="377"/>
                </a:lnTo>
                <a:lnTo>
                  <a:pt x="4766" y="876"/>
                </a:lnTo>
                <a:lnTo>
                  <a:pt x="4534" y="876"/>
                </a:lnTo>
                <a:lnTo>
                  <a:pt x="4644" y="377"/>
                </a:lnTo>
                <a:lnTo>
                  <a:pt x="4522" y="377"/>
                </a:lnTo>
                <a:lnTo>
                  <a:pt x="4556" y="226"/>
                </a:lnTo>
                <a:lnTo>
                  <a:pt x="4674" y="226"/>
                </a:lnTo>
                <a:lnTo>
                  <a:pt x="4684" y="180"/>
                </a:lnTo>
                <a:lnTo>
                  <a:pt x="4696" y="143"/>
                </a:lnTo>
                <a:lnTo>
                  <a:pt x="4707" y="113"/>
                </a:lnTo>
                <a:lnTo>
                  <a:pt x="4723" y="88"/>
                </a:lnTo>
                <a:lnTo>
                  <a:pt x="4741" y="64"/>
                </a:lnTo>
                <a:lnTo>
                  <a:pt x="4763" y="46"/>
                </a:lnTo>
                <a:lnTo>
                  <a:pt x="4788" y="31"/>
                </a:lnTo>
                <a:lnTo>
                  <a:pt x="4817" y="21"/>
                </a:lnTo>
                <a:lnTo>
                  <a:pt x="4851" y="14"/>
                </a:lnTo>
                <a:lnTo>
                  <a:pt x="4884" y="9"/>
                </a:lnTo>
                <a:lnTo>
                  <a:pt x="4918" y="7"/>
                </a:lnTo>
                <a:lnTo>
                  <a:pt x="4950" y="7"/>
                </a:lnTo>
                <a:close/>
                <a:moveTo>
                  <a:pt x="1200" y="0"/>
                </a:moveTo>
                <a:lnTo>
                  <a:pt x="1438" y="0"/>
                </a:lnTo>
                <a:lnTo>
                  <a:pt x="1406" y="143"/>
                </a:lnTo>
                <a:lnTo>
                  <a:pt x="1170" y="143"/>
                </a:lnTo>
                <a:lnTo>
                  <a:pt x="1200" y="0"/>
                </a:lnTo>
                <a:close/>
                <a:moveTo>
                  <a:pt x="196" y="0"/>
                </a:moveTo>
                <a:lnTo>
                  <a:pt x="544" y="0"/>
                </a:lnTo>
                <a:lnTo>
                  <a:pt x="557" y="490"/>
                </a:lnTo>
                <a:lnTo>
                  <a:pt x="793" y="0"/>
                </a:lnTo>
                <a:lnTo>
                  <a:pt x="1141" y="0"/>
                </a:lnTo>
                <a:lnTo>
                  <a:pt x="946" y="877"/>
                </a:lnTo>
                <a:lnTo>
                  <a:pt x="694" y="877"/>
                </a:lnTo>
                <a:lnTo>
                  <a:pt x="798" y="406"/>
                </a:lnTo>
                <a:lnTo>
                  <a:pt x="562" y="877"/>
                </a:lnTo>
                <a:lnTo>
                  <a:pt x="382" y="877"/>
                </a:lnTo>
                <a:lnTo>
                  <a:pt x="372" y="406"/>
                </a:lnTo>
                <a:lnTo>
                  <a:pt x="254" y="877"/>
                </a:lnTo>
                <a:lnTo>
                  <a:pt x="0" y="877"/>
                </a:lnTo>
                <a:lnTo>
                  <a:pt x="196" y="0"/>
                </a:lnTo>
                <a:close/>
              </a:path>
            </a:pathLst>
          </a:custGeom>
          <a:solidFill>
            <a:schemeClr val="bg1"/>
          </a:solidFill>
          <a:ln w="0">
            <a:noFill/>
            <a:prstDash val="solid"/>
            <a:round/>
            <a:headEnd/>
            <a:tailEnd/>
          </a:ln>
        </p:spPr>
        <p:txBody>
          <a:bodyPr vert="horz" wrap="square" lIns="68589" tIns="34295" rIns="68589" bIns="34295" numCol="1" anchor="t" anchorCtr="0" compatLnSpc="1">
            <a:prstTxWarp prst="textNoShape">
              <a:avLst/>
            </a:prstTxWarp>
          </a:bodyPr>
          <a:lstStyle/>
          <a:p>
            <a:endParaRPr lang="en-US" sz="1800"/>
          </a:p>
        </p:txBody>
      </p:sp>
      <p:pic>
        <p:nvPicPr>
          <p:cNvPr id="7" name="Picture 6" descr="VSlogowhite.wm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841" y="1447800"/>
            <a:ext cx="2108748" cy="355600"/>
          </a:xfrm>
          <a:prstGeom prst="rect">
            <a:avLst/>
          </a:prstGeom>
        </p:spPr>
      </p:pic>
    </p:spTree>
    <p:extLst>
      <p:ext uri="{BB962C8B-B14F-4D97-AF65-F5344CB8AC3E}">
        <p14:creationId xmlns:p14="http://schemas.microsoft.com/office/powerpoint/2010/main" val="1640192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248" y="1447801"/>
            <a:ext cx="11151917" cy="150066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 Accent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93919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mphasis content - Large">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12192000" cy="6858000"/>
          </a:xfrm>
          <a:solidFill>
            <a:schemeClr val="accent1"/>
          </a:solidFill>
        </p:spPr>
        <p:txBody>
          <a:bodyPr lIns="411535" rIns="3429457" anchor="ctr" anchorCtr="0">
            <a:noAutofit/>
          </a:bodyPr>
          <a:lstStyle>
            <a:lvl1pPr marL="0">
              <a:spcBef>
                <a:spcPts val="0"/>
              </a:spcBef>
              <a:defRPr sz="5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46018159"/>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883185"/>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Tile + Imag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4170981" y="1449124"/>
            <a:ext cx="7756132" cy="373949"/>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295138" y="1447806"/>
            <a:ext cx="3878065" cy="3877055"/>
          </a:xfrm>
          <a:solidFill>
            <a:schemeClr val="accent2"/>
          </a:solidFill>
        </p:spPr>
        <p:txBody>
          <a:bodyPr lIns="205767" tIns="171473" rIns="205767" bIns="171473">
            <a:normAutofit/>
          </a:bodyPr>
          <a:lstStyle>
            <a:lvl1pPr marL="0" indent="0">
              <a:spcBef>
                <a:spcPts val="900"/>
              </a:spcBef>
              <a:spcAft>
                <a:spcPts val="450"/>
              </a:spcAft>
              <a:buNone/>
              <a:defRPr sz="3000">
                <a:solidFill>
                  <a:schemeClr val="bg1"/>
                </a:solidFill>
                <a:latin typeface="+mj-lt"/>
              </a:defRPr>
            </a:lvl1pPr>
            <a:lvl2pPr marL="0" indent="0">
              <a:spcBef>
                <a:spcPts val="900"/>
              </a:spcBef>
              <a:buNone/>
              <a:defRPr sz="1500">
                <a:solidFill>
                  <a:schemeClr val="bg1"/>
                </a:solidFill>
              </a:defRPr>
            </a:lvl2pPr>
            <a:lvl3pPr marL="175046" indent="0">
              <a:spcBef>
                <a:spcPts val="900"/>
              </a:spcBef>
              <a:buNone/>
              <a:defRPr sz="1500">
                <a:solidFill>
                  <a:schemeClr val="bg1"/>
                </a:solidFill>
              </a:defRPr>
            </a:lvl3pPr>
            <a:lvl4pPr marL="342946" indent="0">
              <a:spcBef>
                <a:spcPts val="900"/>
              </a:spcBef>
              <a:buNone/>
              <a:defRPr sz="1500">
                <a:solidFill>
                  <a:schemeClr val="bg1"/>
                </a:solidFill>
              </a:defRPr>
            </a:lvl4pPr>
            <a:lvl5pPr marL="520373" indent="0">
              <a:spcBef>
                <a:spcPts val="900"/>
              </a:spcBef>
              <a:buNone/>
              <a:defRPr sz="15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18960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68217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41945" y="6146805"/>
            <a:ext cx="2256367" cy="39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377954" y="1999548"/>
            <a:ext cx="11231365" cy="664797"/>
          </a:xfrm>
        </p:spPr>
        <p:txBody>
          <a:bodyPr/>
          <a:lstStyle>
            <a:lvl1pPr marL="0" indent="0">
              <a:buNone/>
              <a:defRPr lang="en-US" sz="48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lvl="0"/>
            <a:r>
              <a:rPr lang="en-US" smtClean="0"/>
              <a:t>Click to edit Master text styles</a:t>
            </a:r>
          </a:p>
        </p:txBody>
      </p:sp>
      <p:sp>
        <p:nvSpPr>
          <p:cNvPr id="9" name="Text Placeholder 8"/>
          <p:cNvSpPr>
            <a:spLocks noGrp="1"/>
          </p:cNvSpPr>
          <p:nvPr>
            <p:ph type="body" sz="quarter" idx="11"/>
          </p:nvPr>
        </p:nvSpPr>
        <p:spPr>
          <a:xfrm>
            <a:off x="377953" y="3463054"/>
            <a:ext cx="7515595" cy="373949"/>
          </a:xfrm>
        </p:spPr>
        <p:txBody>
          <a:bodyPr/>
          <a:lstStyle>
            <a:lvl1pPr marL="0" indent="0">
              <a:spcBef>
                <a:spcPts val="450"/>
              </a:spcBef>
              <a:buNone/>
              <a:defRPr spc="-75" baseline="0">
                <a:gradFill>
                  <a:gsLst>
                    <a:gs pos="0">
                      <a:schemeClr val="tx1"/>
                    </a:gs>
                    <a:gs pos="100000">
                      <a:schemeClr val="tx1"/>
                    </a:gs>
                  </a:gsLst>
                  <a:lin ang="5400000" scaled="0"/>
                </a:gradFill>
                <a:latin typeface="Segoe UI Light" pitchFamily="34" charset="0"/>
              </a:defRPr>
            </a:lvl1pPr>
          </a:lstStyle>
          <a:p>
            <a:pPr lvl="0"/>
            <a:r>
              <a:rPr lang="en-US" smtClean="0"/>
              <a:t>Click to edit Master text styles</a:t>
            </a:r>
          </a:p>
        </p:txBody>
      </p:sp>
    </p:spTree>
    <p:extLst>
      <p:ext uri="{BB962C8B-B14F-4D97-AF65-F5344CB8AC3E}">
        <p14:creationId xmlns:p14="http://schemas.microsoft.com/office/powerpoint/2010/main" val="313231726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358847"/>
            <a:ext cx="10240453" cy="747897"/>
          </a:xfrm>
        </p:spPr>
        <p:txBody>
          <a:bodyPr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8"/>
            <a:ext cx="10240453" cy="498599"/>
          </a:xfrm>
        </p:spPr>
        <p:txBody>
          <a:bodyPr>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pic>
        <p:nvPicPr>
          <p:cNvPr id="6"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_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358847"/>
            <a:ext cx="10240453" cy="747897"/>
          </a:xfrm>
        </p:spPr>
        <p:txBody>
          <a:bodyPr anchor="b" anchorCtr="0"/>
          <a:lstStyle>
            <a:lvl1pPr>
              <a:defRPr sz="5400" spc="-11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951" y="3425828"/>
            <a:ext cx="10240453" cy="498599"/>
          </a:xfrm>
        </p:spPr>
        <p:txBody>
          <a:bodyPr>
            <a:noAutofit/>
          </a:bodyPr>
          <a:lstStyle>
            <a:lvl1pPr marL="0" indent="0">
              <a:spcBef>
                <a:spcPts val="0"/>
              </a:spcBef>
              <a:buNone/>
              <a:defRPr spc="-53"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pic>
        <p:nvPicPr>
          <p:cNvPr id="6"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121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3124303"/>
            <a:ext cx="11151916" cy="914096"/>
          </a:xfrm>
        </p:spPr>
        <p:txBody>
          <a:bodyPr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50" y="3124303"/>
            <a:ext cx="11151916" cy="914096"/>
          </a:xfrm>
        </p:spPr>
        <p:txBody>
          <a:bodyPr anchor="b" anchorCtr="0"/>
          <a:lstStyle>
            <a:lvl1pPr>
              <a:defRPr sz="6600" spc="-225"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mo, Video - Accent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394" y="4343406"/>
            <a:ext cx="10240453" cy="461665"/>
          </a:xfrm>
        </p:spPr>
        <p:txBody>
          <a:bodyPr>
            <a:noAutofit/>
          </a:bodyPr>
          <a:lstStyle>
            <a:lvl1pPr marL="0" indent="0" algn="l">
              <a:lnSpc>
                <a:spcPct val="90000"/>
              </a:lnSpc>
              <a:spcBef>
                <a:spcPts val="0"/>
              </a:spcBef>
              <a:buNone/>
              <a:defRPr lang="en-US" sz="2700" kern="1200" spc="-53" baseline="0" dirty="0">
                <a:gradFill>
                  <a:gsLst>
                    <a:gs pos="2083">
                      <a:schemeClr val="tx1"/>
                    </a:gs>
                    <a:gs pos="99000">
                      <a:schemeClr val="tx1"/>
                    </a:gs>
                  </a:gsLst>
                  <a:lin ang="5400000" scaled="0"/>
                </a:gradFill>
                <a:latin typeface="+mj-lt"/>
                <a:ea typeface="+mn-ea"/>
                <a:cs typeface="+mn-cs"/>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pPr marL="0" marR="0" lvl="0" indent="0" algn="l" defTabSz="68586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568" y="2739679"/>
            <a:ext cx="10245219"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200" b="0" kern="1200" cap="none" spc="-300" baseline="0" dirty="0" smtClean="0">
                <a:ln w="3175">
                  <a:noFill/>
                </a:ln>
                <a:gradFill>
                  <a:gsLst>
                    <a:gs pos="100000">
                      <a:schemeClr val="tx1"/>
                    </a:gs>
                    <a:gs pos="0">
                      <a:schemeClr val="tx1"/>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2599" y="1443191"/>
            <a:ext cx="10240453" cy="914096"/>
          </a:xfrm>
        </p:spPr>
        <p:txBody>
          <a:bodyPr wrap="square" anchor="ctr">
            <a:noAutofit/>
          </a:bodyPr>
          <a:lstStyle>
            <a:lvl1pPr marL="0" indent="0">
              <a:buNone/>
              <a:defRPr sz="5000" spc="-113"/>
            </a:lvl1pPr>
          </a:lstStyle>
          <a:p>
            <a:pPr lvl="0"/>
            <a:r>
              <a:rPr lang="en-US" smtClean="0"/>
              <a:t>Click to edit Master text styles</a:t>
            </a:r>
          </a:p>
        </p:txBody>
      </p:sp>
      <p:pic>
        <p:nvPicPr>
          <p:cNvPr id="8" name="Picture 3" descr="\\SFP\Work\White_Whale\5-30037_PJ_Meyer\Client_Provided\Logos_From SharePoint_Site\VS_tm_Wht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10119781" y="6180363"/>
            <a:ext cx="1863264" cy="52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3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10.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10" Type="http://schemas.openxmlformats.org/officeDocument/2006/relationships/theme" Target="../theme/theme11.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24.wmf"/><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theme" Target="../theme/theme15.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theme" Target="../theme/theme16.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38.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7.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1.xml"/><Relationship Id="rId7"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75.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0"/>
            <a:ext cx="11151917" cy="45717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9" y="1447801"/>
            <a:ext cx="11151916" cy="15006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685955" rtl="0" eaLnBrk="1" latinLnBrk="0" hangingPunct="1">
        <a:lnSpc>
          <a:spcPct val="90000"/>
        </a:lnSpc>
        <a:spcBef>
          <a:spcPct val="0"/>
        </a:spcBef>
        <a:buNone/>
        <a:defRPr lang="en-US" sz="3301"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73" indent="-345373" algn="l" defTabSz="685955" rtl="0" eaLnBrk="1" latinLnBrk="0" hangingPunct="1">
        <a:lnSpc>
          <a:spcPct val="90000"/>
        </a:lnSpc>
        <a:spcBef>
          <a:spcPct val="20000"/>
        </a:spcBef>
        <a:buSzPct val="90000"/>
        <a:buFontTx/>
        <a:buBlip>
          <a:blip r:embed="rId19"/>
        </a:buBlip>
        <a:defRPr sz="2401" kern="1200">
          <a:gradFill>
            <a:gsLst>
              <a:gs pos="0">
                <a:schemeClr val="tx1"/>
              </a:gs>
              <a:gs pos="86000">
                <a:schemeClr val="tx1"/>
              </a:gs>
            </a:gsLst>
            <a:lin ang="5400000" scaled="0"/>
          </a:gradFill>
          <a:latin typeface="+mn-lt"/>
          <a:ea typeface="+mn-ea"/>
          <a:cs typeface="+mn-cs"/>
        </a:defRPr>
      </a:lvl1pPr>
      <a:lvl2pPr marL="641918" indent="-296545" algn="l" defTabSz="685955" rtl="0" eaLnBrk="1" latinLnBrk="0" hangingPunct="1">
        <a:lnSpc>
          <a:spcPct val="90000"/>
        </a:lnSpc>
        <a:spcBef>
          <a:spcPct val="20000"/>
        </a:spcBef>
        <a:buSzPct val="90000"/>
        <a:buFontTx/>
        <a:buBlip>
          <a:blip r:embed="rId19"/>
        </a:buBlip>
        <a:defRPr sz="2101" kern="1200">
          <a:gradFill>
            <a:gsLst>
              <a:gs pos="0">
                <a:schemeClr val="tx1"/>
              </a:gs>
              <a:gs pos="86000">
                <a:schemeClr val="tx1"/>
              </a:gs>
            </a:gsLst>
            <a:lin ang="5400000" scaled="0"/>
          </a:gradFill>
          <a:latin typeface="+mn-lt"/>
          <a:ea typeface="+mn-ea"/>
          <a:cs typeface="+mn-cs"/>
        </a:defRPr>
      </a:lvl2pPr>
      <a:lvl3pPr marL="944418" indent="-302499" algn="l" defTabSz="685955"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4043" indent="-259625" algn="l" defTabSz="685955"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6523" indent="-252480" algn="l" defTabSz="685955"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1"/>
            <a:ext cx="11151916"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2"/>
            <a:ext cx="11155093" cy="149117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256436"/>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gradFill>
            <a:gsLst>
              <a:gs pos="1250">
                <a:schemeClr val="tx1"/>
              </a:gs>
              <a:gs pos="100000">
                <a:schemeClr val="tx1"/>
              </a:gs>
            </a:gsLst>
            <a:lin ang="5400000" scaled="0"/>
          </a:gra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gradFill>
            <a:gsLst>
              <a:gs pos="1250">
                <a:schemeClr val="tx1"/>
              </a:gs>
              <a:gs pos="100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1"/>
            <a:ext cx="11151916"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3"/>
            <a:ext cx="11155093" cy="149117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gradFill>
            <a:gsLst>
              <a:gs pos="1250">
                <a:schemeClr val="tx1"/>
              </a:gs>
              <a:gs pos="100000">
                <a:schemeClr val="tx1"/>
              </a:gs>
            </a:gsLst>
            <a:lin ang="5400000" scaled="0"/>
          </a:gra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gradFill>
            <a:gsLst>
              <a:gs pos="1250">
                <a:schemeClr val="tx1"/>
              </a:gs>
              <a:gs pos="100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6" y="280417"/>
            <a:ext cx="11152719"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6" y="1691928"/>
            <a:ext cx="11152719"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642520"/>
      </p:ext>
    </p:extLst>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685771" rtl="0" eaLnBrk="1" fontAlgn="base" hangingPunct="1">
        <a:lnSpc>
          <a:spcPct val="90000"/>
        </a:lnSpc>
        <a:spcBef>
          <a:spcPct val="0"/>
        </a:spcBef>
        <a:spcAft>
          <a:spcPct val="0"/>
        </a:spcAft>
        <a:defRPr lang="en-US" sz="4100" kern="1200" spc="-75" dirty="0">
          <a:ln w="3175">
            <a:noFill/>
          </a:ln>
          <a:gradFill>
            <a:gsLst>
              <a:gs pos="0">
                <a:schemeClr val="tx2"/>
              </a:gs>
              <a:gs pos="86000">
                <a:schemeClr val="tx2"/>
              </a:gs>
            </a:gsLst>
            <a:lin ang="5400000" scaled="0"/>
          </a:gradFill>
          <a:latin typeface="Segoe UI Light" pitchFamily="34" charset="0"/>
          <a:ea typeface="ＭＳ Ｐゴシック" charset="0"/>
          <a:cs typeface="Arial" charset="0"/>
        </a:defRPr>
      </a:lvl1pPr>
      <a:lvl2pPr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2pPr>
      <a:lvl3pPr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3pPr>
      <a:lvl4pPr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4pPr>
      <a:lvl5pPr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5pPr>
      <a:lvl6pPr marL="457181"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6pPr>
      <a:lvl7pPr marL="914362"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7pPr>
      <a:lvl8pPr marL="1371543"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8pPr>
      <a:lvl9pPr marL="1828724" algn="l" defTabSz="685771" rtl="0" eaLnBrk="1" fontAlgn="base" hangingPunct="1">
        <a:lnSpc>
          <a:spcPct val="90000"/>
        </a:lnSpc>
        <a:spcBef>
          <a:spcPct val="0"/>
        </a:spcBef>
        <a:spcAft>
          <a:spcPct val="0"/>
        </a:spcAft>
        <a:defRPr sz="4100">
          <a:solidFill>
            <a:schemeClr val="tx1"/>
          </a:solidFill>
          <a:latin typeface="Segoe UI Light" charset="0"/>
          <a:ea typeface="ＭＳ Ｐゴシック" charset="0"/>
        </a:defRPr>
      </a:lvl9pPr>
    </p:titleStyle>
    <p:bodyStyle>
      <a:lvl1pPr marL="258752" indent="-258752" algn="l" defTabSz="685771" rtl="0" eaLnBrk="1" fontAlgn="base" hangingPunct="1">
        <a:lnSpc>
          <a:spcPct val="90000"/>
        </a:lnSpc>
        <a:spcBef>
          <a:spcPct val="20000"/>
        </a:spcBef>
        <a:spcAft>
          <a:spcPct val="0"/>
        </a:spcAft>
        <a:buSzPct val="90000"/>
        <a:buFont typeface="Arial" charset="0"/>
        <a:buChar char="•"/>
        <a:defRPr sz="2400" kern="1200">
          <a:gradFill>
            <a:gsLst>
              <a:gs pos="0">
                <a:schemeClr val="tx2"/>
              </a:gs>
              <a:gs pos="86000">
                <a:schemeClr val="tx2"/>
              </a:gs>
            </a:gsLst>
            <a:lin ang="5400000" scaled="0"/>
          </a:gradFill>
          <a:latin typeface="+mn-lt"/>
          <a:ea typeface="ＭＳ Ｐゴシック" charset="0"/>
          <a:cs typeface="ＭＳ Ｐゴシック" charset="0"/>
        </a:defRPr>
      </a:lvl1pPr>
      <a:lvl2pPr marL="471469" indent="-212716" algn="l" defTabSz="685771" rtl="0" eaLnBrk="1" fontAlgn="base" hangingPunct="1">
        <a:lnSpc>
          <a:spcPct val="90000"/>
        </a:lnSpc>
        <a:spcBef>
          <a:spcPct val="20000"/>
        </a:spcBef>
        <a:spcAft>
          <a:spcPct val="0"/>
        </a:spcAft>
        <a:buSzPct val="90000"/>
        <a:buFont typeface="Arial" charset="0"/>
        <a:buChar char="•"/>
        <a:tabLst>
          <a:tab pos="471469" algn="l"/>
        </a:tabLst>
        <a:defRPr sz="2100" kern="1200">
          <a:gradFill>
            <a:gsLst>
              <a:gs pos="0">
                <a:schemeClr val="tx2"/>
              </a:gs>
              <a:gs pos="86000">
                <a:schemeClr val="tx2"/>
              </a:gs>
            </a:gsLst>
            <a:lin ang="5400000" scaled="0"/>
          </a:gradFill>
          <a:latin typeface="+mn-lt"/>
          <a:ea typeface="ＭＳ Ｐゴシック" charset="0"/>
          <a:cs typeface="+mn-cs"/>
        </a:defRPr>
      </a:lvl2pPr>
      <a:lvl3pPr marL="685771" indent="-212716" algn="l" defTabSz="685771" rtl="0" eaLnBrk="1" fontAlgn="base" hangingPunct="1">
        <a:lnSpc>
          <a:spcPct val="90000"/>
        </a:lnSpc>
        <a:spcBef>
          <a:spcPct val="20000"/>
        </a:spcBef>
        <a:spcAft>
          <a:spcPct val="0"/>
        </a:spcAft>
        <a:buSzPct val="90000"/>
        <a:buFont typeface="Arial" charset="0"/>
        <a:buChar char="•"/>
        <a:defRPr kern="1200">
          <a:gradFill>
            <a:gsLst>
              <a:gs pos="0">
                <a:schemeClr val="tx2"/>
              </a:gs>
              <a:gs pos="86000">
                <a:schemeClr val="tx2"/>
              </a:gs>
            </a:gsLst>
            <a:lin ang="5400000" scaled="0"/>
          </a:gradFill>
          <a:latin typeface="+mn-lt"/>
          <a:ea typeface="ＭＳ Ｐゴシック" charset="0"/>
          <a:cs typeface="+mn-cs"/>
        </a:defRPr>
      </a:lvl3pPr>
      <a:lvl4pPr marL="1111203" indent="-166681" algn="l" defTabSz="685771" rtl="0" eaLnBrk="1" fontAlgn="base" hangingPunct="1">
        <a:lnSpc>
          <a:spcPct val="90000"/>
        </a:lnSpc>
        <a:spcBef>
          <a:spcPct val="20000"/>
        </a:spcBef>
        <a:spcAft>
          <a:spcPct val="0"/>
        </a:spcAft>
        <a:buSzPct val="90000"/>
        <a:buFont typeface="Arial" charset="0"/>
        <a:buChar char="•"/>
        <a:tabLst>
          <a:tab pos="685771" algn="l"/>
        </a:tabLst>
        <a:defRPr sz="1500" kern="1200">
          <a:gradFill>
            <a:gsLst>
              <a:gs pos="0">
                <a:schemeClr val="tx2"/>
              </a:gs>
              <a:gs pos="86000">
                <a:schemeClr val="tx2"/>
              </a:gs>
            </a:gsLst>
            <a:lin ang="5400000" scaled="0"/>
          </a:gradFill>
          <a:latin typeface="+mn-lt"/>
          <a:ea typeface="ＭＳ Ｐゴシック" charset="0"/>
          <a:cs typeface="+mn-cs"/>
        </a:defRPr>
      </a:lvl4pPr>
      <a:lvl5pPr marL="1284234" indent="-171443" algn="l" defTabSz="685771" rtl="0" eaLnBrk="1" fontAlgn="base" hangingPunct="1">
        <a:lnSpc>
          <a:spcPct val="90000"/>
        </a:lnSpc>
        <a:spcBef>
          <a:spcPct val="20000"/>
        </a:spcBef>
        <a:spcAft>
          <a:spcPct val="0"/>
        </a:spcAft>
        <a:buSzPct val="90000"/>
        <a:buFont typeface="Arial" charset="0"/>
        <a:buChar char="•"/>
        <a:defRPr sz="1500" kern="1200">
          <a:gradFill>
            <a:gsLst>
              <a:gs pos="0">
                <a:schemeClr val="tx2"/>
              </a:gs>
              <a:gs pos="86000">
                <a:schemeClr val="tx2"/>
              </a:gs>
            </a:gsLst>
            <a:lin ang="5400000" scaled="0"/>
          </a:gra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3" algn="l" defTabSz="685835" rtl="0" eaLnBrk="1" latinLnBrk="0" hangingPunct="1">
        <a:defRPr sz="1400" kern="1200">
          <a:solidFill>
            <a:schemeClr val="tx1"/>
          </a:solidFill>
          <a:latin typeface="+mn-lt"/>
          <a:ea typeface="+mn-ea"/>
          <a:cs typeface="+mn-cs"/>
        </a:defRPr>
      </a:lvl4pPr>
      <a:lvl5pPr marL="1371671" algn="l" defTabSz="685835" rtl="0" eaLnBrk="1" latinLnBrk="0" hangingPunct="1">
        <a:defRPr sz="1400" kern="1200">
          <a:solidFill>
            <a:schemeClr val="tx1"/>
          </a:solidFill>
          <a:latin typeface="+mn-lt"/>
          <a:ea typeface="+mn-ea"/>
          <a:cs typeface="+mn-cs"/>
        </a:defRPr>
      </a:lvl5pPr>
      <a:lvl6pPr marL="1714588" algn="l" defTabSz="685835" rtl="0" eaLnBrk="1" latinLnBrk="0" hangingPunct="1">
        <a:defRPr sz="1400" kern="1200">
          <a:solidFill>
            <a:schemeClr val="tx1"/>
          </a:solidFill>
          <a:latin typeface="+mn-lt"/>
          <a:ea typeface="+mn-ea"/>
          <a:cs typeface="+mn-cs"/>
        </a:defRPr>
      </a:lvl6pPr>
      <a:lvl7pPr marL="2057506" algn="l" defTabSz="685835" rtl="0" eaLnBrk="1" latinLnBrk="0" hangingPunct="1">
        <a:defRPr sz="1400" kern="1200">
          <a:solidFill>
            <a:schemeClr val="tx1"/>
          </a:solidFill>
          <a:latin typeface="+mn-lt"/>
          <a:ea typeface="+mn-ea"/>
          <a:cs typeface="+mn-cs"/>
        </a:defRPr>
      </a:lvl7pPr>
      <a:lvl8pPr marL="2400424" algn="l" defTabSz="685835" rtl="0" eaLnBrk="1" latinLnBrk="0" hangingPunct="1">
        <a:defRPr sz="1400" kern="1200">
          <a:solidFill>
            <a:schemeClr val="tx1"/>
          </a:solidFill>
          <a:latin typeface="+mn-lt"/>
          <a:ea typeface="+mn-ea"/>
          <a:cs typeface="+mn-cs"/>
        </a:defRPr>
      </a:lvl8pPr>
      <a:lvl9pPr marL="2743341" algn="l" defTabSz="685835"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1"/>
            <a:ext cx="11151916"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8"/>
            <a:ext cx="11155093" cy="143116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VS_Purp526_rgb.wmf"/>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75221" y="6439499"/>
            <a:ext cx="1373799" cy="242372"/>
          </a:xfrm>
          <a:prstGeom prst="rect">
            <a:avLst/>
          </a:prstGeom>
        </p:spPr>
      </p:pic>
    </p:spTree>
    <p:extLst>
      <p:ext uri="{BB962C8B-B14F-4D97-AF65-F5344CB8AC3E}">
        <p14:creationId xmlns:p14="http://schemas.microsoft.com/office/powerpoint/2010/main" val="342206899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transition>
    <p:fade/>
  </p:transition>
  <p:timing>
    <p:tnLst>
      <p:par>
        <p:cTn id="1" dur="indefinite" restart="never" nodeType="tmRoot"/>
      </p:par>
    </p:tnLst>
  </p:timing>
  <p:hf sldNum="0" hdr="0" ftr="0" dt="0"/>
  <p:txStyles>
    <p:titleStyle>
      <a:lvl1pPr algn="l" defTabSz="685864"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3000" kern="1200" spc="-53" baseline="0">
          <a:gradFill>
            <a:gsLst>
              <a:gs pos="1250">
                <a:schemeClr val="tx1"/>
              </a:gs>
              <a:gs pos="100000">
                <a:schemeClr val="tx1"/>
              </a:gs>
            </a:gsLst>
            <a:lin ang="5400000" scaled="0"/>
          </a:gra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500" kern="1200" spc="0" baseline="0">
          <a:gradFill>
            <a:gsLst>
              <a:gs pos="1250">
                <a:schemeClr val="tx1"/>
              </a:gs>
              <a:gs pos="100000">
                <a:schemeClr val="tx1"/>
              </a:gs>
            </a:gsLst>
            <a:lin ang="5400000" scaled="0"/>
          </a:gra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gradFill>
            <a:gsLst>
              <a:gs pos="1250">
                <a:schemeClr val="tx1"/>
              </a:gs>
              <a:gs pos="100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7820504"/>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 id="2147483894" r:id="rId21"/>
    <p:sldLayoutId id="2147483895" r:id="rId22"/>
    <p:sldLayoutId id="2147483896" r:id="rId23"/>
    <p:sldLayoutId id="2147483898" r:id="rId24"/>
    <p:sldLayoutId id="2147483900" r:id="rId25"/>
    <p:sldLayoutId id="2147483902" r:id="rId26"/>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0229154"/>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 id="2147483923" r:id="rId20"/>
    <p:sldLayoutId id="2147483924" r:id="rId21"/>
    <p:sldLayoutId id="2147483925" r:id="rId22"/>
    <p:sldLayoutId id="2147483926" r:id="rId23"/>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1719170"/>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1"/>
            <a:ext cx="11151917" cy="45717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49" y="1905004"/>
            <a:ext cx="11151915" cy="158145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685955" rtl="0" eaLnBrk="1" latinLnBrk="0" hangingPunct="1">
        <a:lnSpc>
          <a:spcPct val="90000"/>
        </a:lnSpc>
        <a:spcBef>
          <a:spcPct val="0"/>
        </a:spcBef>
        <a:buNone/>
        <a:defRPr lang="en-US" sz="3301" b="0" kern="1200" cap="none" spc="-75" baseline="0" dirty="0">
          <a:ln w="3175">
            <a:noFill/>
          </a:ln>
          <a:solidFill>
            <a:schemeClr val="tx1">
              <a:alpha val="99000"/>
            </a:schemeClr>
          </a:solidFill>
          <a:effectLst/>
          <a:latin typeface="+mj-lt"/>
          <a:ea typeface="+mn-ea"/>
          <a:cs typeface="Arial" charset="0"/>
        </a:defRPr>
      </a:lvl1pPr>
    </p:titleStyle>
    <p:bodyStyle>
      <a:lvl1pPr marL="0" indent="0" algn="l" defTabSz="685955" rtl="0" eaLnBrk="1" latinLnBrk="0" hangingPunct="1">
        <a:lnSpc>
          <a:spcPct val="90000"/>
        </a:lnSpc>
        <a:spcBef>
          <a:spcPct val="20000"/>
        </a:spcBef>
        <a:buFont typeface="Arial" pitchFamily="34" charset="0"/>
        <a:buNone/>
        <a:defRPr sz="2251" b="0" kern="1200">
          <a:solidFill>
            <a:schemeClr val="tx1">
              <a:alpha val="99000"/>
            </a:schemeClr>
          </a:solidFill>
          <a:latin typeface="Consolas" pitchFamily="49" charset="0"/>
          <a:ea typeface="+mn-ea"/>
          <a:cs typeface="Consolas" pitchFamily="49" charset="0"/>
        </a:defRPr>
      </a:lvl1pPr>
      <a:lvl2pPr marL="288792" indent="-5954" algn="l" defTabSz="685955" rtl="0" eaLnBrk="1" latinLnBrk="0" hangingPunct="1">
        <a:lnSpc>
          <a:spcPct val="90000"/>
        </a:lnSpc>
        <a:spcBef>
          <a:spcPct val="20000"/>
        </a:spcBef>
        <a:buFont typeface="Arial" pitchFamily="34" charset="0"/>
        <a:buNone/>
        <a:defRPr sz="2101" b="0" kern="1200">
          <a:solidFill>
            <a:schemeClr val="tx1">
              <a:alpha val="99000"/>
            </a:schemeClr>
          </a:solidFill>
          <a:latin typeface="Consolas" pitchFamily="49" charset="0"/>
          <a:ea typeface="+mn-ea"/>
          <a:cs typeface="Consolas" pitchFamily="49" charset="0"/>
        </a:defRPr>
      </a:lvl2pPr>
      <a:lvl3pPr marL="571630" indent="-5954" algn="l" defTabSz="685955"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3pPr>
      <a:lvl4pPr marL="820726" indent="5954" algn="l" defTabSz="685955"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4pPr>
      <a:lvl5pPr marL="1069820" indent="0" algn="l" defTabSz="685955"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94"/>
            <a:ext cx="11176000" cy="49872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47801"/>
            <a:ext cx="11176000" cy="150066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363700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transition>
    <p:fade/>
  </p:transition>
  <p:txStyles>
    <p:titleStyle>
      <a:lvl1pPr algn="l" defTabSz="685955" rtl="0" eaLnBrk="1" latinLnBrk="0" hangingPunct="1">
        <a:lnSpc>
          <a:spcPct val="90000"/>
        </a:lnSpc>
        <a:spcBef>
          <a:spcPct val="0"/>
        </a:spcBef>
        <a:buNone/>
        <a:defRPr lang="en-US" sz="3601" b="0" kern="1200" cap="none" spc="-113" dirty="0" smtClean="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345373" indent="-345373" algn="l" defTabSz="685955" rtl="0" eaLnBrk="1" latinLnBrk="0" hangingPunct="1">
        <a:lnSpc>
          <a:spcPct val="90000"/>
        </a:lnSpc>
        <a:spcBef>
          <a:spcPct val="20000"/>
        </a:spcBef>
        <a:buFont typeface="Segoe UI" pitchFamily="34" charset="0"/>
        <a:buChar char="−"/>
        <a:defRPr sz="2401" kern="1200">
          <a:gradFill>
            <a:gsLst>
              <a:gs pos="0">
                <a:schemeClr val="accent6"/>
              </a:gs>
              <a:gs pos="86000">
                <a:schemeClr val="accent6"/>
              </a:gs>
            </a:gsLst>
            <a:lin ang="5400000" scaled="0"/>
          </a:gradFill>
          <a:latin typeface="Segoe UI" pitchFamily="34" charset="0"/>
          <a:ea typeface="+mn-ea"/>
          <a:cs typeface="+mn-cs"/>
        </a:defRPr>
      </a:lvl1pPr>
      <a:lvl2pPr marL="641918" indent="-296545" algn="l" defTabSz="685955" rtl="0" eaLnBrk="1" latinLnBrk="0" hangingPunct="1">
        <a:lnSpc>
          <a:spcPct val="90000"/>
        </a:lnSpc>
        <a:spcBef>
          <a:spcPct val="20000"/>
        </a:spcBef>
        <a:buFont typeface="Segoe UI" pitchFamily="34" charset="0"/>
        <a:buChar char="−"/>
        <a:defRPr sz="2101" kern="1200">
          <a:gradFill>
            <a:gsLst>
              <a:gs pos="0">
                <a:schemeClr val="accent6"/>
              </a:gs>
              <a:gs pos="86000">
                <a:schemeClr val="accent6"/>
              </a:gs>
            </a:gsLst>
            <a:lin ang="5400000" scaled="0"/>
          </a:gradFill>
          <a:latin typeface="Segoe UI" pitchFamily="34" charset="0"/>
          <a:ea typeface="+mn-ea"/>
          <a:cs typeface="+mn-cs"/>
        </a:defRPr>
      </a:lvl2pPr>
      <a:lvl3pPr marL="944418" indent="-302499" algn="l" defTabSz="685955" rtl="0" eaLnBrk="1" latinLnBrk="0" hangingPunct="1">
        <a:lnSpc>
          <a:spcPct val="90000"/>
        </a:lnSpc>
        <a:spcBef>
          <a:spcPct val="20000"/>
        </a:spcBef>
        <a:buFont typeface="Segoe UI" pitchFamily="34" charset="0"/>
        <a:buChar char="−"/>
        <a:defRPr sz="1800" kern="1200">
          <a:gradFill>
            <a:gsLst>
              <a:gs pos="0">
                <a:schemeClr val="accent6"/>
              </a:gs>
              <a:gs pos="86000">
                <a:schemeClr val="accent6"/>
              </a:gs>
            </a:gsLst>
            <a:lin ang="5400000" scaled="0"/>
          </a:gradFill>
          <a:latin typeface="Segoe UI" pitchFamily="34" charset="0"/>
          <a:ea typeface="+mn-ea"/>
          <a:cs typeface="+mn-cs"/>
        </a:defRPr>
      </a:lvl3pPr>
      <a:lvl4pPr marL="1204043" indent="-259625" algn="l" defTabSz="685955" rtl="0" eaLnBrk="1" latinLnBrk="0" hangingPunct="1">
        <a:lnSpc>
          <a:spcPct val="90000"/>
        </a:lnSpc>
        <a:spcBef>
          <a:spcPct val="20000"/>
        </a:spcBef>
        <a:buFont typeface="Segoe UI" pitchFamily="34" charset="0"/>
        <a:buChar char="−"/>
        <a:defRPr sz="1500" kern="1200">
          <a:gradFill>
            <a:gsLst>
              <a:gs pos="0">
                <a:schemeClr val="accent6"/>
              </a:gs>
              <a:gs pos="86000">
                <a:schemeClr val="accent6"/>
              </a:gs>
            </a:gsLst>
            <a:lin ang="5400000" scaled="0"/>
          </a:gradFill>
          <a:latin typeface="Segoe UI" pitchFamily="34" charset="0"/>
          <a:ea typeface="+mn-ea"/>
          <a:cs typeface="+mn-cs"/>
        </a:defRPr>
      </a:lvl4pPr>
      <a:lvl5pPr marL="1456523" indent="-252480" algn="l" defTabSz="685955" rtl="0" eaLnBrk="1" latinLnBrk="0" hangingPunct="1">
        <a:lnSpc>
          <a:spcPct val="90000"/>
        </a:lnSpc>
        <a:spcBef>
          <a:spcPct val="20000"/>
        </a:spcBef>
        <a:buFont typeface="Segoe UI" pitchFamily="34" charset="0"/>
        <a:buChar char="−"/>
        <a:defRPr sz="1500" kern="1200">
          <a:gradFill>
            <a:gsLst>
              <a:gs pos="0">
                <a:schemeClr val="accent6"/>
              </a:gs>
              <a:gs pos="86000">
                <a:schemeClr val="accent6"/>
              </a:gs>
            </a:gsLst>
            <a:lin ang="5400000" scaled="0"/>
          </a:gradFill>
          <a:latin typeface="Segoe UI" pitchFamily="34" charset="0"/>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94"/>
            <a:ext cx="11176000" cy="49872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47801"/>
            <a:ext cx="11176000" cy="150066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6603559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ransition>
    <p:fade/>
  </p:transition>
  <p:hf hdr="0" dt="0"/>
  <p:txStyles>
    <p:titleStyle>
      <a:lvl1pPr algn="l" defTabSz="685955" rtl="0" eaLnBrk="1" latinLnBrk="0" hangingPunct="1">
        <a:lnSpc>
          <a:spcPct val="90000"/>
        </a:lnSpc>
        <a:spcBef>
          <a:spcPct val="0"/>
        </a:spcBef>
        <a:buNone/>
        <a:defRPr lang="en-US" sz="3601" b="0" kern="1200" cap="none" spc="-113" dirty="0" smtClean="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345373" indent="-345373" algn="l" defTabSz="685955" rtl="0" eaLnBrk="1" latinLnBrk="0" hangingPunct="1">
        <a:lnSpc>
          <a:spcPct val="90000"/>
        </a:lnSpc>
        <a:spcBef>
          <a:spcPct val="20000"/>
        </a:spcBef>
        <a:buFont typeface="Segoe UI" pitchFamily="34" charset="0"/>
        <a:buChar char="−"/>
        <a:defRPr sz="2401" kern="1200">
          <a:gradFill>
            <a:gsLst>
              <a:gs pos="0">
                <a:schemeClr val="accent6"/>
              </a:gs>
              <a:gs pos="86000">
                <a:schemeClr val="accent6"/>
              </a:gs>
            </a:gsLst>
            <a:lin ang="5400000" scaled="0"/>
          </a:gradFill>
          <a:latin typeface="Segoe UI" pitchFamily="34" charset="0"/>
          <a:ea typeface="+mn-ea"/>
          <a:cs typeface="+mn-cs"/>
        </a:defRPr>
      </a:lvl1pPr>
      <a:lvl2pPr marL="641918" indent="-296545" algn="l" defTabSz="685955" rtl="0" eaLnBrk="1" latinLnBrk="0" hangingPunct="1">
        <a:lnSpc>
          <a:spcPct val="90000"/>
        </a:lnSpc>
        <a:spcBef>
          <a:spcPct val="20000"/>
        </a:spcBef>
        <a:buFont typeface="Segoe UI" pitchFamily="34" charset="0"/>
        <a:buChar char="−"/>
        <a:defRPr sz="2101" kern="1200">
          <a:gradFill>
            <a:gsLst>
              <a:gs pos="0">
                <a:schemeClr val="accent6"/>
              </a:gs>
              <a:gs pos="86000">
                <a:schemeClr val="accent6"/>
              </a:gs>
            </a:gsLst>
            <a:lin ang="5400000" scaled="0"/>
          </a:gradFill>
          <a:latin typeface="Segoe UI" pitchFamily="34" charset="0"/>
          <a:ea typeface="+mn-ea"/>
          <a:cs typeface="+mn-cs"/>
        </a:defRPr>
      </a:lvl2pPr>
      <a:lvl3pPr marL="944418" indent="-302499" algn="l" defTabSz="685955" rtl="0" eaLnBrk="1" latinLnBrk="0" hangingPunct="1">
        <a:lnSpc>
          <a:spcPct val="90000"/>
        </a:lnSpc>
        <a:spcBef>
          <a:spcPct val="20000"/>
        </a:spcBef>
        <a:buFont typeface="Segoe UI" pitchFamily="34" charset="0"/>
        <a:buChar char="−"/>
        <a:defRPr sz="1800" kern="1200">
          <a:gradFill>
            <a:gsLst>
              <a:gs pos="0">
                <a:schemeClr val="accent6"/>
              </a:gs>
              <a:gs pos="86000">
                <a:schemeClr val="accent6"/>
              </a:gs>
            </a:gsLst>
            <a:lin ang="5400000" scaled="0"/>
          </a:gradFill>
          <a:latin typeface="Segoe UI" pitchFamily="34" charset="0"/>
          <a:ea typeface="+mn-ea"/>
          <a:cs typeface="+mn-cs"/>
        </a:defRPr>
      </a:lvl3pPr>
      <a:lvl4pPr marL="1204043" indent="-259625" algn="l" defTabSz="685955" rtl="0" eaLnBrk="1" latinLnBrk="0" hangingPunct="1">
        <a:lnSpc>
          <a:spcPct val="90000"/>
        </a:lnSpc>
        <a:spcBef>
          <a:spcPct val="20000"/>
        </a:spcBef>
        <a:buFont typeface="Segoe UI" pitchFamily="34" charset="0"/>
        <a:buChar char="−"/>
        <a:defRPr sz="1500" kern="1200">
          <a:gradFill>
            <a:gsLst>
              <a:gs pos="0">
                <a:schemeClr val="accent6"/>
              </a:gs>
              <a:gs pos="86000">
                <a:schemeClr val="accent6"/>
              </a:gs>
            </a:gsLst>
            <a:lin ang="5400000" scaled="0"/>
          </a:gradFill>
          <a:latin typeface="Segoe UI" pitchFamily="34" charset="0"/>
          <a:ea typeface="+mn-ea"/>
          <a:cs typeface="+mn-cs"/>
        </a:defRPr>
      </a:lvl4pPr>
      <a:lvl5pPr marL="1456523" indent="-252480" algn="l" defTabSz="685955" rtl="0" eaLnBrk="1" latinLnBrk="0" hangingPunct="1">
        <a:lnSpc>
          <a:spcPct val="90000"/>
        </a:lnSpc>
        <a:spcBef>
          <a:spcPct val="20000"/>
        </a:spcBef>
        <a:buFont typeface="Segoe UI" pitchFamily="34" charset="0"/>
        <a:buChar char="−"/>
        <a:defRPr sz="1500" kern="1200">
          <a:gradFill>
            <a:gsLst>
              <a:gs pos="0">
                <a:schemeClr val="accent6"/>
              </a:gs>
              <a:gs pos="86000">
                <a:schemeClr val="accent6"/>
              </a:gs>
            </a:gsLst>
            <a:lin ang="5400000" scaled="0"/>
          </a:gradFill>
          <a:latin typeface="Segoe UI" pitchFamily="34" charset="0"/>
          <a:ea typeface="+mn-ea"/>
          <a:cs typeface="+mn-cs"/>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94"/>
            <a:ext cx="11176000" cy="49872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63084" y="1905007"/>
            <a:ext cx="10720917" cy="158145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8" y="6286953"/>
            <a:ext cx="1503603" cy="365125"/>
          </a:xfrm>
          <a:prstGeom prst="rect">
            <a:avLst/>
          </a:prstGeom>
        </p:spPr>
        <p:txBody>
          <a:bodyPr vert="horz" lIns="0" tIns="0" rIns="0" bIns="0" rtlCol="0" anchor="b" anchorCtr="0"/>
          <a:lstStyle>
            <a:lvl1pPr algn="l">
              <a:defRPr sz="675">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8" y="6286953"/>
            <a:ext cx="465667" cy="365125"/>
          </a:xfrm>
          <a:prstGeom prst="rect">
            <a:avLst/>
          </a:prstGeom>
        </p:spPr>
        <p:txBody>
          <a:bodyPr vert="horz" lIns="0" tIns="0" rIns="0" bIns="0" rtlCol="0" anchor="b" anchorCtr="0"/>
          <a:lstStyle>
            <a:lvl1pPr algn="l">
              <a:defRPr sz="675">
                <a:solidFill>
                  <a:schemeClr val="tx1"/>
                </a:solidFill>
              </a:defRPr>
            </a:lvl1pPr>
          </a:lstStyle>
          <a:p>
            <a:fld id="{1AD4D6FE-0D95-422C-A401-E733BBF8EB07}" type="slidenum">
              <a:rPr lang="en-US" smtClean="0"/>
              <a:pPr/>
              <a:t>‹#›</a:t>
            </a:fld>
            <a:endParaRPr lang="en-US" dirty="0"/>
          </a:p>
        </p:txBody>
      </p:sp>
    </p:spTree>
    <p:extLst>
      <p:ext uri="{BB962C8B-B14F-4D97-AF65-F5344CB8AC3E}">
        <p14:creationId xmlns:p14="http://schemas.microsoft.com/office/powerpoint/2010/main" val="3048411347"/>
      </p:ext>
    </p:extLst>
  </p:cSld>
  <p:clrMap bg1="lt1" tx1="dk1" bg2="lt2" tx2="dk2" accent1="accent1" accent2="accent2" accent3="accent3" accent4="accent4" accent5="accent5" accent6="accent6" hlink="hlink" folHlink="folHlink"/>
  <p:sldLayoutIdLst>
    <p:sldLayoutId id="2147483752" r:id="rId1"/>
  </p:sldLayoutIdLst>
  <p:transition>
    <p:fade/>
  </p:transition>
  <p:hf hdr="0" dt="0"/>
  <p:txStyles>
    <p:titleStyle>
      <a:lvl1pPr algn="l" defTabSz="685955" rtl="0" eaLnBrk="1" latinLnBrk="0" hangingPunct="1">
        <a:lnSpc>
          <a:spcPct val="90000"/>
        </a:lnSpc>
        <a:spcBef>
          <a:spcPct val="0"/>
        </a:spcBef>
        <a:buNone/>
        <a:defRPr lang="en-US" sz="3601" b="0" kern="1200" cap="none" spc="-113" dirty="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0" indent="0" algn="l" defTabSz="685955" rtl="0" eaLnBrk="1" latinLnBrk="0" hangingPunct="1">
        <a:lnSpc>
          <a:spcPct val="90000"/>
        </a:lnSpc>
        <a:spcBef>
          <a:spcPct val="20000"/>
        </a:spcBef>
        <a:buFont typeface="Arial" pitchFamily="34" charset="0"/>
        <a:buNone/>
        <a:defRPr sz="2251" b="0" kern="1200">
          <a:gradFill>
            <a:gsLst>
              <a:gs pos="0">
                <a:schemeClr val="accent6"/>
              </a:gs>
              <a:gs pos="86000">
                <a:schemeClr val="accent6"/>
              </a:gs>
            </a:gsLst>
            <a:lin ang="5400000" scaled="0"/>
          </a:gradFill>
          <a:latin typeface="Consolas" pitchFamily="49" charset="0"/>
          <a:ea typeface="+mn-ea"/>
          <a:cs typeface="Courier New" pitchFamily="49" charset="0"/>
        </a:defRPr>
      </a:lvl1pPr>
      <a:lvl2pPr marL="288792" indent="-5954" algn="l" defTabSz="685955" rtl="0" eaLnBrk="1" latinLnBrk="0" hangingPunct="1">
        <a:lnSpc>
          <a:spcPct val="90000"/>
        </a:lnSpc>
        <a:spcBef>
          <a:spcPct val="20000"/>
        </a:spcBef>
        <a:buFont typeface="Arial" pitchFamily="34" charset="0"/>
        <a:buNone/>
        <a:defRPr sz="2101" b="0" kern="1200">
          <a:gradFill>
            <a:gsLst>
              <a:gs pos="0">
                <a:schemeClr val="accent6"/>
              </a:gs>
              <a:gs pos="86000">
                <a:schemeClr val="accent6"/>
              </a:gs>
            </a:gsLst>
            <a:lin ang="5400000" scaled="0"/>
          </a:gradFill>
          <a:latin typeface="Consolas" pitchFamily="49" charset="0"/>
          <a:ea typeface="+mn-ea"/>
          <a:cs typeface="Courier New" pitchFamily="49" charset="0"/>
        </a:defRPr>
      </a:lvl2pPr>
      <a:lvl3pPr marL="571630" indent="-5954" algn="l" defTabSz="685955" rtl="0" eaLnBrk="1" latinLnBrk="0" hangingPunct="1">
        <a:lnSpc>
          <a:spcPct val="90000"/>
        </a:lnSpc>
        <a:spcBef>
          <a:spcPct val="20000"/>
        </a:spcBef>
        <a:buFont typeface="Arial" pitchFamily="34" charset="0"/>
        <a:buNone/>
        <a:defRPr sz="1800" b="0" kern="1200">
          <a:gradFill>
            <a:gsLst>
              <a:gs pos="0">
                <a:schemeClr val="accent6"/>
              </a:gs>
              <a:gs pos="86000">
                <a:schemeClr val="accent6"/>
              </a:gs>
            </a:gsLst>
            <a:lin ang="5400000" scaled="0"/>
          </a:gradFill>
          <a:latin typeface="Consolas" pitchFamily="49" charset="0"/>
          <a:ea typeface="+mn-ea"/>
          <a:cs typeface="Courier New" pitchFamily="49" charset="0"/>
        </a:defRPr>
      </a:lvl3pPr>
      <a:lvl4pPr marL="820726" indent="5954" algn="l" defTabSz="685955" rtl="0" eaLnBrk="1" latinLnBrk="0" hangingPunct="1">
        <a:lnSpc>
          <a:spcPct val="90000"/>
        </a:lnSpc>
        <a:spcBef>
          <a:spcPct val="20000"/>
        </a:spcBef>
        <a:buFont typeface="Arial" pitchFamily="34" charset="0"/>
        <a:buNone/>
        <a:defRPr sz="1800" b="0" kern="1200">
          <a:gradFill>
            <a:gsLst>
              <a:gs pos="0">
                <a:schemeClr val="accent6"/>
              </a:gs>
              <a:gs pos="86000">
                <a:schemeClr val="accent6"/>
              </a:gs>
            </a:gsLst>
            <a:lin ang="5400000" scaled="0"/>
          </a:gradFill>
          <a:latin typeface="Consolas" pitchFamily="49" charset="0"/>
          <a:ea typeface="+mn-ea"/>
          <a:cs typeface="Courier New" pitchFamily="49" charset="0"/>
        </a:defRPr>
      </a:lvl4pPr>
      <a:lvl5pPr marL="1069820" indent="0" algn="l" defTabSz="685955" rtl="0" eaLnBrk="1" latinLnBrk="0" hangingPunct="1">
        <a:lnSpc>
          <a:spcPct val="90000"/>
        </a:lnSpc>
        <a:spcBef>
          <a:spcPct val="20000"/>
        </a:spcBef>
        <a:buFont typeface="Arial" pitchFamily="34" charset="0"/>
        <a:buNone/>
        <a:defRPr sz="1800" b="0" kern="1200">
          <a:gradFill>
            <a:gsLst>
              <a:gs pos="0">
                <a:schemeClr val="accent6"/>
              </a:gs>
              <a:gs pos="86000">
                <a:schemeClr val="accent6"/>
              </a:gs>
            </a:gsLst>
            <a:lin ang="5400000" scaled="0"/>
          </a:gradFill>
          <a:latin typeface="Consolas" pitchFamily="49" charset="0"/>
          <a:ea typeface="+mn-ea"/>
          <a:cs typeface="Courier New" pitchFamily="49" charset="0"/>
        </a:defRPr>
      </a:lvl5pPr>
      <a:lvl6pPr marL="1886377"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355"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333"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311" indent="-171489" algn="l" defTabSz="6859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55" rtl="0" eaLnBrk="1" latinLnBrk="0" hangingPunct="1">
        <a:defRPr sz="1350" kern="1200">
          <a:solidFill>
            <a:schemeClr val="tx1"/>
          </a:solidFill>
          <a:latin typeface="+mn-lt"/>
          <a:ea typeface="+mn-ea"/>
          <a:cs typeface="+mn-cs"/>
        </a:defRPr>
      </a:lvl1pPr>
      <a:lvl2pPr marL="342978" algn="l" defTabSz="685955" rtl="0" eaLnBrk="1" latinLnBrk="0" hangingPunct="1">
        <a:defRPr sz="1350" kern="1200">
          <a:solidFill>
            <a:schemeClr val="tx1"/>
          </a:solidFill>
          <a:latin typeface="+mn-lt"/>
          <a:ea typeface="+mn-ea"/>
          <a:cs typeface="+mn-cs"/>
        </a:defRPr>
      </a:lvl2pPr>
      <a:lvl3pPr marL="685955" algn="l" defTabSz="685955" rtl="0" eaLnBrk="1" latinLnBrk="0" hangingPunct="1">
        <a:defRPr sz="1350" kern="1200">
          <a:solidFill>
            <a:schemeClr val="tx1"/>
          </a:solidFill>
          <a:latin typeface="+mn-lt"/>
          <a:ea typeface="+mn-ea"/>
          <a:cs typeface="+mn-cs"/>
        </a:defRPr>
      </a:lvl3pPr>
      <a:lvl4pPr marL="1028933" algn="l" defTabSz="685955" rtl="0" eaLnBrk="1" latinLnBrk="0" hangingPunct="1">
        <a:defRPr sz="1350" kern="1200">
          <a:solidFill>
            <a:schemeClr val="tx1"/>
          </a:solidFill>
          <a:latin typeface="+mn-lt"/>
          <a:ea typeface="+mn-ea"/>
          <a:cs typeface="+mn-cs"/>
        </a:defRPr>
      </a:lvl4pPr>
      <a:lvl5pPr marL="1371911" algn="l" defTabSz="685955" rtl="0" eaLnBrk="1" latinLnBrk="0" hangingPunct="1">
        <a:defRPr sz="1350" kern="1200">
          <a:solidFill>
            <a:schemeClr val="tx1"/>
          </a:solidFill>
          <a:latin typeface="+mn-lt"/>
          <a:ea typeface="+mn-ea"/>
          <a:cs typeface="+mn-cs"/>
        </a:defRPr>
      </a:lvl5pPr>
      <a:lvl6pPr marL="1714889" algn="l" defTabSz="685955" rtl="0" eaLnBrk="1" latinLnBrk="0" hangingPunct="1">
        <a:defRPr sz="1350" kern="1200">
          <a:solidFill>
            <a:schemeClr val="tx1"/>
          </a:solidFill>
          <a:latin typeface="+mn-lt"/>
          <a:ea typeface="+mn-ea"/>
          <a:cs typeface="+mn-cs"/>
        </a:defRPr>
      </a:lvl6pPr>
      <a:lvl7pPr marL="2057866" algn="l" defTabSz="685955" rtl="0" eaLnBrk="1" latinLnBrk="0" hangingPunct="1">
        <a:defRPr sz="1350" kern="1200">
          <a:solidFill>
            <a:schemeClr val="tx1"/>
          </a:solidFill>
          <a:latin typeface="+mn-lt"/>
          <a:ea typeface="+mn-ea"/>
          <a:cs typeface="+mn-cs"/>
        </a:defRPr>
      </a:lvl7pPr>
      <a:lvl8pPr marL="2400844" algn="l" defTabSz="685955" rtl="0" eaLnBrk="1" latinLnBrk="0" hangingPunct="1">
        <a:defRPr sz="1350" kern="1200">
          <a:solidFill>
            <a:schemeClr val="tx1"/>
          </a:solidFill>
          <a:latin typeface="+mn-lt"/>
          <a:ea typeface="+mn-ea"/>
          <a:cs typeface="+mn-cs"/>
        </a:defRPr>
      </a:lvl8pPr>
      <a:lvl9pPr marL="2743822" algn="l" defTabSz="68595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0" y="228601"/>
            <a:ext cx="11151916" cy="56784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1"/>
            <a:ext cx="11155093" cy="149117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8" r:id="rId14"/>
    <p:sldLayoutId id="2147483769" r:id="rId15"/>
    <p:sldLayoutId id="2147483841" r:id="rId16"/>
    <p:sldLayoutId id="2147483842" r:id="rId17"/>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4100" b="0" kern="1200" cap="none" spc="-75"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gradFill>
            <a:gsLst>
              <a:gs pos="1250">
                <a:schemeClr val="tx1"/>
              </a:gs>
              <a:gs pos="100000">
                <a:schemeClr val="tx1"/>
              </a:gs>
            </a:gsLst>
            <a:lin ang="5400000" scaled="0"/>
          </a:gra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gradFill>
            <a:gsLst>
              <a:gs pos="1250">
                <a:schemeClr val="tx1"/>
              </a:gs>
              <a:gs pos="100000">
                <a:schemeClr val="tx1"/>
              </a:gs>
            </a:gsLst>
            <a:lin ang="5400000" scaled="0"/>
          </a:gra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gradFill>
            <a:gsLst>
              <a:gs pos="1250">
                <a:schemeClr val="tx1"/>
              </a:gs>
              <a:gs pos="100000">
                <a:schemeClr val="tx1"/>
              </a:gs>
            </a:gsLst>
            <a:lin ang="5400000" scaled="0"/>
          </a:gra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gradFill>
            <a:gsLst>
              <a:gs pos="1250">
                <a:schemeClr val="tx1"/>
              </a:gs>
              <a:gs pos="100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47800"/>
            <a:ext cx="11176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accent6"/>
              </a:gs>
              <a:gs pos="86000">
                <a:schemeClr val="accent6"/>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accent6"/>
              </a:gs>
              <a:gs pos="86000">
                <a:schemeClr val="accent6"/>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accent6"/>
              </a:gs>
              <a:gs pos="86000">
                <a:schemeClr val="accent6"/>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447800"/>
            <a:ext cx="11176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accent6"/>
              </a:gs>
              <a:gs pos="86000">
                <a:schemeClr val="accent6"/>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accent6"/>
              </a:gs>
              <a:gs pos="86000">
                <a:schemeClr val="accent6"/>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accent6"/>
              </a:gs>
              <a:gs pos="86000">
                <a:schemeClr val="accent6"/>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accent6"/>
              </a:gs>
              <a:gs pos="86000">
                <a:schemeClr val="accent6"/>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12192000" cy="5558294"/>
          </a:xfrm>
          <a:prstGeom prst="rect">
            <a:avLst/>
          </a:prstGeom>
        </p:spPr>
      </p:pic>
      <p:sp>
        <p:nvSpPr>
          <p:cNvPr id="2" name="Title Placeholder 1"/>
          <p:cNvSpPr>
            <a:spLocks noGrp="1"/>
          </p:cNvSpPr>
          <p:nvPr>
            <p:ph type="title"/>
          </p:nvPr>
        </p:nvSpPr>
        <p:spPr>
          <a:xfrm>
            <a:off x="508000" y="230189"/>
            <a:ext cx="11176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63083" y="1905001"/>
            <a:ext cx="10720917"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3"/>
          </p:nvPr>
        </p:nvSpPr>
        <p:spPr>
          <a:xfrm>
            <a:off x="9847887" y="6286947"/>
            <a:ext cx="1503603"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11451167" y="6286947"/>
            <a:ext cx="465667"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2"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2"/>
              </a:gs>
              <a:gs pos="86000">
                <a:schemeClr val="tx2"/>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chemeClr val="accent6"/>
              </a:gs>
              <a:gs pos="86000">
                <a:schemeClr val="accent6"/>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chemeClr val="accent6"/>
              </a:gs>
              <a:gs pos="86000">
                <a:schemeClr val="accent6"/>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chemeClr val="accent6"/>
              </a:gs>
              <a:gs pos="86000">
                <a:schemeClr val="accent6"/>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6.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1.xml"/><Relationship Id="rId5" Type="http://schemas.openxmlformats.org/officeDocument/2006/relationships/image" Target="../media/image42.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13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8" Type="http://schemas.openxmlformats.org/officeDocument/2006/relationships/hyperlink" Target="http://bit.ly/LightSwitchForums" TargetMode="External"/><Relationship Id="rId3" Type="http://schemas.openxmlformats.org/officeDocument/2006/relationships/image" Target="../media/image51.png"/><Relationship Id="rId7" Type="http://schemas.openxmlformats.org/officeDocument/2006/relationships/hyperlink" Target="http://msdn.com/lightswitch" TargetMode="External"/><Relationship Id="rId2" Type="http://schemas.openxmlformats.org/officeDocument/2006/relationships/notesSlide" Target="../notesSlides/notesSlide11.xml"/><Relationship Id="rId1" Type="http://schemas.openxmlformats.org/officeDocument/2006/relationships/slideLayout" Target="../slideLayouts/slideLayout131.xml"/><Relationship Id="rId6" Type="http://schemas.openxmlformats.org/officeDocument/2006/relationships/hyperlink" Target="http://blogs.msdn.com/lightswitch" TargetMode="External"/><Relationship Id="rId11" Type="http://schemas.openxmlformats.org/officeDocument/2006/relationships/image" Target="../media/image53.png"/><Relationship Id="rId5" Type="http://schemas.openxmlformats.org/officeDocument/2006/relationships/hyperlink" Target="http://msdn.microsoft.com/en-US/vstudio/jj129570" TargetMode="External"/><Relationship Id="rId10" Type="http://schemas.openxmlformats.org/officeDocument/2006/relationships/hyperlink" Target="http://www.twitter.com/vslightswitch" TargetMode="External"/><Relationship Id="rId4" Type="http://schemas.openxmlformats.org/officeDocument/2006/relationships/image" Target="../media/image52.png"/><Relationship Id="rId9" Type="http://schemas.openxmlformats.org/officeDocument/2006/relationships/hyperlink" Target="http://www.facebook.com/vslightswitc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35.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35.xml"/><Relationship Id="rId6" Type="http://schemas.openxmlformats.org/officeDocument/2006/relationships/hyperlink" Target="http://tfs.visualstudio.com/" TargetMode="Externa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hyperlink" Target="http://aka.ms/AzureContest" TargetMode="External"/><Relationship Id="rId2" Type="http://schemas.openxmlformats.org/officeDocument/2006/relationships/image" Target="../media/image58.png"/><Relationship Id="rId1" Type="http://schemas.openxmlformats.org/officeDocument/2006/relationships/slideLayout" Target="../slideLayouts/slideLayout131.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84.xml"/><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8" Type="http://schemas.openxmlformats.org/officeDocument/2006/relationships/hyperlink" Target="http://blogs.msdn.com/cfs-file.ashx/__key/communityserver-blogs-components-weblogfiles/00-00-01-39-73-metablogapi/0576.image6_5F00_2A488508.png" TargetMode="External"/><Relationship Id="rId3" Type="http://schemas.openxmlformats.org/officeDocument/2006/relationships/image" Target="../media/image21.wmf"/><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13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blogs.msdn.com/cfs-file.ashx/__key/communityserver-blogs-components-weblogfiles/00-00-01-39-73-metablogapi/0576.image6_5F00_2A488508.png" TargetMode="Externa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31.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Hosting Options</a:t>
            </a:r>
            <a:endParaRPr lang="en-US" dirty="0"/>
          </a:p>
        </p:txBody>
      </p:sp>
      <p:grpSp>
        <p:nvGrpSpPr>
          <p:cNvPr id="28" name="Group 27"/>
          <p:cNvGrpSpPr/>
          <p:nvPr/>
        </p:nvGrpSpPr>
        <p:grpSpPr>
          <a:xfrm>
            <a:off x="1731379" y="1676400"/>
            <a:ext cx="8727658" cy="4023140"/>
            <a:chOff x="1406943" y="1345077"/>
            <a:chExt cx="6014205" cy="2573735"/>
          </a:xfrm>
        </p:grpSpPr>
        <p:cxnSp>
          <p:nvCxnSpPr>
            <p:cNvPr id="4" name="Straight Arrow Connector 3"/>
            <p:cNvCxnSpPr>
              <a:stCxn id="9" idx="3"/>
              <a:endCxn id="6" idx="1"/>
            </p:cNvCxnSpPr>
            <p:nvPr/>
          </p:nvCxnSpPr>
          <p:spPr>
            <a:xfrm flipV="1">
              <a:off x="2581332" y="1569145"/>
              <a:ext cx="1390461" cy="149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 name="Straight Arrow Connector 4"/>
            <p:cNvCxnSpPr>
              <a:endCxn id="7" idx="1"/>
            </p:cNvCxnSpPr>
            <p:nvPr/>
          </p:nvCxnSpPr>
          <p:spPr>
            <a:xfrm flipV="1">
              <a:off x="4075418" y="1566598"/>
              <a:ext cx="1195898" cy="78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793" y="1350171"/>
              <a:ext cx="555074" cy="43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316" y="1345077"/>
              <a:ext cx="534705" cy="44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162" y="1359452"/>
              <a:ext cx="524520" cy="45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2055721" y="1359452"/>
              <a:ext cx="525611" cy="449369"/>
            </a:xfrm>
            <a:prstGeom prst="rect">
              <a:avLst/>
            </a:prstGeom>
          </p:spPr>
        </p:pic>
        <p:sp>
          <p:nvSpPr>
            <p:cNvPr id="10" name="Rectangle 9"/>
            <p:cNvSpPr/>
            <p:nvPr/>
          </p:nvSpPr>
          <p:spPr bwMode="auto">
            <a:xfrm>
              <a:off x="2635673" y="2111105"/>
              <a:ext cx="4732965" cy="558694"/>
            </a:xfrm>
            <a:prstGeom prst="rect">
              <a:avLst/>
            </a:prstGeom>
            <a:solidFill>
              <a:schemeClr val="bg2">
                <a:lumMod val="50000"/>
                <a:lumOff val="5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1" name="Rectangle 10"/>
            <p:cNvSpPr/>
            <p:nvPr/>
          </p:nvSpPr>
          <p:spPr bwMode="auto">
            <a:xfrm>
              <a:off x="2634676" y="2686153"/>
              <a:ext cx="4733962" cy="558694"/>
            </a:xfrm>
            <a:prstGeom prst="rect">
              <a:avLst/>
            </a:prstGeom>
            <a:solidFill>
              <a:schemeClr val="accent5"/>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2" name="Rectangle 11"/>
            <p:cNvSpPr/>
            <p:nvPr/>
          </p:nvSpPr>
          <p:spPr bwMode="auto">
            <a:xfrm>
              <a:off x="3738023" y="2108968"/>
              <a:ext cx="1192807" cy="1133742"/>
            </a:xfrm>
            <a:prstGeom prst="rect">
              <a:avLst/>
            </a:prstGeom>
            <a:solidFill>
              <a:schemeClr val="lt1">
                <a:alpha val="39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3" name="Rectangle 12"/>
            <p:cNvSpPr/>
            <p:nvPr/>
          </p:nvSpPr>
          <p:spPr bwMode="auto">
            <a:xfrm>
              <a:off x="4987884" y="2111105"/>
              <a:ext cx="1192807" cy="1133742"/>
            </a:xfrm>
            <a:prstGeom prst="rect">
              <a:avLst/>
            </a:prstGeom>
            <a:solidFill>
              <a:schemeClr val="lt1">
                <a:alpha val="39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4" name="TextBox 13"/>
            <p:cNvSpPr txBox="1"/>
            <p:nvPr/>
          </p:nvSpPr>
          <p:spPr>
            <a:xfrm>
              <a:off x="6237745" y="2312351"/>
              <a:ext cx="946826"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Office 365</a:t>
              </a:r>
            </a:p>
          </p:txBody>
        </p:sp>
        <p:sp>
          <p:nvSpPr>
            <p:cNvPr id="15" name="TextBox 14"/>
            <p:cNvSpPr txBox="1"/>
            <p:nvPr/>
          </p:nvSpPr>
          <p:spPr>
            <a:xfrm>
              <a:off x="6237745" y="2799300"/>
              <a:ext cx="1039357" cy="318970"/>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On-Prem SharePoint 2013</a:t>
              </a:r>
            </a:p>
          </p:txBody>
        </p:sp>
        <p:sp>
          <p:nvSpPr>
            <p:cNvPr id="16" name="TextBox 15"/>
            <p:cNvSpPr txBox="1"/>
            <p:nvPr/>
          </p:nvSpPr>
          <p:spPr>
            <a:xfrm>
              <a:off x="3813879" y="2281973"/>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Windows Azure</a:t>
              </a:r>
            </a:p>
          </p:txBody>
        </p:sp>
        <p:sp>
          <p:nvSpPr>
            <p:cNvPr id="17" name="TextBox 16"/>
            <p:cNvSpPr txBox="1"/>
            <p:nvPr/>
          </p:nvSpPr>
          <p:spPr>
            <a:xfrm>
              <a:off x="3852357" y="2752289"/>
              <a:ext cx="1041094" cy="283528"/>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IIS on your premises</a:t>
              </a:r>
            </a:p>
          </p:txBody>
        </p:sp>
        <p:sp>
          <p:nvSpPr>
            <p:cNvPr id="18" name="TextBox 17"/>
            <p:cNvSpPr txBox="1"/>
            <p:nvPr/>
          </p:nvSpPr>
          <p:spPr>
            <a:xfrm>
              <a:off x="5079588" y="2294282"/>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-SQL Azure</a:t>
              </a:r>
            </a:p>
          </p:txBody>
        </p:sp>
        <p:sp>
          <p:nvSpPr>
            <p:cNvPr id="19" name="TextBox 18"/>
            <p:cNvSpPr txBox="1"/>
            <p:nvPr/>
          </p:nvSpPr>
          <p:spPr>
            <a:xfrm>
              <a:off x="5079588" y="2801515"/>
              <a:ext cx="1041094" cy="141764"/>
            </a:xfrm>
            <a:prstGeom prst="rect">
              <a:avLst/>
            </a:prstGeom>
            <a:noFill/>
          </p:spPr>
          <p:txBody>
            <a:bodyPr wrap="square" lIns="0" tIns="0" rIns="0" bIns="0" rtlCol="0">
              <a:spAutoFit/>
            </a:bodyPr>
            <a:lstStyle/>
            <a:p>
              <a:pPr>
                <a:lnSpc>
                  <a:spcPct val="90000"/>
                </a:lnSpc>
              </a:pPr>
              <a:r>
                <a:rPr lang="en-US" sz="1600" spc="-70" dirty="0" smtClean="0">
                  <a:gradFill>
                    <a:gsLst>
                      <a:gs pos="2917">
                        <a:schemeClr val="tx1"/>
                      </a:gs>
                      <a:gs pos="30000">
                        <a:schemeClr val="tx1"/>
                      </a:gs>
                    </a:gsLst>
                    <a:lin ang="5400000" scaled="0"/>
                  </a:gradFill>
                </a:rPr>
                <a:t>- SQL Server </a:t>
              </a:r>
            </a:p>
          </p:txBody>
        </p:sp>
        <p:sp>
          <p:nvSpPr>
            <p:cNvPr id="20" name="TextBox 19"/>
            <p:cNvSpPr txBox="1"/>
            <p:nvPr/>
          </p:nvSpPr>
          <p:spPr>
            <a:xfrm>
              <a:off x="4987884" y="3280873"/>
              <a:ext cx="1192807"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Hosting the LS intrinsic database requires an edition of SQL Server (Express to Enterprise 2005 + higher). External data sources can be other types</a:t>
              </a:r>
            </a:p>
          </p:txBody>
        </p:sp>
        <p:sp>
          <p:nvSpPr>
            <p:cNvPr id="21" name="TextBox 20"/>
            <p:cNvSpPr txBox="1"/>
            <p:nvPr/>
          </p:nvSpPr>
          <p:spPr>
            <a:xfrm>
              <a:off x="3756944" y="3285743"/>
              <a:ext cx="1173887" cy="212647"/>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IIS 7+ is recommended, </a:t>
              </a:r>
              <a:br>
                <a:rPr lang="en-US" sz="1200" spc="-70" dirty="0" smtClean="0">
                  <a:gradFill>
                    <a:gsLst>
                      <a:gs pos="2917">
                        <a:schemeClr val="tx1"/>
                      </a:gs>
                      <a:gs pos="30000">
                        <a:schemeClr val="tx1"/>
                      </a:gs>
                    </a:gsLst>
                    <a:lin ang="5400000" scaled="0"/>
                  </a:gradFill>
                </a:rPr>
              </a:br>
              <a:r>
                <a:rPr lang="en-US" sz="1200" spc="-70" dirty="0" smtClean="0">
                  <a:gradFill>
                    <a:gsLst>
                      <a:gs pos="2917">
                        <a:schemeClr val="tx1"/>
                      </a:gs>
                      <a:gs pos="30000">
                        <a:schemeClr val="tx1"/>
                      </a:gs>
                    </a:gsLst>
                    <a:lin ang="5400000" scaled="0"/>
                  </a:gradFill>
                </a:rPr>
                <a:t>IIS6 supported</a:t>
              </a:r>
            </a:p>
          </p:txBody>
        </p:sp>
        <p:sp>
          <p:nvSpPr>
            <p:cNvPr id="22" name="TextBox 21"/>
            <p:cNvSpPr txBox="1"/>
            <p:nvPr/>
          </p:nvSpPr>
          <p:spPr>
            <a:xfrm>
              <a:off x="6180691" y="1860881"/>
              <a:ext cx="1187947" cy="248087"/>
            </a:xfrm>
            <a:prstGeom prst="rect">
              <a:avLst/>
            </a:prstGeom>
            <a:solidFill>
              <a:schemeClr val="accent6">
                <a:lumMod val="40000"/>
                <a:lumOff val="60000"/>
              </a:schemeClr>
            </a:solidFill>
            <a:ln>
              <a:solidFill>
                <a:schemeClr val="accent3"/>
              </a:solidFill>
            </a:ln>
          </p:spPr>
          <p:txBody>
            <a:bodyPr wrap="square" lIns="0" tIns="0" rIns="0" bIns="0" rtlCol="0">
              <a:spAutoFit/>
            </a:bodyPr>
            <a:lstStyle/>
            <a:p>
              <a:pPr algn="ctr">
                <a:lnSpc>
                  <a:spcPct val="90000"/>
                </a:lnSpc>
              </a:pPr>
              <a:r>
                <a:rPr lang="en-US" sz="1400" spc="-70" dirty="0" smtClean="0">
                  <a:solidFill>
                    <a:schemeClr val="bg1"/>
                  </a:solidFill>
                </a:rPr>
                <a:t>SharePoint 2013 Apps (option)</a:t>
              </a:r>
            </a:p>
          </p:txBody>
        </p:sp>
        <p:sp>
          <p:nvSpPr>
            <p:cNvPr id="23" name="TextBox 22"/>
            <p:cNvSpPr txBox="1"/>
            <p:nvPr/>
          </p:nvSpPr>
          <p:spPr>
            <a:xfrm>
              <a:off x="2793892" y="2284652"/>
              <a:ext cx="795373"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Cloud</a:t>
              </a:r>
            </a:p>
          </p:txBody>
        </p:sp>
        <p:sp>
          <p:nvSpPr>
            <p:cNvPr id="24" name="TextBox 23"/>
            <p:cNvSpPr txBox="1"/>
            <p:nvPr/>
          </p:nvSpPr>
          <p:spPr>
            <a:xfrm>
              <a:off x="2793892" y="2799300"/>
              <a:ext cx="970498" cy="159485"/>
            </a:xfrm>
            <a:prstGeom prst="rect">
              <a:avLst/>
            </a:prstGeom>
            <a:noFill/>
          </p:spPr>
          <p:txBody>
            <a:bodyPr wrap="square" lIns="0" tIns="0" rIns="0" bIns="0" rtlCol="0">
              <a:spAutoFit/>
            </a:bodyPr>
            <a:lstStyle/>
            <a:p>
              <a:pPr>
                <a:lnSpc>
                  <a:spcPct val="90000"/>
                </a:lnSpc>
              </a:pPr>
              <a:r>
                <a:rPr lang="en-US" spc="-70" dirty="0" smtClean="0">
                  <a:gradFill>
                    <a:gsLst>
                      <a:gs pos="2917">
                        <a:schemeClr val="tx1"/>
                      </a:gs>
                      <a:gs pos="30000">
                        <a:schemeClr val="tx1"/>
                      </a:gs>
                    </a:gsLst>
                    <a:lin ang="5400000" scaled="0"/>
                  </a:gradFill>
                </a:rPr>
                <a:t>On-Prem</a:t>
              </a:r>
            </a:p>
          </p:txBody>
        </p:sp>
        <p:sp>
          <p:nvSpPr>
            <p:cNvPr id="25" name="TextBox 24"/>
            <p:cNvSpPr txBox="1"/>
            <p:nvPr/>
          </p:nvSpPr>
          <p:spPr>
            <a:xfrm>
              <a:off x="1406943" y="2108969"/>
              <a:ext cx="1174389" cy="1140572"/>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wrap="square" lIns="0" tIns="0" rIns="0" bIns="0" rtlCol="0">
              <a:noAutofit/>
            </a:bodyPr>
            <a:lstStyle/>
            <a:p>
              <a:pPr>
                <a:lnSpc>
                  <a:spcPct val="90000"/>
                </a:lnSpc>
              </a:pPr>
              <a:r>
                <a:rPr lang="en-US" sz="1200" spc="-70" dirty="0" smtClean="0">
                  <a:gradFill>
                    <a:gsLst>
                      <a:gs pos="2917">
                        <a:schemeClr val="tx1"/>
                      </a:gs>
                      <a:gs pos="30000">
                        <a:schemeClr val="tx1"/>
                      </a:gs>
                    </a:gsLst>
                    <a:lin ang="5400000" scaled="0"/>
                  </a:gradFill>
                </a:rPr>
                <a:t> </a:t>
              </a:r>
              <a:r>
                <a:rPr lang="en-US" spc="-70" dirty="0" smtClean="0">
                  <a:gradFill>
                    <a:gsLst>
                      <a:gs pos="2917">
                        <a:schemeClr val="tx1"/>
                      </a:gs>
                      <a:gs pos="30000">
                        <a:schemeClr val="tx1"/>
                      </a:gs>
                    </a:gsLst>
                    <a:lin ang="5400000" scaled="0"/>
                  </a:gradFill>
                </a:rPr>
                <a:t>Desktop: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Windows, Mac </a:t>
              </a:r>
            </a:p>
            <a:p>
              <a:pPr>
                <a:lnSpc>
                  <a:spcPct val="90000"/>
                </a:lnSpc>
              </a:pPr>
              <a:r>
                <a:rPr lang="en-US" spc="-70" dirty="0" smtClean="0">
                  <a:gradFill>
                    <a:gsLst>
                      <a:gs pos="2917">
                        <a:schemeClr val="tx1"/>
                      </a:gs>
                      <a:gs pos="30000">
                        <a:schemeClr val="tx1"/>
                      </a:gs>
                    </a:gsLst>
                    <a:lin ang="5400000" scaled="0"/>
                  </a:gradFill>
                </a:rPr>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Mobile: </a:t>
              </a:r>
              <a:br>
                <a:rPr lang="en-US" spc="-70" dirty="0" smtClean="0">
                  <a:gradFill>
                    <a:gsLst>
                      <a:gs pos="2917">
                        <a:schemeClr val="tx1"/>
                      </a:gs>
                      <a:gs pos="30000">
                        <a:schemeClr val="tx1"/>
                      </a:gs>
                    </a:gsLst>
                    <a:lin ang="5400000" scaled="0"/>
                  </a:gradFill>
                </a:rPr>
              </a:br>
              <a:r>
                <a:rPr lang="en-US" spc="-70" dirty="0" smtClean="0">
                  <a:gradFill>
                    <a:gsLst>
                      <a:gs pos="2917">
                        <a:schemeClr val="tx1"/>
                      </a:gs>
                      <a:gs pos="30000">
                        <a:schemeClr val="tx1"/>
                      </a:gs>
                    </a:gsLst>
                    <a:lin ang="5400000" scaled="0"/>
                  </a:gradFill>
                </a:rPr>
                <a:t> HTML5 Browsers</a:t>
              </a:r>
            </a:p>
            <a:p>
              <a:pPr>
                <a:lnSpc>
                  <a:spcPct val="90000"/>
                </a:lnSpc>
              </a:pPr>
              <a:endParaRPr lang="en-US" sz="1100" spc="-70" dirty="0" smtClean="0">
                <a:gradFill>
                  <a:gsLst>
                    <a:gs pos="2917">
                      <a:schemeClr val="tx1"/>
                    </a:gs>
                    <a:gs pos="30000">
                      <a:schemeClr val="tx1"/>
                    </a:gs>
                  </a:gsLst>
                  <a:lin ang="5400000" scaled="0"/>
                </a:gradFill>
              </a:endParaRPr>
            </a:p>
            <a:p>
              <a:pPr>
                <a:lnSpc>
                  <a:spcPct val="90000"/>
                </a:lnSpc>
              </a:pPr>
              <a:endParaRPr lang="en-US" sz="1200" spc="-70" dirty="0">
                <a:gradFill>
                  <a:gsLst>
                    <a:gs pos="2917">
                      <a:schemeClr val="tx1"/>
                    </a:gs>
                    <a:gs pos="30000">
                      <a:schemeClr val="tx1"/>
                    </a:gs>
                  </a:gsLst>
                  <a:lin ang="5400000" scaled="0"/>
                </a:gradFill>
              </a:endParaRPr>
            </a:p>
            <a:p>
              <a:pPr>
                <a:lnSpc>
                  <a:spcPct val="90000"/>
                </a:lnSpc>
              </a:pPr>
              <a:endParaRPr lang="en-US" sz="1200" spc="-70" dirty="0" smtClean="0">
                <a:gradFill>
                  <a:gsLst>
                    <a:gs pos="2917">
                      <a:schemeClr val="tx1"/>
                    </a:gs>
                    <a:gs pos="30000">
                      <a:schemeClr val="tx1"/>
                    </a:gs>
                  </a:gsLst>
                  <a:lin ang="5400000" scaled="0"/>
                </a:gradFill>
              </a:endParaRPr>
            </a:p>
          </p:txBody>
        </p:sp>
        <p:sp>
          <p:nvSpPr>
            <p:cNvPr id="26" name="TextBox 25"/>
            <p:cNvSpPr txBox="1"/>
            <p:nvPr/>
          </p:nvSpPr>
          <p:spPr>
            <a:xfrm>
              <a:off x="1416590" y="3280873"/>
              <a:ext cx="1218086"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HTML client optimized for </a:t>
              </a:r>
              <a:r>
                <a:rPr lang="en-US" sz="1200" spc="-70" dirty="0" err="1" smtClean="0">
                  <a:gradFill>
                    <a:gsLst>
                      <a:gs pos="2917">
                        <a:schemeClr val="tx1"/>
                      </a:gs>
                      <a:gs pos="30000">
                        <a:schemeClr val="tx1"/>
                      </a:gs>
                    </a:gsLst>
                    <a:lin ang="5400000" scaled="0"/>
                  </a:gradFill>
                </a:rPr>
                <a:t>iOS</a:t>
              </a:r>
              <a:r>
                <a:rPr lang="en-US" sz="1200" spc="-70" dirty="0" smtClean="0">
                  <a:gradFill>
                    <a:gsLst>
                      <a:gs pos="2917">
                        <a:schemeClr val="tx1"/>
                      </a:gs>
                      <a:gs pos="30000">
                        <a:schemeClr val="tx1"/>
                      </a:gs>
                    </a:gsLst>
                    <a:lin ang="5400000" scaled="0"/>
                  </a:gradFill>
                </a:rPr>
                <a:t> 5/6, Android 4, </a:t>
              </a:r>
              <a:r>
                <a:rPr lang="en-US" sz="1200" spc="-70" dirty="0" err="1" smtClean="0">
                  <a:gradFill>
                    <a:gsLst>
                      <a:gs pos="2917">
                        <a:schemeClr val="tx1"/>
                      </a:gs>
                      <a:gs pos="30000">
                        <a:schemeClr val="tx1"/>
                      </a:gs>
                    </a:gsLst>
                    <a:lin ang="5400000" scaled="0"/>
                  </a:gradFill>
                </a:rPr>
                <a:t>WinRT</a:t>
              </a:r>
              <a:r>
                <a:rPr lang="en-US" sz="1200" spc="-70" dirty="0" smtClean="0">
                  <a:gradFill>
                    <a:gsLst>
                      <a:gs pos="2917">
                        <a:schemeClr val="tx1"/>
                      </a:gs>
                      <a:gs pos="30000">
                        <a:schemeClr val="tx1"/>
                      </a:gs>
                    </a:gsLst>
                    <a:lin ang="5400000" scaled="0"/>
                  </a:gradFill>
                </a:rPr>
                <a:t>, Win Phone 8. Desktop uses Silverlight 5 in-browser (Windows, Mac) or out-of-browser (Windows only)</a:t>
              </a:r>
            </a:p>
          </p:txBody>
        </p:sp>
        <p:sp>
          <p:nvSpPr>
            <p:cNvPr id="27" name="TextBox 26"/>
            <p:cNvSpPr txBox="1"/>
            <p:nvPr/>
          </p:nvSpPr>
          <p:spPr>
            <a:xfrm>
              <a:off x="6237745" y="3280873"/>
              <a:ext cx="1183403" cy="637939"/>
            </a:xfrm>
            <a:prstGeom prst="rect">
              <a:avLst/>
            </a:prstGeom>
            <a:noFill/>
          </p:spPr>
          <p:txBody>
            <a:bodyPr wrap="square" lIns="0" tIns="0" rIns="0" bIns="0" rtlCol="0">
              <a:spAutoFit/>
            </a:bodyPr>
            <a:lstStyle/>
            <a:p>
              <a:pPr>
                <a:lnSpc>
                  <a:spcPct val="90000"/>
                </a:lnSpc>
              </a:pPr>
              <a:r>
                <a:rPr lang="en-US" sz="1200" spc="-70" dirty="0" smtClean="0">
                  <a:gradFill>
                    <a:gsLst>
                      <a:gs pos="2917">
                        <a:schemeClr val="tx1"/>
                      </a:gs>
                      <a:gs pos="30000">
                        <a:schemeClr val="tx1"/>
                      </a:gs>
                    </a:gsLst>
                    <a:lin ang="5400000" scaled="0"/>
                  </a:gradFill>
                </a:rPr>
                <a:t>LightSwitch SharePoint apps can be hosted in Azure for both O365 &amp; SharePoint 2013 on premises. HTML or in-browser Silverlight clients supported.</a:t>
              </a:r>
            </a:p>
          </p:txBody>
        </p:sp>
      </p:grpSp>
    </p:spTree>
    <p:extLst>
      <p:ext uri="{BB962C8B-B14F-4D97-AF65-F5344CB8AC3E}">
        <p14:creationId xmlns:p14="http://schemas.microsoft.com/office/powerpoint/2010/main" val="24755656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0"/>
            <a:ext cx="11151916" cy="567848"/>
          </a:xfrm>
        </p:spPr>
        <p:txBody>
          <a:bodyPr/>
          <a:lstStyle/>
          <a:p>
            <a:r>
              <a:rPr lang="en-US" dirty="0" smtClean="0"/>
              <a:t>HTML Client Design Goals</a:t>
            </a:r>
            <a:endParaRPr lang="en-US" dirty="0"/>
          </a:p>
        </p:txBody>
      </p:sp>
      <p:sp>
        <p:nvSpPr>
          <p:cNvPr id="3" name="Content Placeholder 2"/>
          <p:cNvSpPr>
            <a:spLocks noGrp="1"/>
          </p:cNvSpPr>
          <p:nvPr>
            <p:ph type="body" sz="quarter" idx="10"/>
          </p:nvPr>
        </p:nvSpPr>
        <p:spPr>
          <a:xfrm>
            <a:off x="519250" y="1143000"/>
            <a:ext cx="10910750" cy="5181600"/>
          </a:xfrm>
        </p:spPr>
        <p:txBody>
          <a:bodyPr>
            <a:normAutofit/>
          </a:bodyPr>
          <a:lstStyle/>
          <a:p>
            <a:r>
              <a:rPr lang="en-US" sz="3200" dirty="0">
                <a:latin typeface="+mn-lt"/>
              </a:rPr>
              <a:t>Touch-oriented, immersive applications that run on all modern devices</a:t>
            </a:r>
          </a:p>
          <a:p>
            <a:pPr lvl="1"/>
            <a:r>
              <a:rPr lang="en-US" sz="2800" dirty="0" smtClean="0"/>
              <a:t>“Mobile-first” </a:t>
            </a:r>
            <a:r>
              <a:rPr lang="en-US" sz="3200" dirty="0" smtClean="0"/>
              <a:t>- </a:t>
            </a:r>
            <a:r>
              <a:rPr lang="en-US" sz="2800" dirty="0" smtClean="0"/>
              <a:t>Enable </a:t>
            </a:r>
            <a:r>
              <a:rPr lang="en-US" sz="2800" dirty="0"/>
              <a:t>all modern tablet &amp; mobile devices to create connections to LightSwitch </a:t>
            </a:r>
            <a:r>
              <a:rPr lang="en-US" sz="2800" dirty="0" smtClean="0"/>
              <a:t>services </a:t>
            </a:r>
          </a:p>
          <a:p>
            <a:pPr lvl="1"/>
            <a:r>
              <a:rPr lang="en-US" sz="2800" dirty="0" smtClean="0"/>
              <a:t>Allow easy integration of JavaScript ecosystem widgets/controls for specific customization</a:t>
            </a:r>
            <a:endParaRPr lang="en-US" sz="2800" dirty="0"/>
          </a:p>
          <a:p>
            <a:r>
              <a:rPr lang="en-US" sz="3200" dirty="0">
                <a:latin typeface="+mn-lt"/>
              </a:rPr>
              <a:t>Consistent design experience</a:t>
            </a:r>
          </a:p>
          <a:p>
            <a:r>
              <a:rPr lang="en-US" sz="3200" dirty="0">
                <a:latin typeface="+mn-lt"/>
              </a:rPr>
              <a:t>Standards </a:t>
            </a:r>
            <a:r>
              <a:rPr lang="en-US" sz="3200" dirty="0" smtClean="0">
                <a:latin typeface="+mn-lt"/>
              </a:rPr>
              <a:t>based</a:t>
            </a:r>
          </a:p>
          <a:p>
            <a:pPr lvl="1"/>
            <a:r>
              <a:rPr lang="en-US" sz="2300" dirty="0" err="1" smtClean="0"/>
              <a:t>JQuery</a:t>
            </a:r>
            <a:r>
              <a:rPr lang="en-US" sz="2300" dirty="0" smtClean="0"/>
              <a:t> / </a:t>
            </a:r>
            <a:r>
              <a:rPr lang="en-US" sz="2300" dirty="0" err="1" smtClean="0"/>
              <a:t>JQueryMobile</a:t>
            </a:r>
            <a:r>
              <a:rPr lang="en-US" sz="2300" dirty="0" smtClean="0"/>
              <a:t> based</a:t>
            </a:r>
          </a:p>
          <a:p>
            <a:pPr lvl="1"/>
            <a:r>
              <a:rPr lang="en-US" sz="2300" dirty="0" smtClean="0"/>
              <a:t>CSS 3.0</a:t>
            </a:r>
          </a:p>
          <a:p>
            <a:pPr lvl="1"/>
            <a:r>
              <a:rPr lang="en-US" sz="2300" dirty="0" smtClean="0"/>
              <a:t>HTML5</a:t>
            </a:r>
            <a:endParaRPr lang="en-US" sz="2300" dirty="0"/>
          </a:p>
        </p:txBody>
      </p:sp>
    </p:spTree>
    <p:extLst>
      <p:ext uri="{BB962C8B-B14F-4D97-AF65-F5344CB8AC3E}">
        <p14:creationId xmlns:p14="http://schemas.microsoft.com/office/powerpoint/2010/main" val="26340609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HTML Client Supported Platforms</a:t>
            </a:r>
            <a:endParaRPr lang="en-US" dirty="0"/>
          </a:p>
        </p:txBody>
      </p:sp>
      <p:sp>
        <p:nvSpPr>
          <p:cNvPr id="3" name="Text Placeholder 2"/>
          <p:cNvSpPr>
            <a:spLocks noGrp="1"/>
          </p:cNvSpPr>
          <p:nvPr>
            <p:ph type="body" sz="quarter" idx="10"/>
          </p:nvPr>
        </p:nvSpPr>
        <p:spPr>
          <a:xfrm>
            <a:off x="540586" y="1295400"/>
            <a:ext cx="11032670" cy="3979936"/>
          </a:xfrm>
        </p:spPr>
        <p:txBody>
          <a:bodyPr/>
          <a:lstStyle/>
          <a:p>
            <a:r>
              <a:rPr lang="en-US" dirty="0">
                <a:latin typeface="+mn-lt"/>
              </a:rPr>
              <a:t>iOS 5/6</a:t>
            </a:r>
          </a:p>
          <a:p>
            <a:r>
              <a:rPr lang="en-US" dirty="0">
                <a:latin typeface="+mn-lt"/>
              </a:rPr>
              <a:t>Android 4</a:t>
            </a:r>
          </a:p>
          <a:p>
            <a:r>
              <a:rPr lang="en-US" dirty="0" smtClean="0">
                <a:latin typeface="+mn-lt"/>
              </a:rPr>
              <a:t>Windows RT</a:t>
            </a:r>
          </a:p>
          <a:p>
            <a:r>
              <a:rPr lang="en-US" dirty="0" smtClean="0">
                <a:latin typeface="+mn-lt"/>
              </a:rPr>
              <a:t>Windows Phone 8</a:t>
            </a:r>
          </a:p>
          <a:p>
            <a:endParaRPr lang="en-US" dirty="0" smtClean="0">
              <a:latin typeface="+mn-lt"/>
            </a:endParaRPr>
          </a:p>
          <a:p>
            <a:r>
              <a:rPr lang="en-US" sz="3529" i="1" dirty="0">
                <a:latin typeface="+mn-lt"/>
              </a:rPr>
              <a:t>Some limitations: Android 2.3, Windows Phone 7.5</a:t>
            </a:r>
          </a:p>
        </p:txBody>
      </p:sp>
    </p:spTree>
    <p:extLst>
      <p:ext uri="{BB962C8B-B14F-4D97-AF65-F5344CB8AC3E}">
        <p14:creationId xmlns:p14="http://schemas.microsoft.com/office/powerpoint/2010/main" val="42060236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Title 3"/>
          <p:cNvSpPr>
            <a:spLocks noGrp="1"/>
          </p:cNvSpPr>
          <p:nvPr>
            <p:ph type="ctrTitle"/>
          </p:nvPr>
        </p:nvSpPr>
        <p:spPr/>
        <p:txBody>
          <a:bodyPr/>
          <a:lstStyle/>
          <a:p>
            <a:r>
              <a:rPr lang="en-US" dirty="0"/>
              <a:t>Building a LightSwitch Mobile App</a:t>
            </a:r>
          </a:p>
        </p:txBody>
      </p:sp>
    </p:spTree>
    <p:extLst>
      <p:ext uri="{BB962C8B-B14F-4D97-AF65-F5344CB8AC3E}">
        <p14:creationId xmlns:p14="http://schemas.microsoft.com/office/powerpoint/2010/main" val="23069838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928" y="291102"/>
            <a:ext cx="5598472" cy="899665"/>
          </a:xfrm>
        </p:spPr>
        <p:txBody>
          <a:bodyPr/>
          <a:lstStyle/>
          <a:p>
            <a:r>
              <a:rPr lang="en-US" dirty="0" smtClean="0"/>
              <a:t>Design-time Experience</a:t>
            </a:r>
            <a:endParaRPr lang="en-US" dirty="0"/>
          </a:p>
        </p:txBody>
      </p:sp>
      <p:sp>
        <p:nvSpPr>
          <p:cNvPr id="8" name="Content Placeholder 7"/>
          <p:cNvSpPr>
            <a:spLocks noGrp="1"/>
          </p:cNvSpPr>
          <p:nvPr>
            <p:ph sz="half" idx="1"/>
          </p:nvPr>
        </p:nvSpPr>
        <p:spPr>
          <a:xfrm>
            <a:off x="381000" y="1981200"/>
            <a:ext cx="5105400" cy="2148280"/>
          </a:xfrm>
        </p:spPr>
        <p:txBody>
          <a:bodyPr/>
          <a:lstStyle/>
          <a:p>
            <a:r>
              <a:rPr lang="en-US" sz="2800" dirty="0"/>
              <a:t>Template driven UI design</a:t>
            </a:r>
          </a:p>
          <a:p>
            <a:r>
              <a:rPr lang="en-US" sz="2800" dirty="0"/>
              <a:t>Consistent design experience</a:t>
            </a:r>
          </a:p>
          <a:p>
            <a:pPr lvl="1"/>
            <a:r>
              <a:rPr lang="en-US" sz="2400" dirty="0"/>
              <a:t>View Model</a:t>
            </a:r>
          </a:p>
          <a:p>
            <a:pPr lvl="1"/>
            <a:r>
              <a:rPr lang="en-US" sz="2400" dirty="0"/>
              <a:t>Content Tree</a:t>
            </a:r>
          </a:p>
          <a:p>
            <a:endParaRPr lang="en-US" sz="2800" dirty="0"/>
          </a:p>
        </p:txBody>
      </p:sp>
      <p:pic>
        <p:nvPicPr>
          <p:cNvPr id="2" name="Picture 1"/>
          <p:cNvPicPr>
            <a:picLocks noChangeAspect="1"/>
          </p:cNvPicPr>
          <p:nvPr/>
        </p:nvPicPr>
        <p:blipFill>
          <a:blip r:embed="rId3"/>
          <a:stretch>
            <a:fillRect/>
          </a:stretch>
        </p:blipFill>
        <p:spPr>
          <a:xfrm>
            <a:off x="6058632" y="152400"/>
            <a:ext cx="5572125" cy="6477000"/>
          </a:xfrm>
          <a:prstGeom prst="rect">
            <a:avLst/>
          </a:prstGeom>
        </p:spPr>
      </p:pic>
    </p:spTree>
    <p:extLst>
      <p:ext uri="{BB962C8B-B14F-4D97-AF65-F5344CB8AC3E}">
        <p14:creationId xmlns:p14="http://schemas.microsoft.com/office/powerpoint/2010/main" val="18064794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781"/>
            <a:ext cx="11658600" cy="567848"/>
          </a:xfrm>
        </p:spPr>
        <p:txBody>
          <a:bodyPr/>
          <a:lstStyle/>
          <a:p>
            <a:r>
              <a:rPr lang="en-US" dirty="0" smtClean="0"/>
              <a:t>Enhanced To Support Common Patterns</a:t>
            </a:r>
            <a:endParaRPr lang="en-US" dirty="0"/>
          </a:p>
        </p:txBody>
      </p:sp>
      <p:sp>
        <p:nvSpPr>
          <p:cNvPr id="10" name="Content Placeholder 9"/>
          <p:cNvSpPr>
            <a:spLocks noGrp="1"/>
          </p:cNvSpPr>
          <p:nvPr>
            <p:ph sz="half" idx="1"/>
          </p:nvPr>
        </p:nvSpPr>
        <p:spPr>
          <a:xfrm>
            <a:off x="304800" y="1042891"/>
            <a:ext cx="6324600" cy="2148280"/>
          </a:xfrm>
        </p:spPr>
        <p:txBody>
          <a:bodyPr/>
          <a:lstStyle/>
          <a:p>
            <a:r>
              <a:rPr lang="en-US" sz="2800" dirty="0"/>
              <a:t>Support for </a:t>
            </a:r>
            <a:r>
              <a:rPr lang="en-US" sz="2800" dirty="0" smtClean="0"/>
              <a:t>“Dialogs” &amp; Reusable Screens</a:t>
            </a:r>
            <a:endParaRPr lang="en-US" sz="2800" dirty="0"/>
          </a:p>
          <a:p>
            <a:pPr lvl="1"/>
            <a:r>
              <a:rPr lang="en-US" sz="2400" dirty="0" err="1"/>
              <a:t>Lightbox</a:t>
            </a:r>
            <a:r>
              <a:rPr lang="en-US" sz="2400" dirty="0"/>
              <a:t> UI pattern</a:t>
            </a:r>
          </a:p>
          <a:p>
            <a:pPr lvl="1"/>
            <a:r>
              <a:rPr lang="en-US" sz="2400" dirty="0"/>
              <a:t>Similar usage to modal dialogs</a:t>
            </a:r>
          </a:p>
          <a:p>
            <a:r>
              <a:rPr lang="en-US" sz="2800" dirty="0" smtClean="0"/>
              <a:t>Support for Command bars</a:t>
            </a:r>
          </a:p>
          <a:p>
            <a:r>
              <a:rPr lang="en-US" sz="2800" dirty="0" smtClean="0"/>
              <a:t>Consistent design-time experience</a:t>
            </a:r>
            <a:endParaRPr lang="en-US" sz="2800" dirty="0"/>
          </a:p>
        </p:txBody>
      </p:sp>
      <p:pic>
        <p:nvPicPr>
          <p:cNvPr id="7" name="Picture 6"/>
          <p:cNvPicPr>
            <a:picLocks noChangeAspect="1"/>
          </p:cNvPicPr>
          <p:nvPr/>
        </p:nvPicPr>
        <p:blipFill>
          <a:blip r:embed="rId2"/>
          <a:stretch>
            <a:fillRect/>
          </a:stretch>
        </p:blipFill>
        <p:spPr>
          <a:xfrm>
            <a:off x="5943600" y="2667000"/>
            <a:ext cx="5762625" cy="3952875"/>
          </a:xfrm>
          <a:prstGeom prst="rect">
            <a:avLst/>
          </a:prstGeom>
        </p:spPr>
      </p:pic>
      <p:pic>
        <p:nvPicPr>
          <p:cNvPr id="8" name="Picture 7"/>
          <p:cNvPicPr>
            <a:picLocks noChangeAspect="1"/>
          </p:cNvPicPr>
          <p:nvPr/>
        </p:nvPicPr>
        <p:blipFill>
          <a:blip r:embed="rId3"/>
          <a:stretch>
            <a:fillRect/>
          </a:stretch>
        </p:blipFill>
        <p:spPr>
          <a:xfrm>
            <a:off x="8086045" y="1219200"/>
            <a:ext cx="3910012" cy="3587321"/>
          </a:xfrm>
          <a:prstGeom prst="rect">
            <a:avLst/>
          </a:prstGeom>
        </p:spPr>
      </p:pic>
    </p:spTree>
    <p:extLst>
      <p:ext uri="{BB962C8B-B14F-4D97-AF65-F5344CB8AC3E}">
        <p14:creationId xmlns:p14="http://schemas.microsoft.com/office/powerpoint/2010/main" val="35894170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Customization via HTML/JS</a:t>
            </a:r>
            <a:endParaRPr lang="en-US" dirty="0"/>
          </a:p>
        </p:txBody>
      </p:sp>
      <p:pic>
        <p:nvPicPr>
          <p:cNvPr id="4" name="Picture 3"/>
          <p:cNvPicPr>
            <a:picLocks noChangeAspect="1"/>
          </p:cNvPicPr>
          <p:nvPr/>
        </p:nvPicPr>
        <p:blipFill>
          <a:blip r:embed="rId2"/>
          <a:stretch>
            <a:fillRect/>
          </a:stretch>
        </p:blipFill>
        <p:spPr>
          <a:xfrm>
            <a:off x="1066800" y="1143000"/>
            <a:ext cx="9467850" cy="4979047"/>
          </a:xfrm>
          <a:prstGeom prst="rect">
            <a:avLst/>
          </a:prstGeom>
        </p:spPr>
      </p:pic>
    </p:spTree>
    <p:extLst>
      <p:ext uri="{BB962C8B-B14F-4D97-AF65-F5344CB8AC3E}">
        <p14:creationId xmlns:p14="http://schemas.microsoft.com/office/powerpoint/2010/main" val="10468703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35"/>
            <a:ext cx="11655840" cy="899665"/>
          </a:xfrm>
        </p:spPr>
        <p:txBody>
          <a:bodyPr/>
          <a:lstStyle/>
          <a:p>
            <a:r>
              <a:rPr lang="en-US" dirty="0" smtClean="0"/>
              <a:t>Customize Look and Feel via CSS</a:t>
            </a:r>
            <a:endParaRPr lang="en-US" dirty="0"/>
          </a:p>
        </p:txBody>
      </p:sp>
      <p:pic>
        <p:nvPicPr>
          <p:cNvPr id="4" name="Picture 3"/>
          <p:cNvPicPr>
            <a:picLocks noChangeAspect="1"/>
          </p:cNvPicPr>
          <p:nvPr/>
        </p:nvPicPr>
        <p:blipFill>
          <a:blip r:embed="rId2"/>
          <a:stretch>
            <a:fillRect/>
          </a:stretch>
        </p:blipFill>
        <p:spPr>
          <a:xfrm>
            <a:off x="1752600" y="914400"/>
            <a:ext cx="8924925" cy="5865571"/>
          </a:xfrm>
          <a:prstGeom prst="rect">
            <a:avLst/>
          </a:prstGeom>
        </p:spPr>
      </p:pic>
    </p:spTree>
    <p:extLst>
      <p:ext uri="{BB962C8B-B14F-4D97-AF65-F5344CB8AC3E}">
        <p14:creationId xmlns:p14="http://schemas.microsoft.com/office/powerpoint/2010/main" val="34828228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LightSwitch Hands-On-Labs</a:t>
            </a:r>
            <a:endParaRPr lang="en-US" dirty="0"/>
          </a:p>
        </p:txBody>
      </p:sp>
      <p:sp>
        <p:nvSpPr>
          <p:cNvPr id="3" name="Text Placeholder 2"/>
          <p:cNvSpPr>
            <a:spLocks noGrp="1"/>
          </p:cNvSpPr>
          <p:nvPr>
            <p:ph type="body" sz="quarter" idx="10"/>
          </p:nvPr>
        </p:nvSpPr>
        <p:spPr>
          <a:xfrm>
            <a:off x="508000" y="1447801"/>
            <a:ext cx="11176000" cy="3636124"/>
          </a:xfrm>
        </p:spPr>
        <p:txBody>
          <a:bodyPr/>
          <a:lstStyle/>
          <a:p>
            <a:r>
              <a:rPr lang="en-US" b="1" dirty="0"/>
              <a:t>DEV-H304: </a:t>
            </a:r>
          </a:p>
          <a:p>
            <a:pPr marL="336145" lvl="1" indent="0">
              <a:buNone/>
            </a:pPr>
            <a:r>
              <a:rPr lang="en-US" b="1" dirty="0"/>
              <a:t>Building JavaScript and HTML5 Mobile Applications with Microsoft Visual Studio LightSwitch</a:t>
            </a:r>
          </a:p>
          <a:p>
            <a:r>
              <a:rPr lang="en-US" b="1" dirty="0" smtClean="0"/>
              <a:t>DEV-H306:</a:t>
            </a:r>
          </a:p>
          <a:p>
            <a:pPr marL="336145" lvl="1" indent="0">
              <a:buNone/>
            </a:pPr>
            <a:r>
              <a:rPr lang="en-US" b="1" dirty="0"/>
              <a:t>Developing SharePoint Applications Using Microsoft Visual Studio LightSwitch</a:t>
            </a:r>
          </a:p>
          <a:p>
            <a:pPr marL="336145" lvl="1" indent="0">
              <a:buNone/>
            </a:pPr>
            <a:endParaRPr lang="en-US" b="1" dirty="0"/>
          </a:p>
          <a:p>
            <a:pPr marL="336145" lvl="1" indent="0">
              <a:buNone/>
            </a:pPr>
            <a:endParaRPr lang="en-US" dirty="0"/>
          </a:p>
        </p:txBody>
      </p:sp>
    </p:spTree>
    <p:extLst>
      <p:ext uri="{BB962C8B-B14F-4D97-AF65-F5344CB8AC3E}">
        <p14:creationId xmlns:p14="http://schemas.microsoft.com/office/powerpoint/2010/main" val="9434066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mn-lt"/>
              </a:rPr>
              <a:t>LightSwitch in Visual Studio 2012</a:t>
            </a:r>
            <a:endParaRPr lang="en-US" b="1" dirty="0">
              <a:solidFill>
                <a:schemeClr val="tx1"/>
              </a:solidFill>
              <a:latin typeface="+mn-lt"/>
            </a:endParaRPr>
          </a:p>
        </p:txBody>
      </p:sp>
      <p:sp>
        <p:nvSpPr>
          <p:cNvPr id="3" name="Content Placeholder 2"/>
          <p:cNvSpPr>
            <a:spLocks noGrp="1"/>
          </p:cNvSpPr>
          <p:nvPr>
            <p:ph sz="quarter" idx="10"/>
          </p:nvPr>
        </p:nvSpPr>
        <p:spPr>
          <a:xfrm>
            <a:off x="189708" y="1288256"/>
            <a:ext cx="11811000" cy="4525963"/>
          </a:xfrm>
        </p:spPr>
        <p:txBody>
          <a:bodyPr>
            <a:normAutofit/>
          </a:bodyPr>
          <a:lstStyle/>
          <a:p>
            <a:pPr marL="0" indent="0" algn="ctr">
              <a:buNone/>
            </a:pPr>
            <a:r>
              <a:rPr lang="en-US" sz="4000" dirty="0">
                <a:solidFill>
                  <a:schemeClr val="tx1"/>
                </a:solidFill>
                <a:latin typeface="+mn-lt"/>
              </a:rPr>
              <a:t>The simplest way to build modern business applications for the enterprise</a:t>
            </a:r>
          </a:p>
        </p:txBody>
      </p:sp>
      <p:pic>
        <p:nvPicPr>
          <p:cNvPr id="4" name="Picture 3" descr="VSlogowhite.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1" y="6096000"/>
            <a:ext cx="3206293" cy="5417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163490"/>
            <a:ext cx="1967716" cy="1967716"/>
          </a:xfrm>
          <a:prstGeom prst="rect">
            <a:avLst/>
          </a:prstGeom>
        </p:spPr>
      </p:pic>
      <p:sp>
        <p:nvSpPr>
          <p:cNvPr id="6" name="Rectangle 5"/>
          <p:cNvSpPr/>
          <p:nvPr/>
        </p:nvSpPr>
        <p:spPr>
          <a:xfrm>
            <a:off x="2743200" y="4957862"/>
            <a:ext cx="1832168" cy="646331"/>
          </a:xfrm>
          <a:prstGeom prst="rect">
            <a:avLst/>
          </a:prstGeom>
        </p:spPr>
        <p:txBody>
          <a:bodyPr wrap="none">
            <a:spAutoFit/>
          </a:bodyPr>
          <a:lstStyle/>
          <a:p>
            <a:pPr marL="0" lvl="1" defTabSz="914400"/>
            <a:r>
              <a:rPr lang="en-US" dirty="0">
                <a:solidFill>
                  <a:srgbClr val="FFFFFF"/>
                </a:solidFill>
              </a:rPr>
              <a:t>Desktop </a:t>
            </a:r>
            <a:r>
              <a:rPr lang="en-US" dirty="0" smtClean="0">
                <a:solidFill>
                  <a:srgbClr val="FFFFFF"/>
                </a:solidFill>
              </a:rPr>
              <a:t>Clients </a:t>
            </a:r>
          </a:p>
          <a:p>
            <a:pPr marL="0" lvl="1" algn="ctr" defTabSz="914400"/>
            <a:r>
              <a:rPr lang="en-US" dirty="0" smtClean="0">
                <a:solidFill>
                  <a:srgbClr val="FFFFFF"/>
                </a:solidFill>
              </a:rPr>
              <a:t>w/Silverlight </a:t>
            </a:r>
            <a:r>
              <a:rPr lang="en-US" dirty="0">
                <a:solidFill>
                  <a:srgbClr val="FFFFFF"/>
                </a:solidFill>
              </a:rPr>
              <a:t>5</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975" y="3163490"/>
            <a:ext cx="1967716" cy="1967716"/>
          </a:xfrm>
          <a:prstGeom prst="rect">
            <a:avLst/>
          </a:prstGeom>
        </p:spPr>
      </p:pic>
      <p:sp>
        <p:nvSpPr>
          <p:cNvPr id="11" name="Rectangle 10"/>
          <p:cNvSpPr/>
          <p:nvPr/>
        </p:nvSpPr>
        <p:spPr>
          <a:xfrm>
            <a:off x="6617399" y="4957862"/>
            <a:ext cx="2610651" cy="646331"/>
          </a:xfrm>
          <a:prstGeom prst="rect">
            <a:avLst/>
          </a:prstGeom>
        </p:spPr>
        <p:txBody>
          <a:bodyPr wrap="none">
            <a:spAutoFit/>
          </a:bodyPr>
          <a:lstStyle/>
          <a:p>
            <a:pPr marL="0" lvl="1" algn="ctr" defTabSz="914400"/>
            <a:r>
              <a:rPr lang="en-US" b="1" dirty="0" smtClean="0">
                <a:solidFill>
                  <a:srgbClr val="FFFFFF"/>
                </a:solidFill>
              </a:rPr>
              <a:t>HTML Client Released </a:t>
            </a:r>
          </a:p>
          <a:p>
            <a:pPr marL="0" lvl="1" algn="ctr" defTabSz="914400"/>
            <a:r>
              <a:rPr lang="en-US" b="1" dirty="0" smtClean="0">
                <a:solidFill>
                  <a:srgbClr val="FFFFFF"/>
                </a:solidFill>
              </a:rPr>
              <a:t>April 2013</a:t>
            </a:r>
            <a:endParaRPr lang="en-US" b="1" dirty="0">
              <a:solidFill>
                <a:srgbClr val="FFFFFF"/>
              </a:solidFill>
            </a:endParaRPr>
          </a:p>
        </p:txBody>
      </p:sp>
      <p:sp>
        <p:nvSpPr>
          <p:cNvPr id="12" name="TextBox 11"/>
          <p:cNvSpPr txBox="1"/>
          <p:nvPr/>
        </p:nvSpPr>
        <p:spPr>
          <a:xfrm>
            <a:off x="7003975" y="3368179"/>
            <a:ext cx="1737341" cy="461665"/>
          </a:xfrm>
          <a:prstGeom prst="rect">
            <a:avLst/>
          </a:prstGeom>
          <a:noFill/>
        </p:spPr>
        <p:txBody>
          <a:bodyPr wrap="square" lIns="182880" tIns="146304" rIns="182880" bIns="146304" rtlCol="0">
            <a:spAutoFit/>
          </a:bodyPr>
          <a:lstStyle/>
          <a:p>
            <a:pPr defTabSz="914400">
              <a:lnSpc>
                <a:spcPct val="90000"/>
              </a:lnSpc>
              <a:spcAft>
                <a:spcPts val="600"/>
              </a:spcAft>
            </a:pPr>
            <a:r>
              <a:rPr lang="en-US" sz="1200" b="1" dirty="0" smtClean="0">
                <a:solidFill>
                  <a:srgbClr val="000000"/>
                </a:solidFill>
              </a:rPr>
              <a:t>VS Update 2</a:t>
            </a:r>
          </a:p>
        </p:txBody>
      </p:sp>
    </p:spTree>
    <p:extLst>
      <p:ext uri="{BB962C8B-B14F-4D97-AF65-F5344CB8AC3E}">
        <p14:creationId xmlns:p14="http://schemas.microsoft.com/office/powerpoint/2010/main" val="41181525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Building Modern, HTML5-based Business Apps on Windows Azure with Visual Studio </a:t>
            </a:r>
            <a:r>
              <a:rPr lang="en-US" sz="4000" dirty="0" err="1" smtClean="0"/>
              <a:t>LightSwitch</a:t>
            </a:r>
            <a:endParaRPr lang="en-US" sz="4000" dirty="0"/>
          </a:p>
        </p:txBody>
      </p:sp>
      <p:sp>
        <p:nvSpPr>
          <p:cNvPr id="3" name="Text Placeholder 2"/>
          <p:cNvSpPr>
            <a:spLocks noGrp="1"/>
          </p:cNvSpPr>
          <p:nvPr>
            <p:ph type="body" sz="quarter" idx="12"/>
          </p:nvPr>
        </p:nvSpPr>
        <p:spPr/>
        <p:txBody>
          <a:bodyPr/>
          <a:lstStyle/>
          <a:p>
            <a:r>
              <a:rPr lang="en-US" smtClean="0"/>
              <a:t>Heinrich  Wendel</a:t>
            </a:r>
            <a:endParaRPr lang="en-US" dirty="0"/>
          </a:p>
        </p:txBody>
      </p:sp>
      <p:sp>
        <p:nvSpPr>
          <p:cNvPr id="4" name="Text Placeholder 3"/>
          <p:cNvSpPr>
            <a:spLocks noGrp="1"/>
          </p:cNvSpPr>
          <p:nvPr>
            <p:ph type="body" sz="quarter" idx="13"/>
          </p:nvPr>
        </p:nvSpPr>
        <p:spPr/>
        <p:txBody>
          <a:bodyPr/>
          <a:lstStyle/>
          <a:p>
            <a:r>
              <a:rPr lang="en-US" smtClean="0"/>
              <a:t>DEV-B307 </a:t>
            </a:r>
            <a:endParaRPr lang="en-US" dirty="0"/>
          </a:p>
        </p:txBody>
      </p:sp>
    </p:spTree>
    <p:extLst>
      <p:ext uri="{BB962C8B-B14F-4D97-AF65-F5344CB8AC3E}">
        <p14:creationId xmlns:p14="http://schemas.microsoft.com/office/powerpoint/2010/main" val="19154606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07462"/>
            <a:ext cx="347026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9590" y="2882197"/>
            <a:ext cx="3028950" cy="3970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70981" y="183245"/>
            <a:ext cx="10678019" cy="1121846"/>
          </a:xfrm>
        </p:spPr>
        <p:txBody>
          <a:bodyPr/>
          <a:lstStyle/>
          <a:p>
            <a:r>
              <a:rPr lang="en-US" dirty="0" smtClean="0"/>
              <a:t>Resources </a:t>
            </a:r>
            <a:r>
              <a:rPr lang="en-US" sz="4000" dirty="0" smtClean="0"/>
              <a:t>– Join </a:t>
            </a:r>
            <a:r>
              <a:rPr lang="en-US" sz="4000" dirty="0"/>
              <a:t>the </a:t>
            </a:r>
            <a:r>
              <a:rPr lang="en-US" sz="4000" dirty="0" smtClean="0"/>
              <a:t>Community</a:t>
            </a:r>
            <a:r>
              <a:rPr lang="en-US" sz="4000" dirty="0"/>
              <a:t>!</a:t>
            </a:r>
          </a:p>
        </p:txBody>
      </p:sp>
      <p:sp>
        <p:nvSpPr>
          <p:cNvPr id="3" name="Content Placeholder 2"/>
          <p:cNvSpPr>
            <a:spLocks noGrp="1"/>
          </p:cNvSpPr>
          <p:nvPr>
            <p:ph sz="quarter" idx="10"/>
          </p:nvPr>
        </p:nvSpPr>
        <p:spPr>
          <a:xfrm>
            <a:off x="370980" y="930849"/>
            <a:ext cx="11211420" cy="4953000"/>
          </a:xfrm>
          <a:prstGeom prst="rect">
            <a:avLst/>
          </a:prstGeom>
        </p:spPr>
        <p:txBody>
          <a:bodyPr>
            <a:normAutofit/>
          </a:bodyPr>
          <a:lstStyle/>
          <a:p>
            <a:r>
              <a:rPr lang="en-US" sz="3200" dirty="0">
                <a:hlinkClick r:id="rId5"/>
              </a:rPr>
              <a:t>HTML </a:t>
            </a:r>
            <a:r>
              <a:rPr lang="en-US" sz="3200" dirty="0" smtClean="0">
                <a:hlinkClick r:id="rId5"/>
              </a:rPr>
              <a:t>Client &amp; SharePoint Support = VS 2012 Update 2</a:t>
            </a:r>
            <a:endParaRPr lang="en-US" sz="3200" dirty="0"/>
          </a:p>
          <a:p>
            <a:r>
              <a:rPr lang="en-US" sz="3200" dirty="0" smtClean="0">
                <a:hlinkClick r:id="rId6"/>
              </a:rPr>
              <a:t>LightSwitch </a:t>
            </a:r>
            <a:r>
              <a:rPr lang="en-US" sz="3200" dirty="0">
                <a:hlinkClick r:id="rId6"/>
              </a:rPr>
              <a:t>Team Blog</a:t>
            </a:r>
            <a:r>
              <a:rPr lang="en-US" sz="3200" dirty="0"/>
              <a:t>: </a:t>
            </a:r>
            <a:r>
              <a:rPr lang="en-US" sz="3200" dirty="0" smtClean="0"/>
              <a:t>blogs.msdn.com/LightSwitch</a:t>
            </a:r>
            <a:endParaRPr lang="en-US" sz="3200" dirty="0"/>
          </a:p>
          <a:p>
            <a:r>
              <a:rPr lang="en-US" sz="3200" dirty="0">
                <a:hlinkClick r:id="rId7"/>
              </a:rPr>
              <a:t>Developer Center</a:t>
            </a:r>
            <a:r>
              <a:rPr lang="en-US" sz="3200" dirty="0"/>
              <a:t>: </a:t>
            </a:r>
            <a:r>
              <a:rPr lang="en-US" sz="3200" dirty="0" smtClean="0"/>
              <a:t>msdn.com/LightSwitch</a:t>
            </a:r>
            <a:endParaRPr lang="en-US" sz="3200" dirty="0"/>
          </a:p>
          <a:p>
            <a:r>
              <a:rPr lang="en-US" sz="3200" dirty="0">
                <a:hlinkClick r:id="rId8"/>
              </a:rPr>
              <a:t>Forums</a:t>
            </a:r>
            <a:r>
              <a:rPr lang="en-US" sz="3200" dirty="0"/>
              <a:t>: </a:t>
            </a:r>
            <a:r>
              <a:rPr lang="en-US" sz="3200" dirty="0" smtClean="0"/>
              <a:t>bit.ly/</a:t>
            </a:r>
            <a:r>
              <a:rPr lang="en-US" sz="3200" dirty="0" err="1" smtClean="0"/>
              <a:t>LightSwitchForums</a:t>
            </a:r>
            <a:endParaRPr lang="en-US" sz="3200" dirty="0" smtClean="0">
              <a:hlinkClick r:id="rId9"/>
            </a:endParaRPr>
          </a:p>
          <a:p>
            <a:r>
              <a:rPr lang="en-US" sz="3200" dirty="0" smtClean="0">
                <a:hlinkClick r:id="rId9"/>
              </a:rPr>
              <a:t>Facebook</a:t>
            </a:r>
            <a:r>
              <a:rPr lang="en-US" sz="3200" dirty="0" smtClean="0"/>
              <a:t>: www.facebook.com/VSLightSwitch</a:t>
            </a:r>
          </a:p>
          <a:p>
            <a:r>
              <a:rPr lang="en-US" sz="3200" dirty="0" smtClean="0">
                <a:hlinkClick r:id="rId10"/>
              </a:rPr>
              <a:t>Twitter</a:t>
            </a:r>
            <a:r>
              <a:rPr lang="en-US" sz="3200" dirty="0" smtClean="0"/>
              <a:t>: @</a:t>
            </a:r>
            <a:r>
              <a:rPr lang="en-US" sz="3200" dirty="0" err="1" smtClean="0"/>
              <a:t>vslightswitch</a:t>
            </a:r>
            <a:endParaRPr lang="en-US" sz="3200" dirty="0" smtClean="0"/>
          </a:p>
        </p:txBody>
      </p:sp>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1" y="4914780"/>
            <a:ext cx="4755729" cy="193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64232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879747" y="3869260"/>
            <a:ext cx="5373634" cy="179921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err="1">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862685" y="5653150"/>
            <a:ext cx="5390697" cy="896424"/>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79285">
              <a:spAutoFit/>
            </a:bodyPr>
            <a:lstStyle/>
            <a:p>
              <a:r>
                <a:rPr lang="en-US" sz="1765" dirty="0">
                  <a:solidFill>
                    <a:srgbClr val="FFFFFF"/>
                  </a:solidFill>
                  <a:hlinkClick r:id="rId3"/>
                </a:rPr>
                <a:t>http://microsoft.com/msdn </a:t>
              </a:r>
              <a:endParaRPr lang="en-US" sz="1765" dirty="0">
                <a:solidFill>
                  <a:srgbClr val="FFFFFF"/>
                </a:solidFill>
              </a:endParaRPr>
            </a:p>
          </p:txBody>
        </p:sp>
      </p:grpSp>
      <p:sp>
        <p:nvSpPr>
          <p:cNvPr id="12" name="Arrow Bar"/>
          <p:cNvSpPr/>
          <p:nvPr/>
        </p:nvSpPr>
        <p:spPr bwMode="gray">
          <a:xfrm>
            <a:off x="5879746" y="1191086"/>
            <a:ext cx="5378549" cy="18051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865050" y="2980789"/>
            <a:ext cx="5393244" cy="898622"/>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79285">
              <a:spAutoFit/>
            </a:bodyPr>
            <a:lstStyle/>
            <a:p>
              <a:r>
                <a:rPr lang="en-US" sz="1765" dirty="0">
                  <a:solidFill>
                    <a:srgbClr val="FFFFFF"/>
                  </a:solidFill>
                  <a:hlinkClick r:id="rId4"/>
                </a:rPr>
                <a:t>www.microsoft.com/learning </a:t>
              </a:r>
              <a:endParaRPr lang="en-US" sz="1568" dirty="0"/>
            </a:p>
          </p:txBody>
        </p:sp>
      </p:grpSp>
      <p:sp>
        <p:nvSpPr>
          <p:cNvPr id="5" name="TechEd Tile"/>
          <p:cNvSpPr/>
          <p:nvPr/>
        </p:nvSpPr>
        <p:spPr bwMode="ltGray">
          <a:xfrm>
            <a:off x="269239" y="1191085"/>
            <a:ext cx="5368689" cy="180519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69241" y="3870040"/>
            <a:ext cx="5378548" cy="1798438"/>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927" tIns="44819" rIns="89639" bIns="44819" numCol="1" rtlCol="0" anchor="ctr" anchorCtr="0" compatLnSpc="1">
            <a:prstTxWarp prst="textNoShape">
              <a:avLst/>
            </a:prstTxWarp>
          </a:bodyPr>
          <a:lstStyle/>
          <a:p>
            <a:pPr defTabSz="896091"/>
            <a:r>
              <a:rPr lang="en-US" sz="3921"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67458" y="2980789"/>
            <a:ext cx="5370472" cy="898861"/>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p>
          </p:txBody>
        </p:sp>
        <p:sp>
          <p:nvSpPr>
            <p:cNvPr id="10" name="Rectangle 9"/>
            <p:cNvSpPr/>
            <p:nvPr/>
          </p:nvSpPr>
          <p:spPr bwMode="white">
            <a:xfrm>
              <a:off x="1022073" y="2961633"/>
              <a:ext cx="4991109" cy="327641"/>
            </a:xfrm>
            <a:prstGeom prst="rect">
              <a:avLst/>
            </a:prstGeom>
          </p:spPr>
          <p:txBody>
            <a:bodyPr wrap="square" lIns="179285">
              <a:spAutoFit/>
            </a:bodyPr>
            <a:lstStyle/>
            <a:p>
              <a:r>
                <a:rPr lang="en-US" sz="1765" u="sng" dirty="0">
                  <a:hlinkClick r:id="rId5"/>
                </a:rPr>
                <a:t>http://channel9.msdn.com/Events/TechEd</a:t>
              </a:r>
              <a:endParaRPr lang="en-US" sz="1765" dirty="0"/>
            </a:p>
          </p:txBody>
        </p:sp>
      </p:grpSp>
      <p:grpSp>
        <p:nvGrpSpPr>
          <p:cNvPr id="27" name="MS TechNet Link"/>
          <p:cNvGrpSpPr/>
          <p:nvPr/>
        </p:nvGrpSpPr>
        <p:grpSpPr>
          <a:xfrm>
            <a:off x="269241" y="5653150"/>
            <a:ext cx="5368686" cy="89642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85" tIns="44819" rIns="89639" bIns="44819" numCol="1" rtlCol="0" anchor="ctr" anchorCtr="0" compatLnSpc="1">
              <a:prstTxWarp prst="textNoShape">
                <a:avLst/>
              </a:prstTxWarp>
            </a:bodyPr>
            <a:lstStyle/>
            <a:p>
              <a:pPr defTabSz="896091"/>
              <a:endParaRPr lang="en-US" sz="2157"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79285">
              <a:spAutoFit/>
            </a:bodyPr>
            <a:lstStyle/>
            <a:p>
              <a:pPr marL="0" lvl="1">
                <a:tabLst>
                  <a:tab pos="1792773" algn="l"/>
                </a:tabLst>
              </a:pPr>
              <a:r>
                <a:rPr lang="en-US" sz="1568"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79285">
              <a:spAutoFit/>
            </a:bodyPr>
            <a:lstStyle/>
            <a:p>
              <a:pPr>
                <a:spcBef>
                  <a:spcPts val="588"/>
                </a:spcBef>
                <a:buSzPct val="120000"/>
                <a:tabLst>
                  <a:tab pos="1792773" algn="l"/>
                </a:tabLst>
                <a:defRPr/>
              </a:pPr>
              <a:r>
                <a:rPr lang="en-US" sz="1765" dirty="0">
                  <a:solidFill>
                    <a:srgbClr val="FFFFFF"/>
                  </a:solidFill>
                  <a:hlinkClick r:id="rId6"/>
                </a:rPr>
                <a:t>http://microsoft.com/technet  </a:t>
              </a:r>
              <a:endParaRPr lang="en-US" sz="1765" dirty="0">
                <a:solidFill>
                  <a:srgbClr val="FFFFFF"/>
                </a:solidFill>
              </a:endParaRPr>
            </a:p>
          </p:txBody>
        </p:sp>
      </p:grpSp>
      <p:sp>
        <p:nvSpPr>
          <p:cNvPr id="43" name="Rectangle 42"/>
          <p:cNvSpPr/>
          <p:nvPr/>
        </p:nvSpPr>
        <p:spPr bwMode="auto">
          <a:xfrm>
            <a:off x="5637925" y="487"/>
            <a:ext cx="268506" cy="685702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15766" y="1456312"/>
            <a:ext cx="2642586" cy="1248259"/>
          </a:xfrm>
          <a:prstGeom prst="rect">
            <a:avLst/>
          </a:prstGeom>
        </p:spPr>
      </p:pic>
      <p:sp useBgFill="1">
        <p:nvSpPr>
          <p:cNvPr id="39" name="Freeform 38"/>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26759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details and subscriber benefits</a:t>
            </a:r>
          </a:p>
        </p:txBody>
      </p:sp>
      <p:sp>
        <p:nvSpPr>
          <p:cNvPr id="6" name="Rectangle 5"/>
          <p:cNvSpPr/>
          <p:nvPr/>
        </p:nvSpPr>
        <p:spPr bwMode="auto">
          <a:xfrm>
            <a:off x="268928" y="1191085"/>
            <a:ext cx="11653834" cy="537540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1" y="487"/>
            <a:ext cx="12192000" cy="6857027"/>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2"/>
          <p:cNvSpPr txBox="1">
            <a:spLocks/>
          </p:cNvSpPr>
          <p:nvPr/>
        </p:nvSpPr>
        <p:spPr>
          <a:xfrm>
            <a:off x="5469468" y="1667827"/>
            <a:ext cx="6185417" cy="760350"/>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672261">
              <a:buNone/>
              <a:defRPr/>
            </a:pPr>
            <a:r>
              <a:rPr lang="en-US" sz="2745" dirty="0">
                <a:solidFill>
                  <a:schemeClr val="tx1"/>
                </a:solidFill>
                <a:latin typeface="+mj-lt"/>
              </a:rPr>
              <a:t>Included for certain paid MSDN subscribers: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698" y="2904918"/>
            <a:ext cx="2016956" cy="201695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7929" y="2911540"/>
            <a:ext cx="2016956" cy="201695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467" y="2904918"/>
            <a:ext cx="2016956" cy="2016956"/>
          </a:xfrm>
          <a:prstGeom prst="rect">
            <a:avLst/>
          </a:prstGeom>
        </p:spPr>
      </p:pic>
      <p:sp>
        <p:nvSpPr>
          <p:cNvPr id="17" name="Text Placeholder 2"/>
          <p:cNvSpPr txBox="1">
            <a:spLocks/>
          </p:cNvSpPr>
          <p:nvPr/>
        </p:nvSpPr>
        <p:spPr>
          <a:xfrm>
            <a:off x="518111" y="1618954"/>
            <a:ext cx="6078779" cy="451983"/>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68"/>
              </a:spcAft>
              <a:buNone/>
            </a:pPr>
            <a:r>
              <a:rPr lang="en-US" sz="2745" dirty="0">
                <a:solidFill>
                  <a:schemeClr val="tx1"/>
                </a:solidFill>
                <a:latin typeface="+mj-lt"/>
              </a:rPr>
              <a:t>Free Plan for up to 5 users</a:t>
            </a:r>
            <a:endParaRPr lang="en-US" sz="2745" dirty="0">
              <a:solidFill>
                <a:schemeClr val="tx1"/>
              </a:solidFill>
              <a:latin typeface="+mj-lt"/>
              <a:ea typeface="Calibri" panose="020F0502020204030204" pitchFamily="34" charset="0"/>
              <a:cs typeface="Times New Roman" panose="02020603050405020304" pitchFamily="18" charset="0"/>
            </a:endParaRPr>
          </a:p>
        </p:txBody>
      </p:sp>
      <p:sp>
        <p:nvSpPr>
          <p:cNvPr id="19" name="Text Placeholder 2"/>
          <p:cNvSpPr txBox="1">
            <a:spLocks/>
          </p:cNvSpPr>
          <p:nvPr/>
        </p:nvSpPr>
        <p:spPr>
          <a:xfrm>
            <a:off x="5244260" y="5325005"/>
            <a:ext cx="6410625" cy="387405"/>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r">
              <a:lnSpc>
                <a:spcPct val="107000"/>
              </a:lnSpc>
              <a:spcBef>
                <a:spcPts val="0"/>
              </a:spcBef>
              <a:spcAft>
                <a:spcPts val="368"/>
              </a:spcAft>
              <a:buNone/>
            </a:pPr>
            <a:r>
              <a:rPr lang="en-US" sz="2353" dirty="0">
                <a:solidFill>
                  <a:schemeClr val="tx1"/>
                </a:solidFill>
                <a:latin typeface="+mj-lt"/>
              </a:rPr>
              <a:t>Additional information at </a:t>
            </a:r>
            <a:r>
              <a:rPr lang="en-US" sz="2353" dirty="0">
                <a:solidFill>
                  <a:srgbClr val="FFFF00"/>
                </a:solidFill>
                <a:latin typeface="+mj-lt"/>
                <a:hlinkClick r:id="rId6"/>
              </a:rPr>
              <a:t>http://tfs.visualstudio.com</a:t>
            </a:r>
            <a:endParaRPr lang="en-US" sz="2353" dirty="0">
              <a:solidFill>
                <a:srgbClr val="FFFF00"/>
              </a:solidFill>
              <a:latin typeface="+mj-lt"/>
              <a:ea typeface="Calibri" panose="020F0502020204030204" pitchFamily="34" charset="0"/>
              <a:cs typeface="Times New Roman" panose="02020603050405020304" pitchFamily="18" charset="0"/>
            </a:endParaRPr>
          </a:p>
        </p:txBody>
      </p:sp>
      <p:sp>
        <p:nvSpPr>
          <p:cNvPr id="20" name="Text Placeholder 2"/>
          <p:cNvSpPr txBox="1">
            <a:spLocks/>
          </p:cNvSpPr>
          <p:nvPr/>
        </p:nvSpPr>
        <p:spPr>
          <a:xfrm>
            <a:off x="593024" y="6286892"/>
            <a:ext cx="5808504" cy="145269"/>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68"/>
              </a:spcAft>
              <a:buNone/>
            </a:pPr>
            <a:r>
              <a:rPr lang="en-US" sz="882" dirty="0">
                <a:solidFill>
                  <a:schemeClr val="tx1"/>
                </a:solidFill>
              </a:rPr>
              <a:t>* Capability in preview – limits may apply.  Authoring load tests requires Visual Studio Ultimate 2013 Preview.</a:t>
            </a:r>
            <a:endParaRPr lang="en-US" sz="882" dirty="0">
              <a:solidFill>
                <a:schemeClr val="tx1"/>
              </a:solidFill>
              <a:ea typeface="Calibri" panose="020F0502020204030204" pitchFamily="34" charset="0"/>
              <a:cs typeface="Times New Roman" panose="02020603050405020304" pitchFamily="18" charset="0"/>
            </a:endParaRPr>
          </a:p>
        </p:txBody>
      </p:sp>
      <p:grpSp>
        <p:nvGrpSpPr>
          <p:cNvPr id="5" name="Group 4"/>
          <p:cNvGrpSpPr/>
          <p:nvPr/>
        </p:nvGrpSpPr>
        <p:grpSpPr>
          <a:xfrm>
            <a:off x="518110" y="2241328"/>
            <a:ext cx="4841484" cy="3434051"/>
            <a:chOff x="528499" y="2068435"/>
            <a:chExt cx="4938566" cy="3502911"/>
          </a:xfrm>
        </p:grpSpPr>
        <p:sp>
          <p:nvSpPr>
            <p:cNvPr id="18" name="TextBox 17"/>
            <p:cNvSpPr txBox="1"/>
            <p:nvPr/>
          </p:nvSpPr>
          <p:spPr>
            <a:xfrm>
              <a:off x="528499" y="2068435"/>
              <a:ext cx="4808606" cy="3425297"/>
            </a:xfrm>
            <a:prstGeom prst="rect">
              <a:avLst/>
            </a:prstGeom>
            <a:noFill/>
          </p:spPr>
          <p:txBody>
            <a:bodyPr wrap="square" lIns="0" tIns="0" rIns="0" bIns="0" rtlCol="0">
              <a:spAutoFit/>
            </a:bodyPr>
            <a:lstStyle/>
            <a:p>
              <a:pPr marL="336145" indent="-336145">
                <a:lnSpc>
                  <a:spcPct val="107000"/>
                </a:lnSpc>
                <a:spcAft>
                  <a:spcPts val="368"/>
                </a:spcAft>
                <a:buFont typeface="Wingdings" panose="05000000000000000000" pitchFamily="2" charset="2"/>
                <a:buChar char=""/>
              </a:pPr>
              <a:r>
                <a:rPr lang="en-US" sz="1765" dirty="0"/>
                <a:t>Version control (TFVC or </a:t>
              </a:r>
              <a:r>
                <a:rPr lang="en-US" sz="1765" dirty="0" err="1"/>
                <a:t>Git</a:t>
              </a:r>
              <a:r>
                <a:rPr lang="en-US" sz="1765" dirty="0"/>
                <a:t>)</a:t>
              </a:r>
            </a:p>
            <a:p>
              <a:pPr marL="336145" indent="-336145">
                <a:lnSpc>
                  <a:spcPct val="107000"/>
                </a:lnSpc>
                <a:spcAft>
                  <a:spcPts val="368"/>
                </a:spcAft>
                <a:buFont typeface="Wingdings" panose="05000000000000000000" pitchFamily="2" charset="2"/>
                <a:buChar char=""/>
              </a:pPr>
              <a:r>
                <a:rPr lang="en-US" sz="1765" dirty="0">
                  <a:ea typeface="Calibri" panose="020F0502020204030204" pitchFamily="34" charset="0"/>
                  <a:cs typeface="Times New Roman" panose="02020603050405020304" pitchFamily="18" charset="0"/>
                </a:rPr>
                <a:t>Comment on </a:t>
              </a:r>
              <a:r>
                <a:rPr lang="en-US" sz="1765" dirty="0" err="1">
                  <a:ea typeface="Calibri" panose="020F0502020204030204" pitchFamily="34" charset="0"/>
                  <a:cs typeface="Times New Roman" panose="02020603050405020304" pitchFamily="18" charset="0"/>
                </a:rPr>
                <a:t>changesets</a:t>
              </a:r>
              <a:r>
                <a:rPr lang="en-US" sz="1765" dirty="0">
                  <a:ea typeface="Calibri" panose="020F0502020204030204" pitchFamily="34" charset="0"/>
                  <a:cs typeface="Times New Roman" panose="02020603050405020304" pitchFamily="18" charset="0"/>
                </a:rPr>
                <a:t> &amp; commits</a:t>
              </a:r>
              <a:endParaRPr lang="en-US" sz="1765" dirty="0"/>
            </a:p>
            <a:p>
              <a:pPr marL="336145" indent="-336145">
                <a:lnSpc>
                  <a:spcPct val="107000"/>
                </a:lnSpc>
                <a:spcAft>
                  <a:spcPts val="368"/>
                </a:spcAft>
                <a:buFont typeface="Wingdings" panose="05000000000000000000" pitchFamily="2" charset="2"/>
                <a:buChar char=""/>
              </a:pPr>
              <a:r>
                <a:rPr lang="en-US" sz="1765" dirty="0"/>
                <a:t>Work item tracking and tagging</a:t>
              </a:r>
            </a:p>
            <a:p>
              <a:pPr marL="336145" indent="-336145">
                <a:lnSpc>
                  <a:spcPct val="107000"/>
                </a:lnSpc>
                <a:spcAft>
                  <a:spcPts val="368"/>
                </a:spcAft>
                <a:buFont typeface="Wingdings" panose="05000000000000000000" pitchFamily="2" charset="2"/>
                <a:buChar char=""/>
              </a:pPr>
              <a:r>
                <a:rPr lang="en-US" sz="1765" dirty="0">
                  <a:ea typeface="Calibri" panose="020F0502020204030204" pitchFamily="34" charset="0"/>
                  <a:cs typeface="Times New Roman" panose="02020603050405020304" pitchFamily="18" charset="0"/>
                </a:rPr>
                <a:t>Team rooms</a:t>
              </a:r>
              <a:endParaRPr lang="en-US" sz="1765" dirty="0"/>
            </a:p>
            <a:p>
              <a:pPr marL="336145" indent="-336145">
                <a:lnSpc>
                  <a:spcPct val="107000"/>
                </a:lnSpc>
                <a:spcAft>
                  <a:spcPts val="368"/>
                </a:spcAft>
                <a:buFont typeface="Wingdings" panose="05000000000000000000" pitchFamily="2" charset="2"/>
                <a:buChar char=""/>
              </a:pPr>
              <a:r>
                <a:rPr lang="en-US" sz="1765" dirty="0"/>
                <a:t>Agile planning tools</a:t>
              </a:r>
            </a:p>
            <a:p>
              <a:pPr marL="336145" indent="-336145">
                <a:lnSpc>
                  <a:spcPct val="107000"/>
                </a:lnSpc>
                <a:spcAft>
                  <a:spcPts val="368"/>
                </a:spcAft>
                <a:buFont typeface="Wingdings" panose="05000000000000000000" pitchFamily="2" charset="2"/>
                <a:buChar char=""/>
              </a:pPr>
              <a:r>
                <a:rPr lang="en-US" sz="1765" dirty="0"/>
                <a:t>Feedback Management</a:t>
              </a:r>
            </a:p>
            <a:p>
              <a:pPr marL="336145" indent="-336145">
                <a:lnSpc>
                  <a:spcPct val="107000"/>
                </a:lnSpc>
                <a:spcAft>
                  <a:spcPts val="368"/>
                </a:spcAft>
                <a:buFont typeface="Wingdings" panose="05000000000000000000" pitchFamily="2" charset="2"/>
                <a:buChar char=""/>
              </a:pPr>
              <a:r>
                <a:rPr lang="en-US" sz="1765" dirty="0">
                  <a:ea typeface="Calibri" panose="020F0502020204030204" pitchFamily="34" charset="0"/>
                  <a:cs typeface="Times New Roman" panose="02020603050405020304" pitchFamily="18" charset="0"/>
                </a:rPr>
                <a:t>Agile Portfolio Management*</a:t>
              </a:r>
              <a:endParaRPr lang="en-US" sz="1765" dirty="0"/>
            </a:p>
            <a:p>
              <a:pPr marL="336145" indent="-336145">
                <a:lnSpc>
                  <a:spcPct val="107000"/>
                </a:lnSpc>
                <a:spcAft>
                  <a:spcPts val="368"/>
                </a:spcAft>
                <a:buFont typeface="Wingdings" panose="05000000000000000000" pitchFamily="2" charset="2"/>
                <a:buChar char=""/>
              </a:pPr>
              <a:r>
                <a:rPr lang="en-US" sz="1765" dirty="0"/>
                <a:t>Build*</a:t>
              </a:r>
            </a:p>
            <a:p>
              <a:pPr marL="336145" indent="-336145">
                <a:lnSpc>
                  <a:spcPct val="107000"/>
                </a:lnSpc>
                <a:spcAft>
                  <a:spcPts val="368"/>
                </a:spcAft>
                <a:buFont typeface="Wingdings" panose="05000000000000000000" pitchFamily="2" charset="2"/>
                <a:buChar char=""/>
              </a:pPr>
              <a:r>
                <a:rPr lang="en-US" sz="1765" dirty="0">
                  <a:ea typeface="Calibri" panose="020F0502020204030204" pitchFamily="34" charset="0"/>
                  <a:cs typeface="Times New Roman" panose="02020603050405020304" pitchFamily="18" charset="0"/>
                </a:rPr>
                <a:t>Web-based test case management*</a:t>
              </a:r>
            </a:p>
            <a:p>
              <a:pPr marL="336145" indent="-336145">
                <a:lnSpc>
                  <a:spcPct val="107000"/>
                </a:lnSpc>
                <a:spcAft>
                  <a:spcPts val="368"/>
                </a:spcAft>
                <a:buFont typeface="Wingdings" panose="05000000000000000000" pitchFamily="2" charset="2"/>
                <a:buChar char=""/>
              </a:pPr>
              <a:r>
                <a:rPr lang="en-US" sz="1765" dirty="0">
                  <a:ea typeface="Calibri" panose="020F0502020204030204" pitchFamily="34" charset="0"/>
                  <a:cs typeface="Times New Roman" panose="02020603050405020304" pitchFamily="18" charset="0"/>
                </a:rPr>
                <a:t>Load testing*</a:t>
              </a:r>
            </a:p>
          </p:txBody>
        </p:sp>
        <p:sp>
          <p:nvSpPr>
            <p:cNvPr id="3" name="TextBox 2"/>
            <p:cNvSpPr txBox="1"/>
            <p:nvPr/>
          </p:nvSpPr>
          <p:spPr>
            <a:xfrm>
              <a:off x="4423574" y="2307958"/>
              <a:ext cx="1043491" cy="517065"/>
            </a:xfrm>
            <a:prstGeom prst="rect">
              <a:avLst/>
            </a:prstGeom>
            <a:noFill/>
          </p:spPr>
          <p:txBody>
            <a:bodyPr wrap="square" lIns="179285" tIns="143428" rIns="179285" bIns="143428" rtlCol="0" anchor="ctr">
              <a:spAutoFit/>
            </a:bodyPr>
            <a:lstStyle/>
            <a:p>
              <a:pPr>
                <a:lnSpc>
                  <a:spcPct val="90000"/>
                </a:lnSpc>
                <a:spcAft>
                  <a:spcPts val="588"/>
                </a:spcAft>
              </a:pPr>
              <a:r>
                <a:rPr lang="en-US" sz="1568" i="1" dirty="0">
                  <a:solidFill>
                    <a:srgbClr val="FFFF00"/>
                  </a:solidFill>
                  <a:latin typeface="Segoe UI Semibold" panose="020B0702040204020203" pitchFamily="34" charset="0"/>
                  <a:cs typeface="Segoe UI Semibold" panose="020B0702040204020203" pitchFamily="34" charset="0"/>
                </a:rPr>
                <a:t>New!</a:t>
              </a:r>
            </a:p>
          </p:txBody>
        </p:sp>
        <p:sp>
          <p:nvSpPr>
            <p:cNvPr id="22" name="TextBox 21"/>
            <p:cNvSpPr txBox="1"/>
            <p:nvPr/>
          </p:nvSpPr>
          <p:spPr>
            <a:xfrm>
              <a:off x="1997324" y="2995618"/>
              <a:ext cx="1043491" cy="517065"/>
            </a:xfrm>
            <a:prstGeom prst="rect">
              <a:avLst/>
            </a:prstGeom>
            <a:noFill/>
          </p:spPr>
          <p:txBody>
            <a:bodyPr wrap="square" lIns="179285" tIns="143428" rIns="179285" bIns="143428" rtlCol="0" anchor="ctr">
              <a:spAutoFit/>
            </a:bodyPr>
            <a:lstStyle/>
            <a:p>
              <a:pPr>
                <a:lnSpc>
                  <a:spcPct val="90000"/>
                </a:lnSpc>
                <a:spcAft>
                  <a:spcPts val="588"/>
                </a:spcAft>
              </a:pPr>
              <a:r>
                <a:rPr lang="en-US" sz="1568" i="1" dirty="0">
                  <a:solidFill>
                    <a:srgbClr val="FFFF00"/>
                  </a:solidFill>
                  <a:latin typeface="Segoe UI Semibold" panose="020B0702040204020203" pitchFamily="34" charset="0"/>
                  <a:cs typeface="Segoe UI Semibold" panose="020B0702040204020203" pitchFamily="34" charset="0"/>
                </a:rPr>
                <a:t>New!</a:t>
              </a:r>
            </a:p>
          </p:txBody>
        </p:sp>
        <p:sp>
          <p:nvSpPr>
            <p:cNvPr id="23" name="TextBox 22"/>
            <p:cNvSpPr txBox="1"/>
            <p:nvPr/>
          </p:nvSpPr>
          <p:spPr>
            <a:xfrm>
              <a:off x="3670483" y="4023893"/>
              <a:ext cx="1043491" cy="517065"/>
            </a:xfrm>
            <a:prstGeom prst="rect">
              <a:avLst/>
            </a:prstGeom>
            <a:noFill/>
          </p:spPr>
          <p:txBody>
            <a:bodyPr wrap="square" lIns="179285" tIns="143428" rIns="179285" bIns="143428" rtlCol="0" anchor="ctr">
              <a:spAutoFit/>
            </a:bodyPr>
            <a:lstStyle/>
            <a:p>
              <a:pPr>
                <a:lnSpc>
                  <a:spcPct val="90000"/>
                </a:lnSpc>
                <a:spcAft>
                  <a:spcPts val="588"/>
                </a:spcAft>
              </a:pPr>
              <a:r>
                <a:rPr lang="en-US" sz="1568" i="1" dirty="0">
                  <a:solidFill>
                    <a:srgbClr val="FFFF00"/>
                  </a:solidFill>
                  <a:latin typeface="Segoe UI Semibold" panose="020B0702040204020203" pitchFamily="34" charset="0"/>
                  <a:cs typeface="Segoe UI Semibold" panose="020B0702040204020203" pitchFamily="34" charset="0"/>
                </a:rPr>
                <a:t>New!</a:t>
              </a:r>
            </a:p>
          </p:txBody>
        </p:sp>
        <p:sp>
          <p:nvSpPr>
            <p:cNvPr id="21" name="TextBox 20"/>
            <p:cNvSpPr txBox="1"/>
            <p:nvPr/>
          </p:nvSpPr>
          <p:spPr>
            <a:xfrm>
              <a:off x="2065614" y="5054281"/>
              <a:ext cx="1043491" cy="517065"/>
            </a:xfrm>
            <a:prstGeom prst="rect">
              <a:avLst/>
            </a:prstGeom>
            <a:noFill/>
          </p:spPr>
          <p:txBody>
            <a:bodyPr wrap="square" lIns="179285" tIns="143428" rIns="179285" bIns="143428" rtlCol="0" anchor="ctr">
              <a:spAutoFit/>
            </a:bodyPr>
            <a:lstStyle/>
            <a:p>
              <a:pPr>
                <a:lnSpc>
                  <a:spcPct val="90000"/>
                </a:lnSpc>
                <a:spcAft>
                  <a:spcPts val="588"/>
                </a:spcAft>
              </a:pPr>
              <a:r>
                <a:rPr lang="en-US" sz="1568" i="1" dirty="0">
                  <a:solidFill>
                    <a:srgbClr val="FFFF00"/>
                  </a:solidFill>
                  <a:latin typeface="Segoe UI Semibold" panose="020B0702040204020203" pitchFamily="34" charset="0"/>
                  <a:cs typeface="Segoe UI Semibold" panose="020B0702040204020203" pitchFamily="34" charset="0"/>
                </a:rPr>
                <a:t>New!</a:t>
              </a:r>
            </a:p>
          </p:txBody>
        </p:sp>
      </p:grpSp>
    </p:spTree>
    <p:extLst>
      <p:ext uri="{BB962C8B-B14F-4D97-AF65-F5344CB8AC3E}">
        <p14:creationId xmlns:p14="http://schemas.microsoft.com/office/powerpoint/2010/main" val="6738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3" y="486"/>
            <a:ext cx="11894844" cy="3244392"/>
          </a:xfrm>
        </p:spPr>
        <p:txBody>
          <a:bodyPr anchor="t">
            <a:normAutofit/>
          </a:bodyPr>
          <a:lstStyle/>
          <a:p>
            <a:pPr>
              <a:lnSpc>
                <a:spcPct val="100000"/>
              </a:lnSpc>
              <a:spcAft>
                <a:spcPts val="1200"/>
              </a:spcAft>
            </a:pPr>
            <a:r>
              <a:rPr lang="en-US" sz="4000" b="1" dirty="0">
                <a:latin typeface="Segoe UI Light" panose="020B0502040204020203" pitchFamily="34" charset="0"/>
                <a:cs typeface="Segoe UI Light" panose="020B0502040204020203" pitchFamily="34" charset="0"/>
              </a:rPr>
              <a:t>MSDN Subscribers – </a:t>
            </a:r>
            <a:br>
              <a:rPr lang="en-US" sz="4000" b="1" dirty="0">
                <a:latin typeface="Segoe UI Light" panose="020B0502040204020203" pitchFamily="34" charset="0"/>
                <a:cs typeface="Segoe UI Light" panose="020B0502040204020203" pitchFamily="34" charset="0"/>
              </a:rPr>
            </a:br>
            <a:r>
              <a:rPr lang="en-US" sz="1200" b="1" i="1" dirty="0">
                <a:latin typeface="Segoe UI Light" panose="020B0502040204020203" pitchFamily="34" charset="0"/>
                <a:cs typeface="Segoe UI Light" panose="020B0502040204020203" pitchFamily="34" charset="0"/>
              </a:rPr>
              <a:t/>
            </a:r>
            <a:br>
              <a:rPr lang="en-US" sz="1200" b="1" i="1" dirty="0">
                <a:latin typeface="Segoe UI Light" panose="020B0502040204020203" pitchFamily="34" charset="0"/>
                <a:cs typeface="Segoe UI Light" panose="020B0502040204020203" pitchFamily="34" charset="0"/>
              </a:rPr>
            </a:br>
            <a:r>
              <a:rPr lang="en-US" sz="4000" b="1" dirty="0">
                <a:latin typeface="Segoe UI Light" panose="020B0502040204020203" pitchFamily="34" charset="0"/>
                <a:cs typeface="Segoe UI Light" panose="020B0502040204020203" pitchFamily="34" charset="0"/>
              </a:rPr>
              <a:t>Accelerate Your Development &amp; Test using Cloud VMs</a:t>
            </a:r>
            <a:br>
              <a:rPr lang="en-US" sz="4000" b="1" dirty="0">
                <a:latin typeface="Segoe UI Light" panose="020B0502040204020203" pitchFamily="34" charset="0"/>
                <a:cs typeface="Segoe UI Light" panose="020B0502040204020203" pitchFamily="34" charset="0"/>
              </a:rPr>
            </a:br>
            <a:r>
              <a:rPr lang="en-US" sz="1100" b="1" dirty="0">
                <a:latin typeface="Segoe UI Light" panose="020B0502040204020203" pitchFamily="34" charset="0"/>
                <a:cs typeface="Segoe UI Light" panose="020B0502040204020203" pitchFamily="34" charset="0"/>
              </a:rPr>
              <a:t/>
            </a:r>
            <a:br>
              <a:rPr lang="en-US" sz="1100" b="1" dirty="0">
                <a:latin typeface="Segoe UI Light" panose="020B0502040204020203" pitchFamily="34" charset="0"/>
                <a:cs typeface="Segoe UI Light" panose="020B0502040204020203" pitchFamily="34" charset="0"/>
              </a:rPr>
            </a:br>
            <a:r>
              <a:rPr lang="en-US" sz="3200" dirty="0">
                <a:latin typeface="Segoe UI Light" panose="020B0502040204020203" pitchFamily="34" charset="0"/>
                <a:cs typeface="Segoe UI Light" panose="020B0502040204020203" pitchFamily="34" charset="0"/>
              </a:rPr>
              <a:t>We’ve enhanced the Windows Azure MSDN benefit and added cloud use rights for select MSDN software. You’ve already got it, now use it! </a:t>
            </a:r>
            <a:endParaRPr lang="en-US" sz="2000" dirty="0">
              <a:latin typeface="Segoe UI Light" panose="020B0502040204020203" pitchFamily="34" charset="0"/>
              <a:cs typeface="Segoe UI Light" panose="020B0502040204020203" pitchFamily="34" charset="0"/>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82660" y="3156094"/>
            <a:ext cx="2984604" cy="2242240"/>
          </a:xfrm>
          <a:prstGeom prst="rect">
            <a:avLst/>
          </a:prstGeom>
        </p:spPr>
      </p:pic>
      <p:sp>
        <p:nvSpPr>
          <p:cNvPr id="5" name="TextBox 4"/>
          <p:cNvSpPr txBox="1"/>
          <p:nvPr/>
        </p:nvSpPr>
        <p:spPr>
          <a:xfrm>
            <a:off x="3774597" y="3479978"/>
            <a:ext cx="8166980" cy="1599058"/>
          </a:xfrm>
          <a:prstGeom prst="rect">
            <a:avLst/>
          </a:prstGeom>
          <a:noFill/>
        </p:spPr>
        <p:txBody>
          <a:bodyPr wrap="square" rtlCol="0">
            <a:spAutoFit/>
          </a:bodyPr>
          <a:lstStyle/>
          <a:p>
            <a:pPr lvl="1"/>
            <a:r>
              <a:rPr lang="en-US" sz="3200" dirty="0">
                <a:latin typeface="Segoe UI Light" panose="020B0502040204020203" pitchFamily="34" charset="0"/>
                <a:cs typeface="Segoe UI Light" panose="020B0502040204020203" pitchFamily="34" charset="0"/>
              </a:rPr>
              <a:t>Activate and try out your Windows Azure MSDN benefit today &amp; </a:t>
            </a:r>
            <a:r>
              <a:rPr lang="en-US" sz="3200" b="1" i="1" dirty="0">
                <a:latin typeface="Segoe UI Light" panose="020B0502040204020203" pitchFamily="34" charset="0"/>
                <a:cs typeface="Segoe UI Light" panose="020B0502040204020203" pitchFamily="34" charset="0"/>
              </a:rPr>
              <a:t>you could win an Aston Martin V8 Vantage</a:t>
            </a:r>
            <a:r>
              <a:rPr lang="en-US" sz="3200" dirty="0">
                <a:latin typeface="Segoe UI Light" panose="020B0502040204020203" pitchFamily="34" charset="0"/>
                <a:cs typeface="Segoe UI Light" panose="020B0502040204020203" pitchFamily="34" charset="0"/>
              </a:rPr>
              <a:t>! </a:t>
            </a:r>
          </a:p>
        </p:txBody>
      </p:sp>
      <p:sp>
        <p:nvSpPr>
          <p:cNvPr id="7" name="Rectangle 6"/>
          <p:cNvSpPr/>
          <p:nvPr/>
        </p:nvSpPr>
        <p:spPr>
          <a:xfrm>
            <a:off x="865" y="5717631"/>
            <a:ext cx="12190271" cy="114750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en-US" sz="3137" dirty="0">
                <a:solidFill>
                  <a:schemeClr val="bg1"/>
                </a:solidFill>
              </a:rPr>
              <a:t>Learn more and activate today at </a:t>
            </a:r>
            <a:r>
              <a:rPr lang="en-US" sz="3137" u="sng" dirty="0">
                <a:solidFill>
                  <a:schemeClr val="bg1"/>
                </a:solidFill>
                <a:hlinkClick r:id="rId3"/>
              </a:rPr>
              <a:t>http://aka.ms/AzureContest</a:t>
            </a:r>
            <a:endParaRPr lang="en-US" sz="3137" dirty="0">
              <a:solidFill>
                <a:schemeClr val="bg1"/>
              </a:solidFill>
            </a:endParaRPr>
          </a:p>
        </p:txBody>
      </p:sp>
    </p:spTree>
    <p:extLst>
      <p:ext uri="{BB962C8B-B14F-4D97-AF65-F5344CB8AC3E}">
        <p14:creationId xmlns:p14="http://schemas.microsoft.com/office/powerpoint/2010/main" val="10963584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437257" y="2980729"/>
            <a:ext cx="4464549" cy="885262"/>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2157"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86504" y="2101941"/>
            <a:ext cx="4482436" cy="2944849"/>
          </a:xfrm>
          <a:prstGeom prst="rect">
            <a:avLst/>
          </a:prstGeom>
          <a:noFill/>
        </p:spPr>
        <p:txBody>
          <a:bodyPr wrap="square" lIns="179285" tIns="143428" rIns="179285" bIns="143428" rtlCol="0">
            <a:spAutoFit/>
          </a:bodyPr>
          <a:lstStyle/>
          <a:p>
            <a:pPr defTabSz="914367"/>
            <a:r>
              <a:rPr lang="en-US" sz="4313" b="1" dirty="0">
                <a:gradFill>
                  <a:gsLst>
                    <a:gs pos="83000">
                      <a:srgbClr val="FFFFFF"/>
                    </a:gs>
                    <a:gs pos="100000">
                      <a:srgbClr val="0072C6">
                        <a:lumMod val="30000"/>
                        <a:lumOff val="70000"/>
                      </a:srgbClr>
                    </a:gs>
                  </a:gsLst>
                  <a:lin ang="5400000" scaled="1"/>
                </a:gradFill>
              </a:rPr>
              <a:t>Scan this QR code </a:t>
            </a:r>
            <a:r>
              <a:rPr lang="en-US" sz="4313" dirty="0">
                <a:gradFill>
                  <a:gsLst>
                    <a:gs pos="83000">
                      <a:srgbClr val="FFFFFF"/>
                    </a:gs>
                    <a:gs pos="100000">
                      <a:srgbClr val="0072C6">
                        <a:lumMod val="30000"/>
                        <a:lumOff val="70000"/>
                      </a:srgbClr>
                    </a:gs>
                  </a:gsLst>
                  <a:lin ang="5400000" scaled="1"/>
                </a:gradFill>
              </a:rPr>
              <a:t>to </a:t>
            </a:r>
          </a:p>
          <a:p>
            <a:pPr defTabSz="914367"/>
            <a:r>
              <a:rPr lang="en-US" sz="4313"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747669" y="1528953"/>
            <a:ext cx="1878113" cy="4126680"/>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037394" y="113728"/>
            <a:ext cx="2798636" cy="2142257"/>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89639" tIns="134464" rIns="89639" bIns="134464" numCol="1" rtlCol="0" anchor="t" anchorCtr="0" compatLnSpc="1">
            <a:prstTxWarp prst="textNoShape">
              <a:avLst/>
            </a:prstTxWarp>
            <a:spAutoFit/>
          </a:bodyPr>
          <a:lstStyle/>
          <a:p>
            <a:pPr defTabSz="896091" fontAlgn="base">
              <a:spcBef>
                <a:spcPct val="0"/>
              </a:spcBef>
              <a:spcAft>
                <a:spcPct val="0"/>
              </a:spcAft>
            </a:pPr>
            <a:r>
              <a:rPr lang="en-US" sz="2745" b="1" dirty="0">
                <a:solidFill>
                  <a:srgbClr val="FFFFFF">
                    <a:alpha val="99000"/>
                  </a:srgbClr>
                </a:solidFill>
              </a:rPr>
              <a:t>Required Slide </a:t>
            </a:r>
          </a:p>
          <a:p>
            <a:pPr defTabSz="896091" fontAlgn="base">
              <a:spcBef>
                <a:spcPct val="0"/>
              </a:spcBef>
              <a:spcAft>
                <a:spcPct val="0"/>
              </a:spcAft>
            </a:pPr>
            <a:r>
              <a:rPr lang="en-US" sz="1176" dirty="0">
                <a:solidFill>
                  <a:srgbClr val="FFFFFF">
                    <a:alpha val="99000"/>
                  </a:srgbClr>
                </a:solidFill>
              </a:rPr>
              <a:t>*delete this box when your slide is finalized</a:t>
            </a:r>
          </a:p>
          <a:p>
            <a:pPr defTabSz="896091" fontAlgn="base">
              <a:spcBef>
                <a:spcPct val="0"/>
              </a:spcBef>
              <a:spcAft>
                <a:spcPct val="0"/>
              </a:spcAft>
            </a:pPr>
            <a:endParaRPr lang="en-US" sz="1765" dirty="0">
              <a:solidFill>
                <a:srgbClr val="FFFFFF">
                  <a:alpha val="99000"/>
                </a:srgbClr>
              </a:solidFill>
            </a:endParaRPr>
          </a:p>
          <a:p>
            <a:pPr defTabSz="914367"/>
            <a:r>
              <a:rPr lang="en-US" sz="1765"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51364" y="1191085"/>
            <a:ext cx="4482124" cy="448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99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13924" eaLnBrk="0" hangingPunct="0"/>
            <a:r>
              <a:rPr lang="en-US" sz="686"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203" y="3083702"/>
            <a:ext cx="3223861" cy="690597"/>
          </a:xfrm>
          <a:prstGeom prst="rect">
            <a:avLst/>
          </a:prstGeom>
        </p:spPr>
      </p:pic>
    </p:spTree>
    <p:extLst>
      <p:ext uri="{BB962C8B-B14F-4D97-AF65-F5344CB8AC3E}">
        <p14:creationId xmlns:p14="http://schemas.microsoft.com/office/powerpoint/2010/main" val="93384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LightSwitch?</a:t>
            </a:r>
            <a:endParaRPr lang="en-US" dirty="0"/>
          </a:p>
        </p:txBody>
      </p:sp>
      <p:sp>
        <p:nvSpPr>
          <p:cNvPr id="3" name="Content Placeholder 2"/>
          <p:cNvSpPr>
            <a:spLocks noGrp="1"/>
          </p:cNvSpPr>
          <p:nvPr>
            <p:ph sz="quarter" idx="10"/>
          </p:nvPr>
        </p:nvSpPr>
        <p:spPr>
          <a:xfrm>
            <a:off x="457200" y="1237401"/>
            <a:ext cx="10744200" cy="4876800"/>
          </a:xfrm>
        </p:spPr>
        <p:txBody>
          <a:bodyPr>
            <a:noAutofit/>
          </a:bodyPr>
          <a:lstStyle/>
          <a:p>
            <a:r>
              <a:rPr lang="en-US" sz="3200" dirty="0">
                <a:latin typeface="+mn-lt"/>
              </a:rPr>
              <a:t>Development environment in Visual Studio for building data-based business </a:t>
            </a:r>
            <a:r>
              <a:rPr lang="en-US" sz="3200" dirty="0" smtClean="0">
                <a:latin typeface="+mn-lt"/>
              </a:rPr>
              <a:t>productivity apps and data services quickly</a:t>
            </a:r>
            <a:endParaRPr lang="en-US" sz="3200" dirty="0">
              <a:latin typeface="+mn-lt"/>
            </a:endParaRPr>
          </a:p>
          <a:p>
            <a:r>
              <a:rPr lang="en-US" sz="3200" dirty="0" smtClean="0">
                <a:latin typeface="+mn-lt"/>
              </a:rPr>
              <a:t>Plumbing is all handled for you, the only code you write is the business logic</a:t>
            </a:r>
          </a:p>
          <a:p>
            <a:r>
              <a:rPr lang="en-US" sz="3200" dirty="0" smtClean="0">
                <a:latin typeface="+mn-lt"/>
              </a:rPr>
              <a:t>LightSwitch </a:t>
            </a:r>
            <a:r>
              <a:rPr lang="en-US" sz="3200" dirty="0">
                <a:latin typeface="+mn-lt"/>
              </a:rPr>
              <a:t>provides a roadmap for the application as its needs and user base </a:t>
            </a:r>
            <a:r>
              <a:rPr lang="en-US" sz="3200" dirty="0" smtClean="0">
                <a:latin typeface="+mn-lt"/>
              </a:rPr>
              <a:t>grows</a:t>
            </a:r>
          </a:p>
          <a:p>
            <a:pPr lvl="1"/>
            <a:r>
              <a:rPr lang="en-US" sz="2000" dirty="0" smtClean="0"/>
              <a:t>Flexible deployment model</a:t>
            </a:r>
          </a:p>
          <a:p>
            <a:pPr lvl="1"/>
            <a:r>
              <a:rPr lang="en-US" sz="2000" dirty="0" smtClean="0"/>
              <a:t>Publish On-Prem, Windows Azure or Office 365 / SharePoint</a:t>
            </a:r>
          </a:p>
        </p:txBody>
      </p:sp>
      <p:pic>
        <p:nvPicPr>
          <p:cNvPr id="8" name="Picture 7" descr="VSlogowhite.wmf"/>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763000" y="381000"/>
            <a:ext cx="2895600" cy="489187"/>
          </a:xfrm>
          <a:prstGeom prst="rect">
            <a:avLst/>
          </a:prstGeom>
          <a:noFill/>
          <a:ln>
            <a:noFill/>
          </a:ln>
        </p:spPr>
      </p:pic>
      <p:sp>
        <p:nvSpPr>
          <p:cNvPr id="5" name="TextBox 4"/>
          <p:cNvSpPr txBox="1"/>
          <p:nvPr/>
        </p:nvSpPr>
        <p:spPr>
          <a:xfrm>
            <a:off x="2209800" y="5994635"/>
            <a:ext cx="8229600" cy="332399"/>
          </a:xfrm>
          <a:prstGeom prst="rect">
            <a:avLst/>
          </a:prstGeom>
          <a:noFill/>
        </p:spPr>
        <p:txBody>
          <a:bodyPr wrap="square" lIns="0" tIns="0" rIns="0" bIns="0" rtlCol="0">
            <a:spAutoFit/>
          </a:bodyPr>
          <a:lstStyle/>
          <a:p>
            <a:pPr>
              <a:lnSpc>
                <a:spcPct val="90000"/>
              </a:lnSpc>
            </a:pPr>
            <a:r>
              <a:rPr lang="en-US" sz="2400" i="1" spc="-70" dirty="0" smtClean="0">
                <a:gradFill>
                  <a:gsLst>
                    <a:gs pos="2917">
                      <a:schemeClr val="tx1"/>
                    </a:gs>
                    <a:gs pos="30000">
                      <a:schemeClr val="tx1"/>
                    </a:gs>
                  </a:gsLst>
                  <a:lin ang="5400000" scaled="0"/>
                </a:gradFill>
              </a:rPr>
              <a:t>“LightSwitch is simple on the outside but rich on the inside.”</a:t>
            </a:r>
          </a:p>
        </p:txBody>
      </p:sp>
    </p:spTree>
    <p:extLst>
      <p:ext uri="{BB962C8B-B14F-4D97-AF65-F5344CB8AC3E}">
        <p14:creationId xmlns:p14="http://schemas.microsoft.com/office/powerpoint/2010/main" val="3730345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4" y="97885"/>
            <a:ext cx="11655840" cy="899665"/>
          </a:xfrm>
        </p:spPr>
        <p:txBody>
          <a:bodyPr/>
          <a:lstStyle/>
          <a:p>
            <a:r>
              <a:rPr lang="en-US" dirty="0" smtClean="0"/>
              <a:t>LightSwitch Sweet Spots</a:t>
            </a:r>
            <a:endParaRPr lang="en-US" dirty="0"/>
          </a:p>
        </p:txBody>
      </p:sp>
      <p:sp>
        <p:nvSpPr>
          <p:cNvPr id="3" name="Text Placeholder 2"/>
          <p:cNvSpPr>
            <a:spLocks noGrp="1"/>
          </p:cNvSpPr>
          <p:nvPr>
            <p:ph sz="quarter" idx="10"/>
          </p:nvPr>
        </p:nvSpPr>
        <p:spPr>
          <a:xfrm>
            <a:off x="2853060" y="1295400"/>
            <a:ext cx="9262739" cy="5727722"/>
          </a:xfrm>
        </p:spPr>
        <p:txBody>
          <a:bodyPr/>
          <a:lstStyle/>
          <a:p>
            <a:r>
              <a:rPr lang="en-US" sz="3200" dirty="0" smtClean="0"/>
              <a:t>Mobile Web Business Apps</a:t>
            </a:r>
          </a:p>
          <a:p>
            <a:pPr lvl="1"/>
            <a:r>
              <a:rPr lang="en-US" sz="1800" dirty="0" smtClean="0"/>
              <a:t>Optimized for touch devices on multiple platforms (</a:t>
            </a:r>
            <a:r>
              <a:rPr lang="en-US" sz="1800" dirty="0" err="1" smtClean="0"/>
              <a:t>iOS</a:t>
            </a:r>
            <a:r>
              <a:rPr lang="en-US" sz="1800" dirty="0" smtClean="0"/>
              <a:t>, Android, WP8, </a:t>
            </a:r>
            <a:r>
              <a:rPr lang="en-US" sz="1800" dirty="0" err="1" smtClean="0"/>
              <a:t>WinRT</a:t>
            </a:r>
            <a:r>
              <a:rPr lang="en-US" sz="1800" dirty="0" smtClean="0"/>
              <a:t>)</a:t>
            </a:r>
          </a:p>
          <a:p>
            <a:pPr lvl="1"/>
            <a:r>
              <a:rPr lang="en-US" sz="1800" dirty="0"/>
              <a:t>Default screen templates provide no-code experiences that can target multiple form </a:t>
            </a:r>
            <a:r>
              <a:rPr lang="en-US" sz="1800" dirty="0" smtClean="0"/>
              <a:t>factors</a:t>
            </a:r>
            <a:br>
              <a:rPr lang="en-US" sz="1800" dirty="0" smtClean="0"/>
            </a:br>
            <a:endParaRPr lang="en-US" sz="1800" dirty="0"/>
          </a:p>
          <a:p>
            <a:r>
              <a:rPr lang="en-US" sz="3200" dirty="0"/>
              <a:t>Desktop Business Apps</a:t>
            </a:r>
          </a:p>
          <a:p>
            <a:pPr lvl="1"/>
            <a:r>
              <a:rPr lang="en-US" sz="1800" dirty="0"/>
              <a:t>Optimized for heavy data entry, mouse &amp; keyboard </a:t>
            </a:r>
            <a:r>
              <a:rPr lang="en-US" sz="1800" dirty="0" smtClean="0"/>
              <a:t>scenarios, with legacy </a:t>
            </a:r>
            <a:r>
              <a:rPr lang="en-US" sz="1800" dirty="0"/>
              <a:t>app integration (</a:t>
            </a:r>
            <a:r>
              <a:rPr lang="en-US" sz="1800" dirty="0" smtClean="0"/>
              <a:t>i.e. </a:t>
            </a:r>
            <a:r>
              <a:rPr lang="en-US" sz="1800" dirty="0"/>
              <a:t>COM</a:t>
            </a:r>
            <a:r>
              <a:rPr lang="en-US" sz="1800" dirty="0" smtClean="0"/>
              <a:t>)</a:t>
            </a:r>
          </a:p>
          <a:p>
            <a:pPr lvl="1"/>
            <a:r>
              <a:rPr lang="en-US" sz="1800" dirty="0"/>
              <a:t>Default screen templates provide no-code </a:t>
            </a:r>
            <a:r>
              <a:rPr lang="en-US" sz="1800" dirty="0" smtClean="0"/>
              <a:t>experiences for manipulating data in a variety of ways</a:t>
            </a:r>
            <a:br>
              <a:rPr lang="en-US" sz="1800" dirty="0" smtClean="0"/>
            </a:br>
            <a:endParaRPr lang="en-US" sz="1800" dirty="0"/>
          </a:p>
          <a:p>
            <a:r>
              <a:rPr lang="en-US" sz="3200" dirty="0" smtClean="0"/>
              <a:t>Office 365 / SharePoint 2013 with Provider Hosting</a:t>
            </a:r>
          </a:p>
          <a:p>
            <a:pPr lvl="1"/>
            <a:r>
              <a:rPr lang="en-US" sz="1800" dirty="0"/>
              <a:t>Leverage experiences and infrastructure for app access, organizational identity, and lifecycle management</a:t>
            </a:r>
          </a:p>
          <a:p>
            <a:pPr lvl="1"/>
            <a:r>
              <a:rPr lang="en-US" sz="1800" dirty="0" smtClean="0"/>
              <a:t>Provider hosting (IIS, Azure) allows flexible </a:t>
            </a:r>
            <a:r>
              <a:rPr lang="en-US" sz="1800" dirty="0"/>
              <a:t>operational infrastructure </a:t>
            </a:r>
            <a:r>
              <a:rPr lang="en-US" sz="1800" dirty="0" smtClean="0"/>
              <a:t>choices</a:t>
            </a:r>
            <a:endParaRPr lang="en-US" sz="1800" dirty="0"/>
          </a:p>
        </p:txBody>
      </p:sp>
      <p:pic>
        <p:nvPicPr>
          <p:cNvPr id="4" name="Picture 3" descr="VSlogowhite.wmf"/>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91600" y="307262"/>
            <a:ext cx="2895600" cy="489187"/>
          </a:xfrm>
          <a:prstGeom prst="rect">
            <a:avLst/>
          </a:prstGeom>
          <a:ln>
            <a:solidFill>
              <a:schemeClr val="accent1">
                <a:alpha val="0"/>
              </a:schemeClr>
            </a:solidFill>
          </a:ln>
        </p:spPr>
      </p:pic>
      <p:pic>
        <p:nvPicPr>
          <p:cNvPr id="5" name="Picture 4"/>
          <p:cNvPicPr>
            <a:picLocks noChangeAspect="1"/>
          </p:cNvPicPr>
          <p:nvPr/>
        </p:nvPicPr>
        <p:blipFill>
          <a:blip r:embed="rId4"/>
          <a:stretch>
            <a:fillRect/>
          </a:stretch>
        </p:blipFill>
        <p:spPr>
          <a:xfrm>
            <a:off x="417843" y="1096724"/>
            <a:ext cx="1162050" cy="1549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136712" y="4767776"/>
            <a:ext cx="2590800" cy="177932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1813012" y="1117298"/>
            <a:ext cx="917296" cy="1528826"/>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289548" y="2918101"/>
            <a:ext cx="2437964" cy="1613808"/>
            <a:chOff x="289548" y="2918101"/>
            <a:chExt cx="2437964" cy="1613808"/>
          </a:xfrm>
          <a:effectLst>
            <a:outerShdw blurRad="50800" dist="38100" dir="2700000" algn="tl" rotWithShape="0">
              <a:prstClr val="black">
                <a:alpha val="40000"/>
              </a:prstClr>
            </a:outerShdw>
          </a:effectLst>
        </p:grpSpPr>
        <p:pic>
          <p:nvPicPr>
            <p:cNvPr id="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48" y="2918101"/>
              <a:ext cx="1865256" cy="144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804" y="3116448"/>
              <a:ext cx="1739708" cy="1415461"/>
            </a:xfrm>
            <a:prstGeom prst="rect">
              <a:avLst/>
            </a:prstGeom>
            <a:noFill/>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68725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5" y="-32519"/>
            <a:ext cx="11655840" cy="899665"/>
          </a:xfrm>
        </p:spPr>
        <p:txBody>
          <a:bodyPr/>
          <a:lstStyle/>
          <a:p>
            <a:r>
              <a:rPr lang="en-US" dirty="0" smtClean="0"/>
              <a:t>LightSwitch Version </a:t>
            </a:r>
            <a:br>
              <a:rPr lang="en-US" dirty="0" smtClean="0"/>
            </a:br>
            <a:r>
              <a:rPr lang="en-US" dirty="0" smtClean="0"/>
              <a:t>Roadmap</a:t>
            </a:r>
            <a:endParaRPr lang="en-US" dirty="0"/>
          </a:p>
        </p:txBody>
      </p:sp>
      <p:sp>
        <p:nvSpPr>
          <p:cNvPr id="16" name="Arc 15"/>
          <p:cNvSpPr/>
          <p:nvPr/>
        </p:nvSpPr>
        <p:spPr>
          <a:xfrm rot="19773086">
            <a:off x="-98950" y="1665219"/>
            <a:ext cx="12002551" cy="4680354"/>
          </a:xfrm>
          <a:prstGeom prst="arc">
            <a:avLst>
              <a:gd name="adj1" fmla="val 11285654"/>
              <a:gd name="adj2" fmla="val 20373899"/>
            </a:avLst>
          </a:prstGeom>
          <a:noFill/>
          <a:ln w="311150">
            <a:solidFill>
              <a:schemeClr val="accent4"/>
            </a:solidFill>
            <a:headEnd type="ova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bwMode="auto">
          <a:xfrm>
            <a:off x="1371600" y="3669054"/>
            <a:ext cx="914400" cy="9144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V2</a:t>
            </a:r>
            <a:endParaRPr lang="en-US" sz="2000" spc="-50" dirty="0">
              <a:gradFill>
                <a:gsLst>
                  <a:gs pos="0">
                    <a:srgbClr val="FFFFFF"/>
                  </a:gs>
                  <a:gs pos="100000">
                    <a:srgbClr val="FFFFFF"/>
                  </a:gs>
                </a:gsLst>
                <a:lin ang="5400000" scaled="0"/>
              </a:gradFill>
            </a:endParaRPr>
          </a:p>
        </p:txBody>
      </p:sp>
      <p:sp>
        <p:nvSpPr>
          <p:cNvPr id="18" name="Oval 17"/>
          <p:cNvSpPr/>
          <p:nvPr/>
        </p:nvSpPr>
        <p:spPr bwMode="auto">
          <a:xfrm>
            <a:off x="3581400" y="1914109"/>
            <a:ext cx="914400" cy="914400"/>
          </a:xfrm>
          <a:prstGeom prst="ellipse">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V3</a:t>
            </a:r>
            <a:endParaRPr lang="en-US" sz="2000" spc="-50" dirty="0">
              <a:gradFill>
                <a:gsLst>
                  <a:gs pos="0">
                    <a:srgbClr val="FFFFFF"/>
                  </a:gs>
                  <a:gs pos="100000">
                    <a:srgbClr val="FFFFFF"/>
                  </a:gs>
                </a:gsLst>
                <a:lin ang="5400000" scaled="0"/>
              </a:gradFill>
            </a:endParaRPr>
          </a:p>
        </p:txBody>
      </p:sp>
      <p:sp>
        <p:nvSpPr>
          <p:cNvPr id="19" name="Oval 18"/>
          <p:cNvSpPr/>
          <p:nvPr/>
        </p:nvSpPr>
        <p:spPr bwMode="auto">
          <a:xfrm>
            <a:off x="152400" y="5638800"/>
            <a:ext cx="990601" cy="99060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spc="-50" dirty="0" smtClean="0">
                <a:gradFill>
                  <a:gsLst>
                    <a:gs pos="0">
                      <a:srgbClr val="FFFFFF"/>
                    </a:gs>
                    <a:gs pos="100000">
                      <a:srgbClr val="FFFFFF"/>
                    </a:gs>
                  </a:gsLst>
                  <a:lin ang="5400000" scaled="0"/>
                </a:gradFill>
              </a:rPr>
              <a:t>V1</a:t>
            </a:r>
            <a:endParaRPr lang="en-US" sz="2000" spc="-50" dirty="0">
              <a:gradFill>
                <a:gsLst>
                  <a:gs pos="0">
                    <a:srgbClr val="FFFFFF"/>
                  </a:gs>
                  <a:gs pos="100000">
                    <a:srgbClr val="FFFFFF"/>
                  </a:gs>
                </a:gsLst>
                <a:lin ang="5400000" scaled="0"/>
              </a:gradFill>
            </a:endParaRPr>
          </a:p>
        </p:txBody>
      </p:sp>
      <p:sp>
        <p:nvSpPr>
          <p:cNvPr id="20" name="TextBox 19"/>
          <p:cNvSpPr txBox="1"/>
          <p:nvPr/>
        </p:nvSpPr>
        <p:spPr>
          <a:xfrm>
            <a:off x="1278673" y="6006000"/>
            <a:ext cx="9744795"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July 2011: </a:t>
            </a:r>
            <a:r>
              <a:rPr lang="en-US" sz="2400" b="1" spc="-70" dirty="0" smtClean="0">
                <a:gradFill>
                  <a:gsLst>
                    <a:gs pos="2917">
                      <a:schemeClr val="tx1"/>
                    </a:gs>
                    <a:gs pos="30000">
                      <a:schemeClr val="tx1"/>
                    </a:gs>
                  </a:gsLst>
                  <a:lin ang="5400000" scaled="0"/>
                </a:gradFill>
              </a:rPr>
              <a:t>Visual Studio 2010 (Out-of-band)</a:t>
            </a:r>
          </a:p>
          <a:p>
            <a:pPr>
              <a:lnSpc>
                <a:spcPct val="90000"/>
              </a:lnSpc>
            </a:pPr>
            <a:r>
              <a:rPr lang="en-US" sz="2400" spc="-70" dirty="0" smtClean="0">
                <a:gradFill>
                  <a:gsLst>
                    <a:gs pos="2917">
                      <a:schemeClr val="tx1"/>
                    </a:gs>
                    <a:gs pos="30000">
                      <a:schemeClr val="tx1"/>
                    </a:gs>
                  </a:gsLst>
                  <a:lin ang="5400000" scaled="0"/>
                </a:gradFill>
              </a:rPr>
              <a:t>Silverlight In-Browser &amp; Desktop apps, Azure Cloud Services</a:t>
            </a:r>
          </a:p>
        </p:txBody>
      </p:sp>
      <p:sp>
        <p:nvSpPr>
          <p:cNvPr id="21" name="TextBox 20"/>
          <p:cNvSpPr txBox="1"/>
          <p:nvPr/>
        </p:nvSpPr>
        <p:spPr>
          <a:xfrm>
            <a:off x="2362200" y="4146999"/>
            <a:ext cx="8305800"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August 2012</a:t>
            </a:r>
            <a:r>
              <a:rPr lang="en-US" sz="2400" b="1" spc="-70" dirty="0" smtClean="0">
                <a:gradFill>
                  <a:gsLst>
                    <a:gs pos="2917">
                      <a:schemeClr val="tx1"/>
                    </a:gs>
                    <a:gs pos="30000">
                      <a:schemeClr val="tx1"/>
                    </a:gs>
                  </a:gsLst>
                  <a:lin ang="5400000" scaled="0"/>
                </a:gradFill>
              </a:rPr>
              <a:t>: Visual Studio 2012</a:t>
            </a:r>
          </a:p>
          <a:p>
            <a:pPr>
              <a:lnSpc>
                <a:spcPct val="90000"/>
              </a:lnSpc>
            </a:pPr>
            <a:r>
              <a:rPr lang="en-US" sz="2400" spc="-70" dirty="0" smtClean="0">
                <a:gradFill>
                  <a:gsLst>
                    <a:gs pos="2917">
                      <a:schemeClr val="tx1"/>
                    </a:gs>
                    <a:gs pos="30000">
                      <a:schemeClr val="tx1"/>
                    </a:gs>
                  </a:gsLst>
                  <a:lin ang="5400000" scaled="0"/>
                </a:gradFill>
              </a:rPr>
              <a:t>OData Services, Azure Websites </a:t>
            </a:r>
          </a:p>
        </p:txBody>
      </p:sp>
      <p:sp>
        <p:nvSpPr>
          <p:cNvPr id="22" name="TextBox 21"/>
          <p:cNvSpPr txBox="1"/>
          <p:nvPr/>
        </p:nvSpPr>
        <p:spPr>
          <a:xfrm>
            <a:off x="4511393" y="2496110"/>
            <a:ext cx="8305800" cy="664797"/>
          </a:xfrm>
          <a:prstGeom prst="rect">
            <a:avLst/>
          </a:prstGeom>
          <a:noFill/>
        </p:spPr>
        <p:txBody>
          <a:bodyPr wrap="square" lIns="0" tIns="0" rIns="0" bIns="0" rtlCol="0">
            <a:spAutoFit/>
          </a:bodyPr>
          <a:lstStyle/>
          <a:p>
            <a:pPr>
              <a:lnSpc>
                <a:spcPct val="90000"/>
              </a:lnSpc>
            </a:pPr>
            <a:r>
              <a:rPr lang="en-US" sz="2400" b="1" spc="-70" dirty="0">
                <a:gradFill>
                  <a:gsLst>
                    <a:gs pos="2917">
                      <a:schemeClr val="tx1"/>
                    </a:gs>
                    <a:gs pos="30000">
                      <a:schemeClr val="tx1"/>
                    </a:gs>
                  </a:gsLst>
                  <a:lin ang="5400000" scaled="0"/>
                </a:gradFill>
              </a:rPr>
              <a:t>April 2013: </a:t>
            </a:r>
            <a:r>
              <a:rPr lang="en-US" sz="2400" b="1" spc="-70" dirty="0" smtClean="0">
                <a:gradFill>
                  <a:gsLst>
                    <a:gs pos="2917">
                      <a:schemeClr val="tx1"/>
                    </a:gs>
                    <a:gs pos="30000">
                      <a:schemeClr val="tx1"/>
                    </a:gs>
                  </a:gsLst>
                  <a:lin ang="5400000" scaled="0"/>
                </a:gradFill>
              </a:rPr>
              <a:t>Visual Studio 2012 Update 2</a:t>
            </a:r>
          </a:p>
          <a:p>
            <a:pPr>
              <a:lnSpc>
                <a:spcPct val="90000"/>
              </a:lnSpc>
            </a:pPr>
            <a:r>
              <a:rPr lang="en-US" sz="2400" spc="-70" dirty="0" smtClean="0">
                <a:gradFill>
                  <a:gsLst>
                    <a:gs pos="2917">
                      <a:schemeClr val="tx1"/>
                    </a:gs>
                    <a:gs pos="30000">
                      <a:schemeClr val="tx1"/>
                    </a:gs>
                  </a:gsLst>
                  <a:lin ang="5400000" scaled="0"/>
                </a:gradFill>
              </a:rPr>
              <a:t>HTML5 Mobile Client, SharePoint/O365 Integration</a:t>
            </a:r>
          </a:p>
        </p:txBody>
      </p:sp>
      <p:sp>
        <p:nvSpPr>
          <p:cNvPr id="25" name="Flowchart: Connector 24"/>
          <p:cNvSpPr/>
          <p:nvPr/>
        </p:nvSpPr>
        <p:spPr bwMode="auto">
          <a:xfrm>
            <a:off x="5163224" y="1358390"/>
            <a:ext cx="457200" cy="458738"/>
          </a:xfrm>
          <a:prstGeom prst="flowChartConnector">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26" name="TextBox 25"/>
          <p:cNvSpPr txBox="1"/>
          <p:nvPr/>
        </p:nvSpPr>
        <p:spPr>
          <a:xfrm>
            <a:off x="5638800" y="1673126"/>
            <a:ext cx="8305800" cy="553998"/>
          </a:xfrm>
          <a:prstGeom prst="rect">
            <a:avLst/>
          </a:prstGeom>
          <a:noFill/>
        </p:spPr>
        <p:txBody>
          <a:bodyPr wrap="square" lIns="0" tIns="0" rIns="0" bIns="0" rtlCol="0">
            <a:spAutoFit/>
          </a:bodyPr>
          <a:lstStyle/>
          <a:p>
            <a:pPr>
              <a:lnSpc>
                <a:spcPct val="90000"/>
              </a:lnSpc>
            </a:pPr>
            <a:r>
              <a:rPr lang="en-US" sz="2000" b="1" spc="-70" dirty="0" smtClean="0">
                <a:gradFill>
                  <a:gsLst>
                    <a:gs pos="2917">
                      <a:schemeClr val="tx1"/>
                    </a:gs>
                    <a:gs pos="30000">
                      <a:schemeClr val="tx1"/>
                    </a:gs>
                  </a:gsLst>
                  <a:lin ang="5400000" scaled="0"/>
                </a:gradFill>
              </a:rPr>
              <a:t>May 2013: HTML Client Runtime Update 1 (</a:t>
            </a:r>
            <a:r>
              <a:rPr lang="en-US" sz="2000" b="1" spc="-70" dirty="0" err="1" smtClean="0">
                <a:gradFill>
                  <a:gsLst>
                    <a:gs pos="2917">
                      <a:schemeClr val="tx1"/>
                    </a:gs>
                    <a:gs pos="30000">
                      <a:schemeClr val="tx1"/>
                    </a:gs>
                  </a:gsLst>
                  <a:lin ang="5400000" scaled="0"/>
                </a:gradFill>
              </a:rPr>
              <a:t>NuGet</a:t>
            </a:r>
            <a:r>
              <a:rPr lang="en-US" sz="2000" b="1" spc="-70" dirty="0" smtClean="0">
                <a:gradFill>
                  <a:gsLst>
                    <a:gs pos="2917">
                      <a:schemeClr val="tx1"/>
                    </a:gs>
                    <a:gs pos="30000">
                      <a:schemeClr val="tx1"/>
                    </a:gs>
                  </a:gsLst>
                  <a:lin ang="5400000" scaled="0"/>
                </a:gradFill>
              </a:rPr>
              <a:t> opt-in)</a:t>
            </a:r>
          </a:p>
          <a:p>
            <a:pPr>
              <a:lnSpc>
                <a:spcPct val="90000"/>
              </a:lnSpc>
            </a:pPr>
            <a:r>
              <a:rPr lang="en-US" sz="2000" spc="-70" dirty="0" smtClean="0">
                <a:gradFill>
                  <a:gsLst>
                    <a:gs pos="2917">
                      <a:schemeClr val="tx1"/>
                    </a:gs>
                    <a:gs pos="30000">
                      <a:schemeClr val="tx1"/>
                    </a:gs>
                  </a:gsLst>
                  <a:lin ang="5400000" scaled="0"/>
                </a:gradFill>
              </a:rPr>
              <a:t>Support for </a:t>
            </a:r>
            <a:r>
              <a:rPr lang="en-US" sz="2000" spc="-70" dirty="0" err="1" smtClean="0">
                <a:gradFill>
                  <a:gsLst>
                    <a:gs pos="2917">
                      <a:schemeClr val="tx1"/>
                    </a:gs>
                    <a:gs pos="30000">
                      <a:schemeClr val="tx1"/>
                    </a:gs>
                  </a:gsLst>
                  <a:lin ang="5400000" scaled="0"/>
                </a:gradFill>
              </a:rPr>
              <a:t>jQuery</a:t>
            </a:r>
            <a:r>
              <a:rPr lang="en-US" sz="2000" spc="-70" dirty="0" smtClean="0">
                <a:gradFill>
                  <a:gsLst>
                    <a:gs pos="2917">
                      <a:schemeClr val="tx1"/>
                    </a:gs>
                    <a:gs pos="30000">
                      <a:schemeClr val="tx1"/>
                    </a:gs>
                  </a:gsLst>
                  <a:lin ang="5400000" scaled="0"/>
                </a:gradFill>
              </a:rPr>
              <a:t> Mobile 1.3</a:t>
            </a:r>
          </a:p>
        </p:txBody>
      </p:sp>
    </p:spTree>
    <p:extLst>
      <p:ext uri="{BB962C8B-B14F-4D97-AF65-F5344CB8AC3E}">
        <p14:creationId xmlns:p14="http://schemas.microsoft.com/office/powerpoint/2010/main" val="37694088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257"/>
            <a:ext cx="11442566" cy="1135696"/>
          </a:xfrm>
        </p:spPr>
        <p:txBody>
          <a:bodyPr/>
          <a:lstStyle/>
          <a:p>
            <a:r>
              <a:rPr lang="en-US" sz="4000" b="1" dirty="0" smtClean="0"/>
              <a:t>Visual Studio 2012 Update 2</a:t>
            </a:r>
            <a:br>
              <a:rPr lang="en-US" sz="4000" b="1" dirty="0" smtClean="0"/>
            </a:br>
            <a:r>
              <a:rPr lang="en-US" sz="4000" b="1" dirty="0" smtClean="0"/>
              <a:t>LightSwitch Key Features</a:t>
            </a:r>
            <a:endParaRPr lang="en-US" sz="4000" dirty="0"/>
          </a:p>
        </p:txBody>
      </p:sp>
      <p:sp>
        <p:nvSpPr>
          <p:cNvPr id="3" name="Text Placeholder 2"/>
          <p:cNvSpPr>
            <a:spLocks noGrp="1"/>
          </p:cNvSpPr>
          <p:nvPr>
            <p:ph type="body" sz="quarter" idx="10"/>
          </p:nvPr>
        </p:nvSpPr>
        <p:spPr>
          <a:xfrm>
            <a:off x="537538" y="1447800"/>
            <a:ext cx="5752057" cy="4782207"/>
          </a:xfrm>
        </p:spPr>
        <p:txBody>
          <a:bodyPr/>
          <a:lstStyle/>
          <a:p>
            <a:r>
              <a:rPr lang="en-US" dirty="0" smtClean="0"/>
              <a:t>HTML Client</a:t>
            </a:r>
          </a:p>
          <a:p>
            <a:pPr lvl="1"/>
            <a:r>
              <a:rPr lang="en-US" dirty="0" smtClean="0"/>
              <a:t>Responsive design supports multiple form factors</a:t>
            </a:r>
          </a:p>
          <a:p>
            <a:pPr lvl="1"/>
            <a:r>
              <a:rPr lang="en-US" dirty="0" smtClean="0"/>
              <a:t>Produces Single-Page-Applications (SPAs)</a:t>
            </a:r>
          </a:p>
          <a:p>
            <a:pPr lvl="1"/>
            <a:r>
              <a:rPr lang="en-US" dirty="0" err="1" smtClean="0"/>
              <a:t>jQueryMobile</a:t>
            </a:r>
            <a:r>
              <a:rPr lang="en-US" dirty="0" smtClean="0"/>
              <a:t> 1.3 support</a:t>
            </a:r>
          </a:p>
          <a:p>
            <a:pPr lvl="1"/>
            <a:r>
              <a:rPr lang="en-US" dirty="0" smtClean="0"/>
              <a:t>Streamlined </a:t>
            </a:r>
            <a:r>
              <a:rPr lang="en-US" dirty="0"/>
              <a:t>screen creation and navigation</a:t>
            </a:r>
          </a:p>
          <a:p>
            <a:pPr lvl="1"/>
            <a:r>
              <a:rPr lang="en-US" dirty="0" smtClean="0"/>
              <a:t>Command </a:t>
            </a:r>
            <a:r>
              <a:rPr lang="en-US" dirty="0"/>
              <a:t>bars</a:t>
            </a:r>
          </a:p>
          <a:p>
            <a:pPr lvl="1"/>
            <a:r>
              <a:rPr lang="en-US" dirty="0" smtClean="0"/>
              <a:t>Popups and Screens as dialogs</a:t>
            </a:r>
          </a:p>
          <a:p>
            <a:pPr lvl="1"/>
            <a:r>
              <a:rPr lang="en-US" dirty="0" smtClean="0"/>
              <a:t>Semantic types</a:t>
            </a:r>
            <a:endParaRPr lang="en-US" dirty="0"/>
          </a:p>
          <a:p>
            <a:r>
              <a:rPr lang="en-US" dirty="0" smtClean="0"/>
              <a:t>SharePoint 2013 apps</a:t>
            </a:r>
          </a:p>
          <a:p>
            <a:pPr lvl="1"/>
            <a:r>
              <a:rPr lang="en-US" dirty="0" smtClean="0"/>
              <a:t>Connect to SharePoint 2013 Lists as Entities</a:t>
            </a:r>
          </a:p>
          <a:p>
            <a:pPr lvl="1"/>
            <a:r>
              <a:rPr lang="en-US" dirty="0" smtClean="0"/>
              <a:t>Access SharePoint assets via CSOM</a:t>
            </a:r>
          </a:p>
          <a:p>
            <a:pPr lvl="1"/>
            <a:r>
              <a:rPr lang="en-US" dirty="0"/>
              <a:t>Provider-hosted </a:t>
            </a:r>
            <a:r>
              <a:rPr lang="en-US" dirty="0" smtClean="0"/>
              <a:t>&amp; </a:t>
            </a:r>
            <a:r>
              <a:rPr lang="en-US" dirty="0" err="1" smtClean="0"/>
              <a:t>autohosted</a:t>
            </a:r>
            <a:r>
              <a:rPr lang="en-US" dirty="0" smtClean="0"/>
              <a:t> deployment</a:t>
            </a:r>
            <a:endParaRPr lang="en-US" dirty="0"/>
          </a:p>
          <a:p>
            <a:pPr lvl="1"/>
            <a:r>
              <a:rPr lang="en-US" dirty="0" smtClean="0"/>
              <a:t>SharePoint On-Prem or Office 365</a:t>
            </a:r>
          </a:p>
        </p:txBody>
      </p:sp>
      <p:sp>
        <p:nvSpPr>
          <p:cNvPr id="4" name="Text Placeholder 3"/>
          <p:cNvSpPr>
            <a:spLocks noGrp="1"/>
          </p:cNvSpPr>
          <p:nvPr>
            <p:ph type="body" sz="quarter" idx="11"/>
          </p:nvPr>
        </p:nvSpPr>
        <p:spPr>
          <a:xfrm>
            <a:off x="6268259" y="1447800"/>
            <a:ext cx="5527951" cy="3454664"/>
          </a:xfrm>
        </p:spPr>
        <p:txBody>
          <a:bodyPr/>
          <a:lstStyle/>
          <a:p>
            <a:r>
              <a:rPr lang="en-US" dirty="0" smtClean="0"/>
              <a:t>Other</a:t>
            </a:r>
            <a:endParaRPr lang="en-US" dirty="0"/>
          </a:p>
          <a:p>
            <a:pPr lvl="1"/>
            <a:r>
              <a:rPr lang="en-US" dirty="0" smtClean="0"/>
              <a:t>Localize </a:t>
            </a:r>
            <a:r>
              <a:rPr lang="en-US" dirty="0"/>
              <a:t>app in multiple languages</a:t>
            </a:r>
          </a:p>
          <a:p>
            <a:pPr lvl="1"/>
            <a:r>
              <a:rPr lang="en-US" dirty="0" smtClean="0"/>
              <a:t>Globalization</a:t>
            </a:r>
          </a:p>
          <a:p>
            <a:pPr lvl="1"/>
            <a:r>
              <a:rPr lang="en-US" dirty="0"/>
              <a:t>LINQ </a:t>
            </a:r>
            <a:r>
              <a:rPr lang="en-US" dirty="0" smtClean="0"/>
              <a:t>queries over </a:t>
            </a:r>
            <a:r>
              <a:rPr lang="en-US" dirty="0" err="1" smtClean="0"/>
              <a:t>DataWorkspace</a:t>
            </a:r>
            <a:endParaRPr lang="en-US" dirty="0" smtClean="0"/>
          </a:p>
          <a:p>
            <a:pPr lvl="1"/>
            <a:r>
              <a:rPr lang="en-US" dirty="0" err="1" smtClean="0"/>
              <a:t>ServerApplicationContext</a:t>
            </a:r>
            <a:r>
              <a:rPr lang="en-US" dirty="0" smtClean="0"/>
              <a:t> for custom services</a:t>
            </a:r>
            <a:endParaRPr lang="en-US" dirty="0"/>
          </a:p>
          <a:p>
            <a:pPr lvl="1"/>
            <a:endParaRPr lang="en-US" dirty="0"/>
          </a:p>
          <a:p>
            <a:r>
              <a:rPr lang="en-US" dirty="0" smtClean="0"/>
              <a:t>Performance</a:t>
            </a:r>
          </a:p>
          <a:p>
            <a:pPr lvl="1"/>
            <a:r>
              <a:rPr lang="en-US" dirty="0" smtClean="0"/>
              <a:t>App load: </a:t>
            </a:r>
            <a:r>
              <a:rPr lang="en-US" dirty="0" err="1" smtClean="0"/>
              <a:t>minification</a:t>
            </a:r>
            <a:r>
              <a:rPr lang="en-US" dirty="0" smtClean="0"/>
              <a:t>, static compression</a:t>
            </a:r>
          </a:p>
          <a:p>
            <a:pPr lvl="1"/>
            <a:r>
              <a:rPr lang="en-US" dirty="0" smtClean="0"/>
              <a:t>OData: reduced payload size (JSON lite)</a:t>
            </a:r>
          </a:p>
        </p:txBody>
      </p:sp>
    </p:spTree>
    <p:extLst>
      <p:ext uri="{BB962C8B-B14F-4D97-AF65-F5344CB8AC3E}">
        <p14:creationId xmlns:p14="http://schemas.microsoft.com/office/powerpoint/2010/main" val="35280116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1277600" cy="1301895"/>
          </a:xfrm>
        </p:spPr>
        <p:txBody>
          <a:bodyPr>
            <a:normAutofit fontScale="90000"/>
          </a:bodyPr>
          <a:lstStyle/>
          <a:p>
            <a:r>
              <a:rPr lang="en-US" dirty="0" smtClean="0"/>
              <a:t>The LightSwitch Development Experience</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873138501"/>
              </p:ext>
            </p:extLst>
          </p:nvPr>
        </p:nvGraphicFramePr>
        <p:xfrm>
          <a:off x="4419601" y="2057401"/>
          <a:ext cx="3254375" cy="355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210417247"/>
              </p:ext>
            </p:extLst>
          </p:nvPr>
        </p:nvGraphicFramePr>
        <p:xfrm>
          <a:off x="7695429" y="1611078"/>
          <a:ext cx="2825579" cy="4430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336279026"/>
              </p:ext>
            </p:extLst>
          </p:nvPr>
        </p:nvGraphicFramePr>
        <p:xfrm>
          <a:off x="1709063" y="1589314"/>
          <a:ext cx="2775858" cy="35160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91730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9996" y="205651"/>
            <a:ext cx="8382000" cy="609398"/>
          </a:xfrm>
        </p:spPr>
        <p:txBody>
          <a:bodyPr>
            <a:normAutofit fontScale="90000"/>
          </a:bodyPr>
          <a:lstStyle/>
          <a:p>
            <a:r>
              <a:rPr lang="en-US" dirty="0" smtClean="0"/>
              <a:t>LightSwitch Architecture</a:t>
            </a:r>
            <a:endParaRPr lang="en-US" dirty="0"/>
          </a:p>
        </p:txBody>
      </p:sp>
      <p:cxnSp>
        <p:nvCxnSpPr>
          <p:cNvPr id="47" name="Straight Arrow Connector 46"/>
          <p:cNvCxnSpPr>
            <a:stCxn id="100" idx="3"/>
            <a:endCxn id="78" idx="1"/>
          </p:cNvCxnSpPr>
          <p:nvPr/>
        </p:nvCxnSpPr>
        <p:spPr>
          <a:xfrm>
            <a:off x="3957320" y="1529086"/>
            <a:ext cx="1460532" cy="85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a:endCxn id="79" idx="1"/>
          </p:cNvCxnSpPr>
          <p:nvPr/>
        </p:nvCxnSpPr>
        <p:spPr>
          <a:xfrm flipV="1">
            <a:off x="5961253" y="1538318"/>
            <a:ext cx="2118824" cy="144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52" name="Group 51"/>
          <p:cNvGrpSpPr/>
          <p:nvPr/>
        </p:nvGrpSpPr>
        <p:grpSpPr>
          <a:xfrm>
            <a:off x="4628456" y="2070414"/>
            <a:ext cx="2466497" cy="3933915"/>
            <a:chOff x="3252639" y="1030934"/>
            <a:chExt cx="2320952" cy="3788403"/>
          </a:xfrm>
        </p:grpSpPr>
        <p:sp>
          <p:nvSpPr>
            <p:cNvPr id="53" name="Rectangle 52"/>
            <p:cNvSpPr/>
            <p:nvPr/>
          </p:nvSpPr>
          <p:spPr>
            <a:xfrm rot="16200000">
              <a:off x="2453671" y="1845420"/>
              <a:ext cx="2032360" cy="434423"/>
            </a:xfrm>
            <a:prstGeom prst="rect">
              <a:avLst/>
            </a:prstGeom>
          </p:spPr>
          <p:txBody>
            <a:bodyPr wrap="square">
              <a:spAutoFit/>
            </a:bodyPr>
            <a:lstStyle/>
            <a:p>
              <a:pPr algn="r"/>
              <a:r>
                <a:rPr lang="en-US" sz="2400" dirty="0"/>
                <a:t>Middle Tier</a:t>
              </a:r>
            </a:p>
          </p:txBody>
        </p:sp>
        <p:grpSp>
          <p:nvGrpSpPr>
            <p:cNvPr id="54" name="Group 53"/>
            <p:cNvGrpSpPr/>
            <p:nvPr/>
          </p:nvGrpSpPr>
          <p:grpSpPr>
            <a:xfrm>
              <a:off x="3702630" y="1030934"/>
              <a:ext cx="1870961" cy="3788403"/>
              <a:chOff x="3702630" y="1030934"/>
              <a:chExt cx="1870961" cy="3788403"/>
            </a:xfrm>
          </p:grpSpPr>
          <p:grpSp>
            <p:nvGrpSpPr>
              <p:cNvPr id="55" name="Group 54"/>
              <p:cNvGrpSpPr/>
              <p:nvPr/>
            </p:nvGrpSpPr>
            <p:grpSpPr>
              <a:xfrm>
                <a:off x="3702630" y="1030934"/>
                <a:ext cx="1870961" cy="3788403"/>
                <a:chOff x="3409220" y="1038694"/>
                <a:chExt cx="2147845" cy="3985831"/>
              </a:xfrm>
            </p:grpSpPr>
            <p:sp>
              <p:nvSpPr>
                <p:cNvPr id="57" name="Rectangle 56"/>
                <p:cNvSpPr/>
                <p:nvPr/>
              </p:nvSpPr>
              <p:spPr bwMode="auto">
                <a:xfrm>
                  <a:off x="3409298" y="1038694"/>
                  <a:ext cx="2147767" cy="3985831"/>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58" name="Group 57"/>
                <p:cNvGrpSpPr/>
                <p:nvPr/>
              </p:nvGrpSpPr>
              <p:grpSpPr>
                <a:xfrm>
                  <a:off x="3409220" y="2534033"/>
                  <a:ext cx="2147844" cy="2482329"/>
                  <a:chOff x="4745601" y="3479084"/>
                  <a:chExt cx="2863045" cy="2202194"/>
                </a:xfrm>
              </p:grpSpPr>
              <p:sp>
                <p:nvSpPr>
                  <p:cNvPr id="59" name="Rectangle 58"/>
                  <p:cNvSpPr/>
                  <p:nvPr/>
                </p:nvSpPr>
                <p:spPr bwMode="auto">
                  <a:xfrm>
                    <a:off x="4745601" y="5240552"/>
                    <a:ext cx="2862942" cy="440726"/>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smtClean="0">
                        <a:gradFill>
                          <a:gsLst>
                            <a:gs pos="0">
                              <a:srgbClr val="FFFFFF"/>
                            </a:gs>
                            <a:gs pos="100000">
                              <a:srgbClr val="FFFFFF"/>
                            </a:gs>
                          </a:gsLst>
                          <a:lin ang="5400000" scaled="0"/>
                        </a:gradFill>
                      </a:rPr>
                      <a:t>IIS 7</a:t>
                    </a:r>
                    <a:endParaRPr lang="en-US" sz="1200" dirty="0">
                      <a:gradFill>
                        <a:gsLst>
                          <a:gs pos="0">
                            <a:srgbClr val="FFFFFF"/>
                          </a:gs>
                          <a:gs pos="100000">
                            <a:srgbClr val="FFFFFF"/>
                          </a:gs>
                        </a:gsLst>
                        <a:lin ang="5400000" scaled="0"/>
                      </a:gradFill>
                    </a:endParaRPr>
                  </a:p>
                </p:txBody>
              </p:sp>
              <p:sp>
                <p:nvSpPr>
                  <p:cNvPr id="60" name="Rectangle 59"/>
                  <p:cNvSpPr/>
                  <p:nvPr/>
                </p:nvSpPr>
                <p:spPr bwMode="auto">
                  <a:xfrm>
                    <a:off x="4745697" y="3479086"/>
                    <a:ext cx="1481023" cy="37001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Submit Pipeline</a:t>
                    </a:r>
                  </a:p>
                </p:txBody>
              </p:sp>
              <p:sp>
                <p:nvSpPr>
                  <p:cNvPr id="61" name="Rectangle 60"/>
                  <p:cNvSpPr/>
                  <p:nvPr/>
                </p:nvSpPr>
                <p:spPr bwMode="auto">
                  <a:xfrm>
                    <a:off x="6226721" y="3479084"/>
                    <a:ext cx="1381925" cy="37001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Queries</a:t>
                    </a:r>
                  </a:p>
                </p:txBody>
              </p:sp>
              <p:sp>
                <p:nvSpPr>
                  <p:cNvPr id="62" name="Rectangle 61"/>
                  <p:cNvSpPr/>
                  <p:nvPr/>
                </p:nvSpPr>
                <p:spPr bwMode="auto">
                  <a:xfrm>
                    <a:off x="4745601" y="3839639"/>
                    <a:ext cx="2863043" cy="423903"/>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Data Workspace</a:t>
                    </a:r>
                  </a:p>
                </p:txBody>
              </p:sp>
              <p:sp>
                <p:nvSpPr>
                  <p:cNvPr id="63" name="Rectangle 62"/>
                  <p:cNvSpPr/>
                  <p:nvPr/>
                </p:nvSpPr>
                <p:spPr bwMode="auto">
                  <a:xfrm>
                    <a:off x="4745699" y="4273828"/>
                    <a:ext cx="2862943" cy="416233"/>
                  </a:xfrm>
                  <a:prstGeom prst="rect">
                    <a:avLst/>
                  </a:prstGeom>
                  <a:solidFill>
                    <a:schemeClr val="accent1">
                      <a:lumMod val="60000"/>
                      <a:lumOff val="40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WCF Data Service</a:t>
                    </a:r>
                  </a:p>
                </p:txBody>
              </p:sp>
              <p:sp>
                <p:nvSpPr>
                  <p:cNvPr id="64" name="Rectangle 63"/>
                  <p:cNvSpPr/>
                  <p:nvPr/>
                </p:nvSpPr>
                <p:spPr bwMode="auto">
                  <a:xfrm>
                    <a:off x="4745601" y="4700347"/>
                    <a:ext cx="2862942" cy="536712"/>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ASP.NET 4.0+</a:t>
                    </a:r>
                  </a:p>
                </p:txBody>
              </p:sp>
            </p:grpSp>
          </p:grpSp>
          <p:pic>
            <p:nvPicPr>
              <p:cNvPr id="5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3403" y="1082018"/>
                <a:ext cx="1779884" cy="130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5" name="Group 64"/>
          <p:cNvGrpSpPr/>
          <p:nvPr/>
        </p:nvGrpSpPr>
        <p:grpSpPr>
          <a:xfrm>
            <a:off x="7135999" y="2062358"/>
            <a:ext cx="2442199" cy="3959620"/>
            <a:chOff x="6068072" y="1030936"/>
            <a:chExt cx="2298238" cy="3813156"/>
          </a:xfrm>
        </p:grpSpPr>
        <p:sp>
          <p:nvSpPr>
            <p:cNvPr id="66" name="Rectangle 65"/>
            <p:cNvSpPr/>
            <p:nvPr/>
          </p:nvSpPr>
          <p:spPr>
            <a:xfrm rot="16200000">
              <a:off x="5193845" y="1905163"/>
              <a:ext cx="2182905" cy="434451"/>
            </a:xfrm>
            <a:prstGeom prst="rect">
              <a:avLst/>
            </a:prstGeom>
          </p:spPr>
          <p:txBody>
            <a:bodyPr wrap="square">
              <a:spAutoFit/>
            </a:bodyPr>
            <a:lstStyle/>
            <a:p>
              <a:pPr algn="r"/>
              <a:r>
                <a:rPr lang="en-US" sz="2400" dirty="0"/>
                <a:t>Data Sources</a:t>
              </a:r>
            </a:p>
          </p:txBody>
        </p:sp>
        <p:grpSp>
          <p:nvGrpSpPr>
            <p:cNvPr id="67" name="Group 66"/>
            <p:cNvGrpSpPr/>
            <p:nvPr/>
          </p:nvGrpSpPr>
          <p:grpSpPr>
            <a:xfrm>
              <a:off x="6495417" y="1038694"/>
              <a:ext cx="1870893" cy="3805398"/>
              <a:chOff x="6218543" y="1038694"/>
              <a:chExt cx="2147767" cy="4003712"/>
            </a:xfrm>
          </p:grpSpPr>
          <p:grpSp>
            <p:nvGrpSpPr>
              <p:cNvPr id="68" name="Group 67"/>
              <p:cNvGrpSpPr/>
              <p:nvPr/>
            </p:nvGrpSpPr>
            <p:grpSpPr>
              <a:xfrm>
                <a:off x="6218543" y="1038694"/>
                <a:ext cx="2147767" cy="4003712"/>
                <a:chOff x="6218543" y="1038694"/>
                <a:chExt cx="2147767" cy="4003712"/>
              </a:xfrm>
            </p:grpSpPr>
            <p:sp>
              <p:nvSpPr>
                <p:cNvPr id="70" name="Rectangle 69"/>
                <p:cNvSpPr/>
                <p:nvPr/>
              </p:nvSpPr>
              <p:spPr bwMode="auto">
                <a:xfrm>
                  <a:off x="6218543" y="1038694"/>
                  <a:ext cx="2147767" cy="4003712"/>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71" name="Group 70"/>
                <p:cNvGrpSpPr/>
                <p:nvPr/>
              </p:nvGrpSpPr>
              <p:grpSpPr>
                <a:xfrm>
                  <a:off x="6263151" y="2843173"/>
                  <a:ext cx="2057183" cy="2181353"/>
                  <a:chOff x="6369450" y="3726601"/>
                  <a:chExt cx="2101791" cy="1949165"/>
                </a:xfrm>
              </p:grpSpPr>
              <p:grpSp>
                <p:nvGrpSpPr>
                  <p:cNvPr id="72" name="Group 71"/>
                  <p:cNvGrpSpPr/>
                  <p:nvPr/>
                </p:nvGrpSpPr>
                <p:grpSpPr>
                  <a:xfrm>
                    <a:off x="6369450" y="3726601"/>
                    <a:ext cx="1631550" cy="1949165"/>
                    <a:chOff x="8490386" y="3918330"/>
                    <a:chExt cx="2174833" cy="1791610"/>
                  </a:xfrm>
                </p:grpSpPr>
                <p:sp>
                  <p:nvSpPr>
                    <p:cNvPr id="74" name="Rectangle 73"/>
                    <p:cNvSpPr/>
                    <p:nvPr/>
                  </p:nvSpPr>
                  <p:spPr bwMode="auto">
                    <a:xfrm rot="16200000">
                      <a:off x="7827806" y="4580910"/>
                      <a:ext cx="1784906" cy="459746"/>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SQL Server</a:t>
                      </a:r>
                    </a:p>
                  </p:txBody>
                </p:sp>
                <p:sp>
                  <p:nvSpPr>
                    <p:cNvPr id="75" name="Rectangle 74"/>
                    <p:cNvSpPr/>
                    <p:nvPr/>
                  </p:nvSpPr>
                  <p:spPr bwMode="auto">
                    <a:xfrm rot="16200000">
                      <a:off x="8381221" y="4580910"/>
                      <a:ext cx="1784906" cy="459746"/>
                    </a:xfrm>
                    <a:prstGeom prst="rect">
                      <a:avLst/>
                    </a:prstGeom>
                    <a:solidFill>
                      <a:schemeClr val="accent1">
                        <a:lumMod val="7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Azure</a:t>
                      </a:r>
                    </a:p>
                  </p:txBody>
                </p:sp>
                <p:sp>
                  <p:nvSpPr>
                    <p:cNvPr id="76" name="Rectangle 75"/>
                    <p:cNvSpPr/>
                    <p:nvPr/>
                  </p:nvSpPr>
                  <p:spPr bwMode="auto">
                    <a:xfrm rot="16200000">
                      <a:off x="8975321" y="4591020"/>
                      <a:ext cx="1778095" cy="459746"/>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SharePoint</a:t>
                      </a:r>
                    </a:p>
                  </p:txBody>
                </p:sp>
                <p:sp>
                  <p:nvSpPr>
                    <p:cNvPr id="77" name="Rectangle 76"/>
                    <p:cNvSpPr/>
                    <p:nvPr/>
                  </p:nvSpPr>
                  <p:spPr bwMode="auto">
                    <a:xfrm rot="16200000">
                      <a:off x="9548939" y="4586956"/>
                      <a:ext cx="1778152" cy="454408"/>
                    </a:xfrm>
                    <a:prstGeom prst="rect">
                      <a:avLst/>
                    </a:prstGeom>
                    <a:solidFill>
                      <a:schemeClr val="accent1">
                        <a:lumMod val="75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OData Services</a:t>
                      </a:r>
                    </a:p>
                  </p:txBody>
                </p:sp>
              </p:grpSp>
              <p:sp>
                <p:nvSpPr>
                  <p:cNvPr id="73" name="Rectangle 72"/>
                  <p:cNvSpPr/>
                  <p:nvPr/>
                </p:nvSpPr>
                <p:spPr bwMode="auto">
                  <a:xfrm rot="16200000">
                    <a:off x="7336701" y="4541225"/>
                    <a:ext cx="1924182" cy="344899"/>
                  </a:xfrm>
                  <a:prstGeom prst="rect">
                    <a:avLst/>
                  </a:prstGeom>
                  <a:solidFill>
                    <a:schemeClr val="accent1">
                      <a:lumMod val="60000"/>
                      <a:lumOff val="4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dirty="0">
                        <a:gradFill>
                          <a:gsLst>
                            <a:gs pos="0">
                              <a:srgbClr val="FFFFFF"/>
                            </a:gs>
                            <a:gs pos="100000">
                              <a:srgbClr val="FFFFFF"/>
                            </a:gs>
                          </a:gsLst>
                          <a:lin ang="5400000" scaled="0"/>
                        </a:gradFill>
                      </a:rPr>
                      <a:t>Other…</a:t>
                    </a:r>
                  </a:p>
                </p:txBody>
              </p:sp>
            </p:grpSp>
          </p:grpSp>
          <p:pic>
            <p:nvPicPr>
              <p:cNvPr id="6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893" y="1121797"/>
                <a:ext cx="2070441" cy="162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7852" y="1133410"/>
            <a:ext cx="983449" cy="80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077" y="1129377"/>
            <a:ext cx="947360" cy="81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555" y="1116326"/>
            <a:ext cx="929315" cy="82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Group 80"/>
          <p:cNvGrpSpPr/>
          <p:nvPr/>
        </p:nvGrpSpPr>
        <p:grpSpPr>
          <a:xfrm>
            <a:off x="1513477" y="2096118"/>
            <a:ext cx="2579775" cy="3925861"/>
            <a:chOff x="445467" y="1038693"/>
            <a:chExt cx="2302351" cy="3780645"/>
          </a:xfrm>
        </p:grpSpPr>
        <p:sp>
          <p:nvSpPr>
            <p:cNvPr id="82" name="Rectangle 81"/>
            <p:cNvSpPr/>
            <p:nvPr/>
          </p:nvSpPr>
          <p:spPr>
            <a:xfrm rot="16200000">
              <a:off x="-262543" y="1746703"/>
              <a:ext cx="1828037" cy="412018"/>
            </a:xfrm>
            <a:prstGeom prst="rect">
              <a:avLst/>
            </a:prstGeom>
          </p:spPr>
          <p:txBody>
            <a:bodyPr wrap="square">
              <a:spAutoFit/>
            </a:bodyPr>
            <a:lstStyle/>
            <a:p>
              <a:pPr algn="r"/>
              <a:r>
                <a:rPr lang="en-US" sz="2400" dirty="0"/>
                <a:t>Client Tier</a:t>
              </a:r>
            </a:p>
          </p:txBody>
        </p:sp>
        <p:grpSp>
          <p:nvGrpSpPr>
            <p:cNvPr id="83" name="Group 82"/>
            <p:cNvGrpSpPr/>
            <p:nvPr/>
          </p:nvGrpSpPr>
          <p:grpSpPr>
            <a:xfrm>
              <a:off x="876925" y="1038694"/>
              <a:ext cx="1870893" cy="3780644"/>
              <a:chOff x="600051" y="1038694"/>
              <a:chExt cx="2147767" cy="3977668"/>
            </a:xfrm>
          </p:grpSpPr>
          <p:grpSp>
            <p:nvGrpSpPr>
              <p:cNvPr id="84" name="Group 83"/>
              <p:cNvGrpSpPr/>
              <p:nvPr/>
            </p:nvGrpSpPr>
            <p:grpSpPr>
              <a:xfrm>
                <a:off x="600051" y="1038694"/>
                <a:ext cx="2147767" cy="3977668"/>
                <a:chOff x="600051" y="1038694"/>
                <a:chExt cx="2147767" cy="3977668"/>
              </a:xfrm>
            </p:grpSpPr>
            <p:grpSp>
              <p:nvGrpSpPr>
                <p:cNvPr id="86" name="Group 85"/>
                <p:cNvGrpSpPr/>
                <p:nvPr/>
              </p:nvGrpSpPr>
              <p:grpSpPr>
                <a:xfrm>
                  <a:off x="600051" y="1038694"/>
                  <a:ext cx="2147767" cy="3977668"/>
                  <a:chOff x="600051" y="1038694"/>
                  <a:chExt cx="2147767" cy="3977668"/>
                </a:xfrm>
              </p:grpSpPr>
              <p:sp>
                <p:nvSpPr>
                  <p:cNvPr id="88" name="Rectangle 87"/>
                  <p:cNvSpPr/>
                  <p:nvPr/>
                </p:nvSpPr>
                <p:spPr bwMode="auto">
                  <a:xfrm>
                    <a:off x="600051" y="1038694"/>
                    <a:ext cx="2147767" cy="3977668"/>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endParaRPr lang="en-US" sz="1350" dirty="0">
                      <a:gradFill>
                        <a:gsLst>
                          <a:gs pos="0">
                            <a:srgbClr val="FFFFFF"/>
                          </a:gs>
                          <a:gs pos="100000">
                            <a:srgbClr val="FFFFFF"/>
                          </a:gs>
                        </a:gsLst>
                        <a:lin ang="5400000" scaled="0"/>
                      </a:gradFill>
                    </a:endParaRPr>
                  </a:p>
                </p:txBody>
              </p:sp>
              <p:grpSp>
                <p:nvGrpSpPr>
                  <p:cNvPr id="89" name="Group 88"/>
                  <p:cNvGrpSpPr/>
                  <p:nvPr/>
                </p:nvGrpSpPr>
                <p:grpSpPr>
                  <a:xfrm>
                    <a:off x="600051" y="2534031"/>
                    <a:ext cx="2147767" cy="2482330"/>
                    <a:chOff x="1001015" y="3500855"/>
                    <a:chExt cx="2862944" cy="2482330"/>
                  </a:xfrm>
                </p:grpSpPr>
                <p:sp>
                  <p:nvSpPr>
                    <p:cNvPr id="93" name="Rectangle 92"/>
                    <p:cNvSpPr/>
                    <p:nvPr/>
                  </p:nvSpPr>
                  <p:spPr bwMode="auto">
                    <a:xfrm>
                      <a:off x="1001016" y="4887666"/>
                      <a:ext cx="1431471" cy="600778"/>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Silverlight5</a:t>
                      </a:r>
                    </a:p>
                  </p:txBody>
                </p:sp>
                <p:sp>
                  <p:nvSpPr>
                    <p:cNvPr id="94" name="Rectangle 93"/>
                    <p:cNvSpPr/>
                    <p:nvPr/>
                  </p:nvSpPr>
                  <p:spPr bwMode="auto">
                    <a:xfrm>
                      <a:off x="1001015" y="5486395"/>
                      <a:ext cx="1431473" cy="496790"/>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Desktop</a:t>
                      </a:r>
                    </a:p>
                  </p:txBody>
                </p:sp>
                <p:sp>
                  <p:nvSpPr>
                    <p:cNvPr id="95" name="Rectangle 94"/>
                    <p:cNvSpPr/>
                    <p:nvPr/>
                  </p:nvSpPr>
                  <p:spPr bwMode="auto">
                    <a:xfrm>
                      <a:off x="1877549" y="3501684"/>
                      <a:ext cx="1050705" cy="4185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Methods</a:t>
                      </a:r>
                    </a:p>
                  </p:txBody>
                </p:sp>
                <p:sp>
                  <p:nvSpPr>
                    <p:cNvPr id="96" name="Rectangle 95"/>
                    <p:cNvSpPr/>
                    <p:nvPr/>
                  </p:nvSpPr>
                  <p:spPr bwMode="auto">
                    <a:xfrm>
                      <a:off x="2928254" y="3500855"/>
                      <a:ext cx="935704" cy="41851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Controls</a:t>
                      </a:r>
                    </a:p>
                  </p:txBody>
                </p:sp>
                <p:sp>
                  <p:nvSpPr>
                    <p:cNvPr id="97" name="Rectangle 96"/>
                    <p:cNvSpPr/>
                    <p:nvPr/>
                  </p:nvSpPr>
                  <p:spPr bwMode="auto">
                    <a:xfrm>
                      <a:off x="1001018" y="3501680"/>
                      <a:ext cx="898910" cy="41662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bg1"/>
                          </a:solidFill>
                        </a:rPr>
                        <a:t>Screens</a:t>
                      </a:r>
                    </a:p>
                  </p:txBody>
                </p:sp>
                <p:sp>
                  <p:nvSpPr>
                    <p:cNvPr id="98" name="Rectangle 97"/>
                    <p:cNvSpPr/>
                    <p:nvPr/>
                  </p:nvSpPr>
                  <p:spPr bwMode="auto">
                    <a:xfrm>
                      <a:off x="1001016" y="3925354"/>
                      <a:ext cx="2862943" cy="459746"/>
                    </a:xfrm>
                    <a:prstGeom prst="rect">
                      <a:avLst/>
                    </a:prstGeom>
                    <a:solidFill>
                      <a:schemeClr val="accent1"/>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Data Workspace</a:t>
                      </a:r>
                    </a:p>
                  </p:txBody>
                </p:sp>
                <p:sp>
                  <p:nvSpPr>
                    <p:cNvPr id="99" name="Rectangle 98"/>
                    <p:cNvSpPr/>
                    <p:nvPr/>
                  </p:nvSpPr>
                  <p:spPr bwMode="auto">
                    <a:xfrm>
                      <a:off x="1001015" y="4406131"/>
                      <a:ext cx="2862943" cy="459746"/>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solidFill>
                            <a:schemeClr val="tx1"/>
                          </a:solidFill>
                        </a:rPr>
                        <a:t>WCF Data Service</a:t>
                      </a:r>
                    </a:p>
                  </p:txBody>
                </p:sp>
              </p:grpSp>
              <p:grpSp>
                <p:nvGrpSpPr>
                  <p:cNvPr id="90" name="Group 89"/>
                  <p:cNvGrpSpPr/>
                  <p:nvPr/>
                </p:nvGrpSpPr>
                <p:grpSpPr>
                  <a:xfrm>
                    <a:off x="633483" y="1044360"/>
                    <a:ext cx="2082678" cy="1434898"/>
                    <a:chOff x="784392" y="2011189"/>
                    <a:chExt cx="2082678" cy="1434898"/>
                  </a:xfrm>
                </p:grpSpPr>
                <p:pic>
                  <p:nvPicPr>
                    <p:cNvPr id="91" name="Picture 4" descr="image">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8332" y="2011189"/>
                      <a:ext cx="1328738" cy="108108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392" y="2353070"/>
                      <a:ext cx="1409342" cy="109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7" name="Rectangle 86"/>
                <p:cNvSpPr/>
                <p:nvPr/>
              </p:nvSpPr>
              <p:spPr bwMode="auto">
                <a:xfrm>
                  <a:off x="1688319" y="3920084"/>
                  <a:ext cx="1059424" cy="595550"/>
                </a:xfrm>
                <a:prstGeom prst="rect">
                  <a:avLst/>
                </a:prstGeom>
                <a:solidFill>
                  <a:schemeClr val="accent2">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HTML5</a:t>
                  </a:r>
                </a:p>
              </p:txBody>
            </p:sp>
          </p:grpSp>
          <p:sp>
            <p:nvSpPr>
              <p:cNvPr id="85" name="Rectangle 84"/>
              <p:cNvSpPr/>
              <p:nvPr/>
            </p:nvSpPr>
            <p:spPr bwMode="auto">
              <a:xfrm>
                <a:off x="1686664" y="4519571"/>
                <a:ext cx="1061079" cy="496790"/>
              </a:xfrm>
              <a:prstGeom prst="rect">
                <a:avLst/>
              </a:prstGeom>
              <a:solidFill>
                <a:schemeClr val="bg2">
                  <a:lumMod val="50000"/>
                  <a:lumOff val="50000"/>
                </a:schemeClr>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51433" tIns="25717" rIns="51433" bIns="25717" numCol="1" rtlCol="0" anchor="ctr" anchorCtr="0" compatLnSpc="1">
                <a:prstTxWarp prst="textNoShape">
                  <a:avLst/>
                </a:prstTxWarp>
              </a:bodyPr>
              <a:lstStyle/>
              <a:p>
                <a:pPr algn="ctr" defTabSz="514181" fontAlgn="base">
                  <a:spcBef>
                    <a:spcPct val="0"/>
                  </a:spcBef>
                  <a:spcAft>
                    <a:spcPct val="0"/>
                  </a:spcAft>
                </a:pPr>
                <a:r>
                  <a:rPr lang="en-US" sz="1200" dirty="0">
                    <a:gradFill>
                      <a:gsLst>
                        <a:gs pos="0">
                          <a:srgbClr val="FFFFFF"/>
                        </a:gs>
                        <a:gs pos="100000">
                          <a:srgbClr val="FFFFFF"/>
                        </a:gs>
                      </a:gsLst>
                      <a:lin ang="5400000" scaled="0"/>
                    </a:gradFill>
                  </a:rPr>
                  <a:t>Mobile</a:t>
                </a:r>
              </a:p>
            </p:txBody>
          </p:sp>
        </p:grpSp>
      </p:grpSp>
      <p:pic>
        <p:nvPicPr>
          <p:cNvPr id="100" name="Picture 99"/>
          <p:cNvPicPr>
            <a:picLocks noChangeAspect="1"/>
          </p:cNvPicPr>
          <p:nvPr/>
        </p:nvPicPr>
        <p:blipFill>
          <a:blip r:embed="rId11"/>
          <a:stretch>
            <a:fillRect/>
          </a:stretch>
        </p:blipFill>
        <p:spPr>
          <a:xfrm>
            <a:off x="3026072" y="1114304"/>
            <a:ext cx="931248" cy="829563"/>
          </a:xfrm>
          <a:prstGeom prst="rect">
            <a:avLst/>
          </a:prstGeom>
        </p:spPr>
      </p:pic>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8293" y="2092172"/>
            <a:ext cx="926698" cy="1457394"/>
          </a:xfrm>
          <a:prstGeom prst="rect">
            <a:avLst/>
          </a:prstGeom>
        </p:spPr>
      </p:pic>
      <p:cxnSp>
        <p:nvCxnSpPr>
          <p:cNvPr id="103" name="Straight Connector 102"/>
          <p:cNvCxnSpPr/>
          <p:nvPr/>
        </p:nvCxnSpPr>
        <p:spPr>
          <a:xfrm flipH="1">
            <a:off x="4903579" y="4646585"/>
            <a:ext cx="202110"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4" name="Oval 103"/>
          <p:cNvSpPr/>
          <p:nvPr/>
        </p:nvSpPr>
        <p:spPr bwMode="auto">
          <a:xfrm>
            <a:off x="4626774" y="4519289"/>
            <a:ext cx="306210" cy="279724"/>
          </a:xfrm>
          <a:prstGeom prst="ellipse">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spc="-50" dirty="0">
              <a:gradFill>
                <a:gsLst>
                  <a:gs pos="0">
                    <a:srgbClr val="FFFFFF"/>
                  </a:gs>
                  <a:gs pos="100000">
                    <a:srgbClr val="FFFFFF"/>
                  </a:gs>
                </a:gsLst>
                <a:lin ang="5400000" scaled="0"/>
              </a:gradFill>
            </a:endParaRPr>
          </a:p>
        </p:txBody>
      </p:sp>
      <p:sp>
        <p:nvSpPr>
          <p:cNvPr id="105" name="TextBox 104"/>
          <p:cNvSpPr txBox="1"/>
          <p:nvPr/>
        </p:nvSpPr>
        <p:spPr>
          <a:xfrm>
            <a:off x="4464467" y="4848060"/>
            <a:ext cx="692754" cy="387798"/>
          </a:xfrm>
          <a:prstGeom prst="rect">
            <a:avLst/>
          </a:prstGeom>
          <a:noFill/>
        </p:spPr>
        <p:txBody>
          <a:bodyPr wrap="square" lIns="0" tIns="0" rIns="0" bIns="0" rtlCol="0">
            <a:spAutoFit/>
          </a:bodyPr>
          <a:lstStyle/>
          <a:p>
            <a:pPr>
              <a:lnSpc>
                <a:spcPct val="90000"/>
              </a:lnSpc>
            </a:pPr>
            <a:r>
              <a:rPr lang="en-US" sz="1400" spc="-70" dirty="0" smtClean="0">
                <a:gradFill>
                  <a:gsLst>
                    <a:gs pos="2917">
                      <a:schemeClr val="tx1"/>
                    </a:gs>
                    <a:gs pos="30000">
                      <a:schemeClr val="tx1"/>
                    </a:gs>
                  </a:gsLst>
                  <a:lin ang="5400000" scaled="0"/>
                </a:gradFill>
              </a:rPr>
              <a:t>OData Service *</a:t>
            </a:r>
          </a:p>
        </p:txBody>
      </p:sp>
      <p:sp>
        <p:nvSpPr>
          <p:cNvPr id="106" name="TextBox 105"/>
          <p:cNvSpPr txBox="1"/>
          <p:nvPr/>
        </p:nvSpPr>
        <p:spPr>
          <a:xfrm>
            <a:off x="5157220" y="6100959"/>
            <a:ext cx="3870217" cy="581698"/>
          </a:xfrm>
          <a:prstGeom prst="rect">
            <a:avLst/>
          </a:prstGeom>
          <a:noFill/>
        </p:spPr>
        <p:txBody>
          <a:bodyPr wrap="square" lIns="0" tIns="0" rIns="0" bIns="0" rtlCol="0">
            <a:spAutoFit/>
          </a:bodyPr>
          <a:lstStyle/>
          <a:p>
            <a:pPr>
              <a:lnSpc>
                <a:spcPct val="90000"/>
              </a:lnSpc>
            </a:pPr>
            <a:r>
              <a:rPr lang="en-US" sz="1400" spc="-70" dirty="0" smtClean="0">
                <a:gradFill>
                  <a:gsLst>
                    <a:gs pos="2917">
                      <a:schemeClr val="tx1"/>
                    </a:gs>
                    <a:gs pos="30000">
                      <a:schemeClr val="tx1"/>
                    </a:gs>
                  </a:gsLst>
                  <a:lin ang="5400000" scaled="0"/>
                </a:gradFill>
              </a:rPr>
              <a:t>* Clients connect via OData, enabling custom clients (</a:t>
            </a:r>
            <a:r>
              <a:rPr lang="en-US" sz="1400" spc="-70" dirty="0">
                <a:gradFill>
                  <a:gsLst>
                    <a:gs pos="2917">
                      <a:schemeClr val="tx1"/>
                    </a:gs>
                    <a:gs pos="30000">
                      <a:schemeClr val="tx1"/>
                    </a:gs>
                  </a:gsLst>
                  <a:lin ang="5400000" scaled="0"/>
                </a:gradFill>
              </a:rPr>
              <a:t>Excel, </a:t>
            </a:r>
            <a:r>
              <a:rPr lang="en-US" sz="1400" spc="-70" dirty="0" smtClean="0">
                <a:gradFill>
                  <a:gsLst>
                    <a:gs pos="2917">
                      <a:schemeClr val="tx1"/>
                    </a:gs>
                    <a:gs pos="30000">
                      <a:schemeClr val="tx1"/>
                    </a:gs>
                  </a:gsLst>
                  <a:lin ang="5400000" scaled="0"/>
                </a:gradFill>
              </a:rPr>
              <a:t>Windows Store apps, WPF, etc.) access to the middle-tier services also</a:t>
            </a:r>
          </a:p>
        </p:txBody>
      </p:sp>
    </p:spTree>
    <p:extLst>
      <p:ext uri="{BB962C8B-B14F-4D97-AF65-F5344CB8AC3E}">
        <p14:creationId xmlns:p14="http://schemas.microsoft.com/office/powerpoint/2010/main" val="24203743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95950" y="3048000"/>
            <a:ext cx="6079261" cy="3810000"/>
            <a:chOff x="1752600" y="1972270"/>
            <a:chExt cx="5486400" cy="3810000"/>
          </a:xfrm>
        </p:grpSpPr>
        <p:sp>
          <p:nvSpPr>
            <p:cNvPr id="5" name="Flowchart: Magnetic Disk 4"/>
            <p:cNvSpPr/>
            <p:nvPr/>
          </p:nvSpPr>
          <p:spPr>
            <a:xfrm>
              <a:off x="1752600" y="2810470"/>
              <a:ext cx="914400" cy="1066800"/>
            </a:xfrm>
            <a:prstGeom prst="flowChartMagneticDisk">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Intrinsic Data</a:t>
              </a:r>
            </a:p>
          </p:txBody>
        </p:sp>
        <p:sp>
          <p:nvSpPr>
            <p:cNvPr id="6" name="Flowchart: Magnetic Disk 5"/>
            <p:cNvSpPr/>
            <p:nvPr/>
          </p:nvSpPr>
          <p:spPr>
            <a:xfrm>
              <a:off x="1757008" y="4029669"/>
              <a:ext cx="914400" cy="1284907"/>
            </a:xfrm>
            <a:prstGeom prst="flowChartMagneticDisk">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a:p>
              <a:pPr algn="ctr"/>
              <a:r>
                <a:rPr lang="en-US" sz="1600" dirty="0"/>
                <a:t>External Data Source</a:t>
              </a:r>
            </a:p>
          </p:txBody>
        </p:sp>
        <p:sp>
          <p:nvSpPr>
            <p:cNvPr id="7" name="Rectangle 6"/>
            <p:cNvSpPr/>
            <p:nvPr/>
          </p:nvSpPr>
          <p:spPr>
            <a:xfrm>
              <a:off x="3048000" y="1972270"/>
              <a:ext cx="1676400" cy="3357265"/>
            </a:xfrm>
            <a:prstGeom prst="rect">
              <a:avLst/>
            </a:prstGeom>
            <a:solidFill>
              <a:schemeClr val="bg2">
                <a:lumMod val="50000"/>
                <a:lumOff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LightSwitch Middle-tier (rules pipeline)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0" name="TextBox 9"/>
            <p:cNvSpPr txBox="1"/>
            <p:nvPr/>
          </p:nvSpPr>
          <p:spPr>
            <a:xfrm>
              <a:off x="2127005" y="5135939"/>
              <a:ext cx="381000" cy="646331"/>
            </a:xfrm>
            <a:prstGeom prst="rect">
              <a:avLst/>
            </a:prstGeom>
            <a:noFill/>
          </p:spPr>
          <p:txBody>
            <a:bodyPr wrap="square" rtlCol="0">
              <a:spAutoFit/>
            </a:bodyPr>
            <a:lstStyle/>
            <a:p>
              <a:r>
                <a:rPr lang="en-US" sz="1200" b="1" dirty="0">
                  <a:effectLst>
                    <a:outerShdw blurRad="38100" dist="38100" dir="2700000" algn="tl">
                      <a:srgbClr val="000000">
                        <a:alpha val="43137"/>
                      </a:srgbClr>
                    </a:outerShdw>
                  </a:effectLst>
                  <a:latin typeface="Arial Black" panose="020B0A04020102020204" pitchFamily="34" charset="0"/>
                </a:rPr>
                <a:t>.</a:t>
              </a:r>
            </a:p>
            <a:p>
              <a:r>
                <a:rPr lang="en-US" sz="1200" b="1" dirty="0">
                  <a:effectLst>
                    <a:outerShdw blurRad="38100" dist="38100" dir="2700000" algn="tl">
                      <a:srgbClr val="000000">
                        <a:alpha val="43137"/>
                      </a:srgbClr>
                    </a:outerShdw>
                  </a:effectLst>
                  <a:latin typeface="Arial Black" panose="020B0A04020102020204" pitchFamily="34" charset="0"/>
                </a:rPr>
                <a:t>.</a:t>
              </a:r>
            </a:p>
            <a:p>
              <a:r>
                <a:rPr lang="en-US" sz="1200" b="1" dirty="0">
                  <a:effectLst>
                    <a:outerShdw blurRad="38100" dist="38100" dir="2700000" algn="tl">
                      <a:srgbClr val="000000">
                        <a:alpha val="43137"/>
                      </a:srgbClr>
                    </a:outerShdw>
                  </a:effectLst>
                  <a:latin typeface="Arial Black" panose="020B0A04020102020204" pitchFamily="34" charset="0"/>
                </a:rPr>
                <a:t>.</a:t>
              </a:r>
            </a:p>
          </p:txBody>
        </p:sp>
        <p:cxnSp>
          <p:nvCxnSpPr>
            <p:cNvPr id="15" name="Straight Arrow Connector 14"/>
            <p:cNvCxnSpPr>
              <a:stCxn id="5" idx="4"/>
              <a:endCxn id="1026" idx="1"/>
            </p:cNvCxnSpPr>
            <p:nvPr/>
          </p:nvCxnSpPr>
          <p:spPr>
            <a:xfrm>
              <a:off x="2667000" y="3343870"/>
              <a:ext cx="1676400" cy="4763"/>
            </a:xfrm>
            <a:prstGeom prst="straightConnector1">
              <a:avLst/>
            </a:prstGeom>
            <a:ln>
              <a:solidFill>
                <a:schemeClr val="tx1">
                  <a:alpha val="50000"/>
                </a:schemeClr>
              </a:solidFill>
              <a:headEnd type="arrow"/>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a:endCxn id="1027" idx="1"/>
            </p:cNvCxnSpPr>
            <p:nvPr/>
          </p:nvCxnSpPr>
          <p:spPr>
            <a:xfrm flipV="1">
              <a:off x="2667000" y="4563069"/>
              <a:ext cx="1702849" cy="1"/>
            </a:xfrm>
            <a:prstGeom prst="straightConnector1">
              <a:avLst/>
            </a:prstGeom>
            <a:ln>
              <a:solidFill>
                <a:schemeClr val="tx1">
                  <a:alpha val="50000"/>
                </a:schemeClr>
              </a:solidFill>
              <a:headEnd type="arrow"/>
              <a:tailEnd type="arrow"/>
            </a:ln>
          </p:spPr>
          <p:style>
            <a:lnRef idx="3">
              <a:schemeClr val="accent4"/>
            </a:lnRef>
            <a:fillRef idx="0">
              <a:schemeClr val="accent4"/>
            </a:fillRef>
            <a:effectRef idx="2">
              <a:schemeClr val="accent4"/>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48595"/>
              <a:ext cx="600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849" y="4263031"/>
              <a:ext cx="6000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48000" y="3555500"/>
              <a:ext cx="1752600" cy="307777"/>
            </a:xfrm>
            <a:prstGeom prst="rect">
              <a:avLst/>
            </a:prstGeom>
            <a:noFill/>
          </p:spPr>
          <p:txBody>
            <a:bodyPr wrap="square" rtlCol="0">
              <a:spAutoFit/>
            </a:bodyPr>
            <a:lstStyle/>
            <a:p>
              <a:r>
                <a:rPr lang="en-US" sz="1400" dirty="0" err="1"/>
                <a:t>ApplicationData.svc</a:t>
              </a:r>
              <a:endParaRPr lang="en-US" sz="1400" dirty="0"/>
            </a:p>
          </p:txBody>
        </p:sp>
        <p:sp>
          <p:nvSpPr>
            <p:cNvPr id="22" name="TextBox 21"/>
            <p:cNvSpPr txBox="1"/>
            <p:nvPr/>
          </p:nvSpPr>
          <p:spPr>
            <a:xfrm>
              <a:off x="3162301" y="4780811"/>
              <a:ext cx="1752600" cy="307777"/>
            </a:xfrm>
            <a:prstGeom prst="rect">
              <a:avLst/>
            </a:prstGeom>
            <a:noFill/>
          </p:spPr>
          <p:txBody>
            <a:bodyPr wrap="square" rtlCol="0">
              <a:spAutoFit/>
            </a:bodyPr>
            <a:lstStyle/>
            <a:p>
              <a:r>
                <a:rPr lang="en-US" sz="1400" dirty="0" err="1"/>
                <a:t>MyDataSource.svc</a:t>
              </a:r>
              <a:endParaRPr lang="en-US" sz="1400" dirty="0"/>
            </a:p>
          </p:txBody>
        </p:sp>
        <p:sp>
          <p:nvSpPr>
            <p:cNvPr id="26" name="Flowchart: Process 25"/>
            <p:cNvSpPr/>
            <p:nvPr/>
          </p:nvSpPr>
          <p:spPr>
            <a:xfrm>
              <a:off x="5560711" y="2029265"/>
              <a:ext cx="1371600" cy="838200"/>
            </a:xfrm>
            <a:prstGeom prst="flowChartProcess">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LightSwitch </a:t>
              </a:r>
              <a:r>
                <a:rPr lang="en-US" dirty="0" smtClean="0"/>
                <a:t>Clients</a:t>
              </a:r>
              <a:endParaRPr lang="en-US" dirty="0"/>
            </a:p>
          </p:txBody>
        </p:sp>
        <p:grpSp>
          <p:nvGrpSpPr>
            <p:cNvPr id="72" name="Group 71"/>
            <p:cNvGrpSpPr/>
            <p:nvPr/>
          </p:nvGrpSpPr>
          <p:grpSpPr>
            <a:xfrm>
              <a:off x="5562600" y="3877270"/>
              <a:ext cx="1676400" cy="1143000"/>
              <a:chOff x="4876800" y="3581400"/>
              <a:chExt cx="1676400" cy="1143000"/>
            </a:xfrm>
          </p:grpSpPr>
          <p:sp>
            <p:nvSpPr>
              <p:cNvPr id="33" name="Flowchart: Process 32"/>
              <p:cNvSpPr/>
              <p:nvPr/>
            </p:nvSpPr>
            <p:spPr>
              <a:xfrm>
                <a:off x="5181600" y="38862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lowchart: Process 31"/>
              <p:cNvSpPr/>
              <p:nvPr/>
            </p:nvSpPr>
            <p:spPr>
              <a:xfrm>
                <a:off x="5029200" y="37338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lowchart: Process 30"/>
              <p:cNvSpPr/>
              <p:nvPr/>
            </p:nvSpPr>
            <p:spPr>
              <a:xfrm>
                <a:off x="4876800" y="3581400"/>
                <a:ext cx="13716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OData Clients</a:t>
                </a:r>
              </a:p>
            </p:txBody>
          </p:sp>
        </p:grpSp>
        <p:cxnSp>
          <p:nvCxnSpPr>
            <p:cNvPr id="50" name="Straight Connector 49"/>
            <p:cNvCxnSpPr>
              <a:stCxn id="26" idx="1"/>
            </p:cNvCxnSpPr>
            <p:nvPr/>
          </p:nvCxnSpPr>
          <p:spPr>
            <a:xfrm flipH="1">
              <a:off x="4876800" y="2448365"/>
              <a:ext cx="683911" cy="1886105"/>
            </a:xfrm>
            <a:prstGeom prst="line">
              <a:avLst/>
            </a:prstGeom>
            <a:ln>
              <a:solidFill>
                <a:schemeClr val="tx1">
                  <a:alpha val="50000"/>
                </a:schemeClr>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a:stCxn id="26" idx="1"/>
            </p:cNvCxnSpPr>
            <p:nvPr/>
          </p:nvCxnSpPr>
          <p:spPr>
            <a:xfrm flipH="1">
              <a:off x="4876800" y="2448365"/>
              <a:ext cx="683911" cy="666905"/>
            </a:xfrm>
            <a:prstGeom prst="line">
              <a:avLst/>
            </a:prstGeom>
            <a:ln>
              <a:solidFill>
                <a:schemeClr val="tx1">
                  <a:alpha val="50000"/>
                </a:schemeClr>
              </a:solidFill>
            </a:ln>
          </p:spPr>
          <p:style>
            <a:lnRef idx="3">
              <a:schemeClr val="accent3"/>
            </a:lnRef>
            <a:fillRef idx="0">
              <a:schemeClr val="accent3"/>
            </a:fillRef>
            <a:effectRef idx="2">
              <a:schemeClr val="accent3"/>
            </a:effectRef>
            <a:fontRef idx="minor">
              <a:schemeClr val="tx1"/>
            </a:fontRef>
          </p:style>
        </p:cxnSp>
        <p:cxnSp>
          <p:nvCxnSpPr>
            <p:cNvPr id="67" name="Straight Connector 66"/>
            <p:cNvCxnSpPr>
              <a:stCxn id="31" idx="1"/>
            </p:cNvCxnSpPr>
            <p:nvPr/>
          </p:nvCxnSpPr>
          <p:spPr>
            <a:xfrm flipH="1">
              <a:off x="4876800" y="4296370"/>
              <a:ext cx="685800" cy="304800"/>
            </a:xfrm>
            <a:prstGeom prst="line">
              <a:avLst/>
            </a:prstGeom>
            <a:ln>
              <a:solidFill>
                <a:schemeClr val="tx2">
                  <a:alpha val="50000"/>
                </a:schemeClr>
              </a:solidFill>
            </a:ln>
          </p:spPr>
          <p:style>
            <a:lnRef idx="3">
              <a:schemeClr val="accent1"/>
            </a:lnRef>
            <a:fillRef idx="0">
              <a:schemeClr val="accent1"/>
            </a:fillRef>
            <a:effectRef idx="2">
              <a:schemeClr val="accent1"/>
            </a:effectRef>
            <a:fontRef idx="minor">
              <a:schemeClr val="tx1"/>
            </a:fontRef>
          </p:style>
        </p:cxnSp>
        <p:cxnSp>
          <p:nvCxnSpPr>
            <p:cNvPr id="70" name="Straight Connector 69"/>
            <p:cNvCxnSpPr/>
            <p:nvPr/>
          </p:nvCxnSpPr>
          <p:spPr>
            <a:xfrm>
              <a:off x="4876800" y="3497758"/>
              <a:ext cx="685800" cy="798612"/>
            </a:xfrm>
            <a:prstGeom prst="line">
              <a:avLst/>
            </a:prstGeom>
            <a:ln>
              <a:solidFill>
                <a:schemeClr val="tx2">
                  <a:alpha val="50000"/>
                </a:schemeClr>
              </a:solidFill>
            </a:ln>
          </p:spPr>
          <p:style>
            <a:lnRef idx="3">
              <a:schemeClr val="accent1"/>
            </a:lnRef>
            <a:fillRef idx="0">
              <a:schemeClr val="accent1"/>
            </a:fillRef>
            <a:effectRef idx="2">
              <a:schemeClr val="accent1"/>
            </a:effectRef>
            <a:fontRef idx="minor">
              <a:schemeClr val="tx1"/>
            </a:fontRef>
          </p:style>
        </p:cxnSp>
      </p:grpSp>
      <p:sp>
        <p:nvSpPr>
          <p:cNvPr id="21" name="Title 1"/>
          <p:cNvSpPr>
            <a:spLocks noGrp="1"/>
          </p:cNvSpPr>
          <p:nvPr>
            <p:ph type="title"/>
          </p:nvPr>
        </p:nvSpPr>
        <p:spPr>
          <a:xfrm>
            <a:off x="228600" y="253813"/>
            <a:ext cx="10591800" cy="685800"/>
          </a:xfrm>
        </p:spPr>
        <p:txBody>
          <a:bodyPr>
            <a:noAutofit/>
          </a:bodyPr>
          <a:lstStyle/>
          <a:p>
            <a:r>
              <a:rPr lang="en-US" sz="4400" dirty="0"/>
              <a:t>LightSwitch </a:t>
            </a:r>
            <a:r>
              <a:rPr lang="en-US" sz="4400" dirty="0" smtClean="0"/>
              <a:t>Data </a:t>
            </a:r>
            <a:r>
              <a:rPr lang="en-US" sz="4400" dirty="0"/>
              <a:t>Service Architecture</a:t>
            </a:r>
          </a:p>
        </p:txBody>
      </p:sp>
      <p:sp>
        <p:nvSpPr>
          <p:cNvPr id="34" name="TextBox 33"/>
          <p:cNvSpPr txBox="1"/>
          <p:nvPr/>
        </p:nvSpPr>
        <p:spPr>
          <a:xfrm>
            <a:off x="185928" y="1261688"/>
            <a:ext cx="11592331" cy="1815882"/>
          </a:xfrm>
          <a:prstGeom prst="rect">
            <a:avLst/>
          </a:prstGeom>
          <a:noFill/>
        </p:spPr>
        <p:txBody>
          <a:bodyPr wrap="square" rtlCol="0">
            <a:spAutoFit/>
          </a:bodyPr>
          <a:lstStyle/>
          <a:p>
            <a:pPr marL="285750" indent="-285750">
              <a:buFont typeface="Arial" pitchFamily="34" charset="0"/>
              <a:buChar char="•"/>
            </a:pPr>
            <a:r>
              <a:rPr lang="en-US" sz="2800" dirty="0"/>
              <a:t>Each data source is exposed as a service endpoint</a:t>
            </a:r>
          </a:p>
          <a:p>
            <a:pPr marL="285750" indent="-285750">
              <a:buFont typeface="Arial" pitchFamily="34" charset="0"/>
              <a:buChar char="•"/>
            </a:pPr>
            <a:r>
              <a:rPr lang="en-US" sz="2800" dirty="0"/>
              <a:t>Business rules &amp; user permissions run no matter what client is talking to the services</a:t>
            </a:r>
          </a:p>
          <a:p>
            <a:pPr marL="285750" indent="-285750">
              <a:buFont typeface="Arial" pitchFamily="34" charset="0"/>
              <a:buChar char="•"/>
            </a:pPr>
            <a:r>
              <a:rPr lang="en-US" sz="2800" dirty="0"/>
              <a:t>Can be hosted on-premises or in Azure</a:t>
            </a:r>
          </a:p>
        </p:txBody>
      </p:sp>
    </p:spTree>
    <p:extLst>
      <p:ext uri="{BB962C8B-B14F-4D97-AF65-F5344CB8AC3E}">
        <p14:creationId xmlns:p14="http://schemas.microsoft.com/office/powerpoint/2010/main" val="31065180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10.xml><?xml version="1.0" encoding="utf-8"?>
<a:theme xmlns:a="http://schemas.openxmlformats.org/drawingml/2006/main" name="VS11_Template_Dark_16x9_v02">
  <a:themeElements>
    <a:clrScheme name="VS11_Template_Dark">
      <a:dk1>
        <a:srgbClr val="000000"/>
      </a:dk1>
      <a:lt1>
        <a:srgbClr val="FFFFFF"/>
      </a:lt1>
      <a:dk2>
        <a:srgbClr val="505050"/>
      </a:dk2>
      <a:lt2>
        <a:srgbClr val="00BCF2"/>
      </a:lt2>
      <a:accent1>
        <a:srgbClr val="68217A"/>
      </a:accent1>
      <a:accent2>
        <a:srgbClr val="00BCF2"/>
      </a:accent2>
      <a:accent3>
        <a:srgbClr val="BAD80A"/>
      </a:accent3>
      <a:accent4>
        <a:srgbClr val="FF8C00"/>
      </a:accent4>
      <a:accent5>
        <a:srgbClr val="00188F"/>
      </a:accent5>
      <a:accent6>
        <a:srgbClr val="969696"/>
      </a:accent6>
      <a:hlink>
        <a:srgbClr val="00BCF2"/>
      </a:hlink>
      <a:folHlink>
        <a:srgbClr val="0070C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70" dirty="0" smtClean="0">
            <a:gradFill>
              <a:gsLst>
                <a:gs pos="2917">
                  <a:schemeClr val="tx1"/>
                </a:gs>
                <a:gs pos="30000">
                  <a:schemeClr val="tx1"/>
                </a:gs>
              </a:gsLst>
              <a:lin ang="5400000" scaled="0"/>
            </a:gradFill>
          </a:defRPr>
        </a:defPPr>
      </a:lstStyle>
    </a:txDef>
  </a:objectDefaults>
  <a:extraClrSchemeLst/>
</a:theme>
</file>

<file path=ppt/theme/theme11.xml><?xml version="1.0" encoding="utf-8"?>
<a:theme xmlns:a="http://schemas.openxmlformats.org/drawingml/2006/main" name="Accent Color Transition Slides">
  <a:themeElements>
    <a:clrScheme name="VS11_Template_Dark">
      <a:dk1>
        <a:srgbClr val="000000"/>
      </a:dk1>
      <a:lt1>
        <a:srgbClr val="FFFFFF"/>
      </a:lt1>
      <a:dk2>
        <a:srgbClr val="505050"/>
      </a:dk2>
      <a:lt2>
        <a:srgbClr val="68217A"/>
      </a:lt2>
      <a:accent1>
        <a:srgbClr val="68217A"/>
      </a:accent1>
      <a:accent2>
        <a:srgbClr val="00BCF2"/>
      </a:accent2>
      <a:accent3>
        <a:srgbClr val="BAD80A"/>
      </a:accent3>
      <a:accent4>
        <a:srgbClr val="FF8C00"/>
      </a:accent4>
      <a:accent5>
        <a:srgbClr val="00188F"/>
      </a:accent5>
      <a:accent6>
        <a:srgbClr val="969696"/>
      </a:accent6>
      <a:hlink>
        <a:srgbClr val="00188F"/>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lnSpc>
            <a:spcPct val="98000"/>
          </a:lnSpc>
          <a:spcBef>
            <a:spcPct val="0"/>
          </a:spcBef>
          <a:spcAft>
            <a:spcPct val="0"/>
          </a:spcAft>
          <a:defRPr sz="2000" spc="-5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6000"/>
          </a:lnSpc>
          <a:defRPr sz="2400" spc="-70" dirty="0" smtClean="0">
            <a:gradFill>
              <a:gsLst>
                <a:gs pos="2917">
                  <a:schemeClr val="tx1"/>
                </a:gs>
                <a:gs pos="30000">
                  <a:schemeClr val="tx1"/>
                </a:gs>
              </a:gsLst>
              <a:lin ang="5400000" scaled="0"/>
            </a:gradFill>
          </a:defRPr>
        </a:defPPr>
      </a:lstStyle>
    </a:txDef>
  </a:objectDefaults>
  <a:extraClrSchemeLst/>
</a:theme>
</file>

<file path=ppt/theme/theme12.xml><?xml version="1.0" encoding="utf-8"?>
<a:theme xmlns:a="http://schemas.openxmlformats.org/drawingml/2006/main" name="VS11_Template_Dark_16x9">
  <a:themeElements>
    <a:clrScheme name="MS Visual Basic">
      <a:dk1>
        <a:srgbClr val="000000"/>
      </a:dk1>
      <a:lt1>
        <a:srgbClr val="FFFFFF"/>
      </a:lt1>
      <a:dk2>
        <a:srgbClr val="3F3F3F"/>
      </a:dk2>
      <a:lt2>
        <a:srgbClr val="F2F2F2"/>
      </a:lt2>
      <a:accent1>
        <a:srgbClr val="442359"/>
      </a:accent1>
      <a:accent2>
        <a:srgbClr val="68217A"/>
      </a:accent2>
      <a:accent3>
        <a:srgbClr val="4668C5"/>
      </a:accent3>
      <a:accent4>
        <a:srgbClr val="0072C6"/>
      </a:accent4>
      <a:accent5>
        <a:srgbClr val="7FBA00"/>
      </a:accent5>
      <a:accent6>
        <a:srgbClr val="BAD80A"/>
      </a:accent6>
      <a:hlink>
        <a:srgbClr val="0054A6"/>
      </a:hlink>
      <a:folHlink>
        <a:srgbClr val="0054A6"/>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defTabSz="914099" fontAlgn="base">
          <a:lnSpc>
            <a:spcPct val="90000"/>
          </a:lnSpc>
          <a:spcBef>
            <a:spcPct val="0"/>
          </a:spcBef>
          <a:spcAft>
            <a:spcPct val="0"/>
          </a:spcAft>
          <a:defRPr sz="2200"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lnSpc>
            <a:spcPct val="90000"/>
          </a:lnSpc>
          <a:defRPr sz="3200" spc="-70" dirty="0" smtClean="0">
            <a:gradFill>
              <a:gsLst>
                <a:gs pos="0">
                  <a:schemeClr val="tx2"/>
                </a:gs>
                <a:gs pos="78000">
                  <a:schemeClr val="tx2"/>
                </a:gs>
              </a:gsLst>
              <a:lin ang="16200000" scaled="0"/>
            </a:gradFill>
            <a:latin typeface="Segoe UI Light" pitchFamily="34" charset="0"/>
          </a:defRPr>
        </a:defPPr>
      </a:lstStyle>
    </a:txDef>
  </a:objectDefaults>
  <a:extraClrSchemeLst/>
</a:theme>
</file>

<file path=ppt/theme/theme13.xml><?xml version="1.0" encoding="utf-8"?>
<a:theme xmlns:a="http://schemas.openxmlformats.org/drawingml/2006/main" name="1_Interior Pages">
  <a:themeElements>
    <a:clrScheme name="Custom 10">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70" dirty="0" smtClean="0">
            <a:gradFill>
              <a:gsLst>
                <a:gs pos="2917">
                  <a:schemeClr val="tx1"/>
                </a:gs>
                <a:gs pos="30000">
                  <a:schemeClr val="tx1"/>
                </a:gs>
              </a:gsLst>
              <a:lin ang="5400000" scaled="0"/>
            </a:gradFill>
          </a:defRPr>
        </a:defPPr>
      </a:lstStyle>
    </a:txDef>
  </a:objectDefaults>
  <a:extraClrSchemeLst/>
</a:theme>
</file>

<file path=ppt/theme/theme14.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15.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16.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MSDN_Light_4x3_Template">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Custom 1">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smtClean="0">
            <a:solidFill>
              <a:schemeClr val="accent6"/>
            </a:solidFill>
          </a:defRPr>
        </a:defPPr>
      </a:lstStyle>
    </a:txDef>
  </a:objectDefaults>
  <a:extraClrSchemeLst/>
</a:theme>
</file>

<file path=ppt/theme/theme4.xml><?xml version="1.0" encoding="utf-8"?>
<a:theme xmlns:a="http://schemas.openxmlformats.org/drawingml/2006/main" name="1_7-20472_Visual_Studio_Template_Light_4x3">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solidFill>
              <a:schemeClr val="accent6"/>
            </a:solidFill>
          </a:defRPr>
        </a:defPPr>
      </a:lstStyle>
    </a:txDef>
  </a:objectDefaults>
  <a:extraClrSchemeLst/>
</a:theme>
</file>

<file path=ppt/theme/theme5.xml><?xml version="1.0" encoding="utf-8"?>
<a:theme xmlns:a="http://schemas.openxmlformats.org/drawingml/2006/main" name="1_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DEE6F3"/>
      </a:hlink>
      <a:folHlink>
        <a:srgbClr val="DEE6F3"/>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Rise .ppt theme">
  <a:themeElements>
    <a:clrScheme name="Custom 10">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70" dirty="0" smtClean="0">
            <a:gradFill>
              <a:gsLst>
                <a:gs pos="2917">
                  <a:schemeClr val="tx1"/>
                </a:gs>
                <a:gs pos="30000">
                  <a:schemeClr val="tx1"/>
                </a:gs>
              </a:gsLst>
              <a:lin ang="5400000" scaled="0"/>
            </a:gradFill>
          </a:defRPr>
        </a:defPPr>
      </a:lstStyle>
    </a:txDef>
  </a:objectDefaults>
  <a:extraClrSchemeLst/>
</a:theme>
</file>

<file path=ppt/theme/theme7.xml><?xml version="1.0" encoding="utf-8"?>
<a:theme xmlns:a="http://schemas.openxmlformats.org/drawingml/2006/main" name="1_MSDN_Light_4x3_Template">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sz="2400" dirty="0" smtClean="0">
            <a:solidFill>
              <a:schemeClr val="accent6"/>
            </a:solidFill>
          </a:defRPr>
        </a:defPPr>
      </a:lstStyle>
    </a:txDef>
  </a:objectDefaults>
  <a:extraClrSchemeLst/>
</a:theme>
</file>

<file path=ppt/theme/theme8.xml><?xml version="1.0" encoding="utf-8"?>
<a:theme xmlns:a="http://schemas.openxmlformats.org/drawingml/2006/main" name="2_7-20472_Visual_Studio_Template_Light_4x3">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3D67AA"/>
      </a:hlink>
      <a:folHlink>
        <a:srgbClr val="3D67AA"/>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solidFill>
              <a:schemeClr val="accent6"/>
            </a:solidFill>
          </a:defRPr>
        </a:defPPr>
      </a:lstStyle>
    </a:txDef>
  </a:objectDefaults>
  <a:extraClrSchemeLst/>
</a:theme>
</file>

<file path=ppt/theme/theme9.xml><?xml version="1.0" encoding="utf-8"?>
<a:theme xmlns:a="http://schemas.openxmlformats.org/drawingml/2006/main" name="2_White with Consolas font for code slides">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DEE6F3"/>
      </a:hlink>
      <a:folHlink>
        <a:srgbClr val="DEE6F3"/>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6B7CFE385C9743A05AE0B325A450FF" ma:contentTypeVersion="0" ma:contentTypeDescription="Create a new document." ma:contentTypeScope="" ma:versionID="30466bc0758d4cc4e9884737c60f79d8">
  <xsd:schema xmlns:xsd="http://www.w3.org/2001/XMLSchema" xmlns:xs="http://www.w3.org/2001/XMLSchema" xmlns:p="http://schemas.microsoft.com/office/2006/metadata/properties" targetNamespace="http://schemas.microsoft.com/office/2006/metadata/properties" ma:root="true" ma:fieldsID="72691845c7068501d5e601817394416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13963F-B448-49B9-808D-ED8724E9ED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8611</TotalTime>
  <Words>1682</Words>
  <Application>Microsoft Office PowerPoint</Application>
  <PresentationFormat>Widescreen</PresentationFormat>
  <Paragraphs>250</Paragraphs>
  <Slides>25</Slides>
  <Notes>15</Notes>
  <HiddenSlides>0</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25</vt:i4>
      </vt:variant>
    </vt:vector>
  </HeadingPairs>
  <TitlesOfParts>
    <vt:vector size="53" baseType="lpstr">
      <vt:lpstr>ＭＳ Ｐゴシック</vt:lpstr>
      <vt:lpstr>Arial</vt:lpstr>
      <vt:lpstr>Arial Black</vt:lpstr>
      <vt:lpstr>Calibri</vt:lpstr>
      <vt:lpstr>Consolas</vt:lpstr>
      <vt:lpstr>Courier New</vt:lpstr>
      <vt:lpstr>Segoe</vt:lpstr>
      <vt:lpstr>Segoe UI</vt:lpstr>
      <vt:lpstr>Segoe UI Light</vt:lpstr>
      <vt:lpstr>Segoe UI Semibold</vt:lpstr>
      <vt:lpstr>Times New Roman</vt:lpstr>
      <vt:lpstr>Wingdings</vt:lpstr>
      <vt:lpstr>TechEd_2012_Template_16x9</vt:lpstr>
      <vt:lpstr>White with Consolas font for code slides</vt:lpstr>
      <vt:lpstr>MSDN_Light_4x3_Template</vt:lpstr>
      <vt:lpstr>1_7-20472_Visual_Studio_Template_Light_4x3</vt:lpstr>
      <vt:lpstr>1_White with Consolas font for code slides</vt:lpstr>
      <vt:lpstr>Rise .ppt theme</vt:lpstr>
      <vt:lpstr>1_MSDN_Light_4x3_Template</vt:lpstr>
      <vt:lpstr>2_7-20472_Visual_Studio_Template_Light_4x3</vt:lpstr>
      <vt:lpstr>2_White with Consolas font for code slides</vt:lpstr>
      <vt:lpstr>VS11_Template_Dark_16x9_v02</vt:lpstr>
      <vt:lpstr>Accent Color Transition Slides</vt:lpstr>
      <vt:lpstr>VS11_Template_Dark_16x9</vt:lpstr>
      <vt:lpstr>1_Interior Pages</vt:lpstr>
      <vt:lpstr>TechEd_2013_Template_16x9</vt:lpstr>
      <vt:lpstr>1_TechEd_2013_Template_16x9</vt:lpstr>
      <vt:lpstr>2_TechEd_2013_Template_16x9</vt:lpstr>
      <vt:lpstr>PowerPoint Presentation</vt:lpstr>
      <vt:lpstr>Building Modern, HTML5-based Business Apps on Windows Azure with Visual Studio LightSwitch</vt:lpstr>
      <vt:lpstr>What is LightSwitch?</vt:lpstr>
      <vt:lpstr>LightSwitch Sweet Spots</vt:lpstr>
      <vt:lpstr>LightSwitch Version  Roadmap</vt:lpstr>
      <vt:lpstr>Visual Studio 2012 Update 2 LightSwitch Key Features</vt:lpstr>
      <vt:lpstr>The LightSwitch Development Experience</vt:lpstr>
      <vt:lpstr>LightSwitch Architecture</vt:lpstr>
      <vt:lpstr>LightSwitch Data Service Architecture</vt:lpstr>
      <vt:lpstr>LightSwitch Hosting Options</vt:lpstr>
      <vt:lpstr>HTML Client Design Goals</vt:lpstr>
      <vt:lpstr>HTML Client Supported Platforms</vt:lpstr>
      <vt:lpstr>Building a LightSwitch Mobile App</vt:lpstr>
      <vt:lpstr>Design-time Experience</vt:lpstr>
      <vt:lpstr>Enhanced To Support Common Patterns</vt:lpstr>
      <vt:lpstr>Customization via HTML/JS</vt:lpstr>
      <vt:lpstr>Customize Look and Feel via CSS</vt:lpstr>
      <vt:lpstr>LightSwitch Hands-On-Labs</vt:lpstr>
      <vt:lpstr>LightSwitch in Visual Studio 2012</vt:lpstr>
      <vt:lpstr>Resources – Join the Community!</vt:lpstr>
      <vt:lpstr>Resources</vt:lpstr>
      <vt:lpstr>Plan details and subscriber benefits</vt:lpstr>
      <vt:lpstr>MSDN Subscribers –   Accelerate Your Development &amp; Test using Cloud VMs  We’ve enhanced the Windows Azure MSDN benefit and added cloud use rights for select MSDN software. You’ve already got it, now use it! </vt:lpstr>
      <vt:lpstr>Evaluate this session</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DEV-B307: Building Modern, HTML5-based Business Apps on Windows Azure with Visual Studio LightSwitch</dc:title>
  <dc:subject>TechEd 2012</dc:subject>
  <dc:creator>Heinrich  Wendel</dc:creator>
  <cp:keywords>TechEd 2012</cp:keywords>
  <dc:description>Template: Jordan Cayabyab, Artitudes Design
Formatting: Priscila Mandryk, Silver Fox Productions, Inc.
Event Date: June 3-7, 2013
Event Location: New Orleans, LA
Audience Type: IT Pros, Developers</dc:description>
  <cp:lastModifiedBy>Jeremy Jenkins</cp:lastModifiedBy>
  <cp:revision>114</cp:revision>
  <cp:lastPrinted>2010-05-11T05:02:34Z</cp:lastPrinted>
  <dcterms:created xsi:type="dcterms:W3CDTF">2012-06-06T04:17:55Z</dcterms:created>
  <dcterms:modified xsi:type="dcterms:W3CDTF">2013-06-23T00:58:03Z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0x010100326B7CFE385C9743A05AE0B325A450FF</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y fmtid="{D5CDD505-2E9C-101B-9397-08002B2CF9AE}" pid="8" name="Tfs.IsStoryboard">
    <vt:bool>true</vt:bool>
  </property>
  <property fmtid="{D5CDD505-2E9C-101B-9397-08002B2CF9AE}" pid="9" name="IsMyDocuments">
    <vt:bool>true</vt:bool>
  </property>
  <property fmtid="{D5CDD505-2E9C-101B-9397-08002B2CF9AE}" pid="10" name="Tfs.LastKnownPath">
    <vt:lpwstr>https://microsoft-my.sharepoint.com/personal/bethma_microsoft_com/Documents/Shared%20with%20Everyone/LightSwitch/LightSwitchMobileApps_TechEd.pptx</vt:lpwstr>
  </property>
</Properties>
</file>