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3.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4.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5.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6.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7.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96" r:id="rId25"/>
    <p:sldMasterId id="2147484248" r:id="rId26"/>
    <p:sldMasterId id="2147484290" r:id="rId27"/>
    <p:sldMasterId id="2147484315" r:id="rId28"/>
    <p:sldMasterId id="2147484343" r:id="rId29"/>
    <p:sldMasterId id="2147484371" r:id="rId30"/>
    <p:sldMasterId id="2147484427" r:id="rId31"/>
    <p:sldMasterId id="2147484451" r:id="rId32"/>
  </p:sldMasterIdLst>
  <p:notesMasterIdLst>
    <p:notesMasterId r:id="rId79"/>
  </p:notesMasterIdLst>
  <p:handoutMasterIdLst>
    <p:handoutMasterId r:id="rId80"/>
  </p:handoutMasterIdLst>
  <p:sldIdLst>
    <p:sldId id="308" r:id="rId33"/>
    <p:sldId id="309" r:id="rId34"/>
    <p:sldId id="258" r:id="rId35"/>
    <p:sldId id="259" r:id="rId36"/>
    <p:sldId id="260" r:id="rId37"/>
    <p:sldId id="261" r:id="rId38"/>
    <p:sldId id="262" r:id="rId39"/>
    <p:sldId id="263" r:id="rId40"/>
    <p:sldId id="306" r:id="rId41"/>
    <p:sldId id="304" r:id="rId42"/>
    <p:sldId id="266" r:id="rId43"/>
    <p:sldId id="305" r:id="rId44"/>
    <p:sldId id="269" r:id="rId45"/>
    <p:sldId id="270" r:id="rId46"/>
    <p:sldId id="271" r:id="rId47"/>
    <p:sldId id="272" r:id="rId48"/>
    <p:sldId id="307" r:id="rId49"/>
    <p:sldId id="274" r:id="rId50"/>
    <p:sldId id="275" r:id="rId51"/>
    <p:sldId id="276" r:id="rId52"/>
    <p:sldId id="278" r:id="rId53"/>
    <p:sldId id="279" r:id="rId54"/>
    <p:sldId id="280" r:id="rId55"/>
    <p:sldId id="281" r:id="rId56"/>
    <p:sldId id="282" r:id="rId57"/>
    <p:sldId id="283" r:id="rId58"/>
    <p:sldId id="284" r:id="rId59"/>
    <p:sldId id="285" r:id="rId60"/>
    <p:sldId id="286" r:id="rId61"/>
    <p:sldId id="287" r:id="rId62"/>
    <p:sldId id="288" r:id="rId63"/>
    <p:sldId id="289" r:id="rId64"/>
    <p:sldId id="290" r:id="rId65"/>
    <p:sldId id="291" r:id="rId66"/>
    <p:sldId id="292" r:id="rId67"/>
    <p:sldId id="293" r:id="rId68"/>
    <p:sldId id="294" r:id="rId69"/>
    <p:sldId id="295" r:id="rId70"/>
    <p:sldId id="296" r:id="rId71"/>
    <p:sldId id="310" r:id="rId72"/>
    <p:sldId id="311" r:id="rId73"/>
    <p:sldId id="312" r:id="rId74"/>
    <p:sldId id="300" r:id="rId75"/>
    <p:sldId id="301" r:id="rId76"/>
    <p:sldId id="302" r:id="rId77"/>
    <p:sldId id="303" r:id="rId78"/>
  </p:sldIdLst>
  <p:sldSz cx="12436475" cy="6994525"/>
  <p:notesSz cx="6858000" cy="9144000"/>
  <p:defaultText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Ananthanarayan Sundaram" initials="AS" lastIdx="38" clrIdx="2">
    <p:extLst>
      <p:ext uri="{19B8F6BF-5375-455C-9EA6-DF929625EA0E}">
        <p15:presenceInfo xmlns:p15="http://schemas.microsoft.com/office/powerpoint/2012/main" userId="S-1-5-21-2127521184-1604012920-1887927527-3665594" providerId="AD"/>
      </p:ext>
    </p:extLst>
  </p:cmAuthor>
  <p:cmAuthor id="3" name="Ramadoss Vybava" initials="RV"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7B"/>
    <a:srgbClr val="FF66FF"/>
    <a:srgbClr val="B4009E"/>
    <a:srgbClr val="FFFFFF"/>
    <a:srgbClr val="007233"/>
    <a:srgbClr val="1D4C7C"/>
    <a:srgbClr val="7FBA00"/>
    <a:srgbClr val="0072C6"/>
    <a:srgbClr val="B0B18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87112" autoAdjust="0"/>
  </p:normalViewPr>
  <p:slideViewPr>
    <p:cSldViewPr snapToGrid="0">
      <p:cViewPr varScale="1">
        <p:scale>
          <a:sx n="96" d="100"/>
          <a:sy n="96" d="100"/>
        </p:scale>
        <p:origin x="846" y="90"/>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 d="100"/>
        <a:sy n="20"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slideMaster" Target="slideMasters/slideMaster2.xml"/><Relationship Id="rId39" Type="http://schemas.openxmlformats.org/officeDocument/2006/relationships/slide" Target="slides/slide7.xml"/><Relationship Id="rId21" Type="http://schemas.openxmlformats.org/officeDocument/2006/relationships/customXml" Target="../customXml/item21.xml"/><Relationship Id="rId34" Type="http://schemas.openxmlformats.org/officeDocument/2006/relationships/slide" Target="slides/slide2.xml"/><Relationship Id="rId42" Type="http://schemas.openxmlformats.org/officeDocument/2006/relationships/slide" Target="slides/slide10.xml"/><Relationship Id="rId47" Type="http://schemas.openxmlformats.org/officeDocument/2006/relationships/slide" Target="slides/slide15.xml"/><Relationship Id="rId50" Type="http://schemas.openxmlformats.org/officeDocument/2006/relationships/slide" Target="slides/slide18.xml"/><Relationship Id="rId55" Type="http://schemas.openxmlformats.org/officeDocument/2006/relationships/slide" Target="slides/slide23.xml"/><Relationship Id="rId63" Type="http://schemas.openxmlformats.org/officeDocument/2006/relationships/slide" Target="slides/slide31.xml"/><Relationship Id="rId68" Type="http://schemas.openxmlformats.org/officeDocument/2006/relationships/slide" Target="slides/slide36.xml"/><Relationship Id="rId76" Type="http://schemas.openxmlformats.org/officeDocument/2006/relationships/slide" Target="slides/slide44.xml"/><Relationship Id="rId84" Type="http://schemas.openxmlformats.org/officeDocument/2006/relationships/theme" Target="theme/theme1.xml"/><Relationship Id="rId7" Type="http://schemas.openxmlformats.org/officeDocument/2006/relationships/customXml" Target="../customXml/item7.xml"/><Relationship Id="rId71"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5.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Master" Target="slideMasters/slideMaster8.xml"/><Relationship Id="rId37" Type="http://schemas.openxmlformats.org/officeDocument/2006/relationships/slide" Target="slides/slide5.xml"/><Relationship Id="rId40" Type="http://schemas.openxmlformats.org/officeDocument/2006/relationships/slide" Target="slides/slide8.xml"/><Relationship Id="rId45" Type="http://schemas.openxmlformats.org/officeDocument/2006/relationships/slide" Target="slides/slide13.xml"/><Relationship Id="rId53" Type="http://schemas.openxmlformats.org/officeDocument/2006/relationships/slide" Target="slides/slide21.xml"/><Relationship Id="rId58" Type="http://schemas.openxmlformats.org/officeDocument/2006/relationships/slide" Target="slides/slide26.xml"/><Relationship Id="rId66" Type="http://schemas.openxmlformats.org/officeDocument/2006/relationships/slide" Target="slides/slide34.xml"/><Relationship Id="rId74" Type="http://schemas.openxmlformats.org/officeDocument/2006/relationships/slide" Target="slides/slide42.xml"/><Relationship Id="rId79" Type="http://schemas.openxmlformats.org/officeDocument/2006/relationships/notesMaster" Target="notesMasters/notesMaster1.xml"/><Relationship Id="rId5" Type="http://schemas.openxmlformats.org/officeDocument/2006/relationships/customXml" Target="../customXml/item5.xml"/><Relationship Id="rId61" Type="http://schemas.openxmlformats.org/officeDocument/2006/relationships/slide" Target="slides/slide29.xml"/><Relationship Id="rId82" Type="http://schemas.openxmlformats.org/officeDocument/2006/relationships/presProps" Target="presProps.xml"/><Relationship Id="rId19" Type="http://schemas.openxmlformats.org/officeDocument/2006/relationships/customXml" Target="../customXml/item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Master" Target="slideMasters/slideMaster6.xml"/><Relationship Id="rId35" Type="http://schemas.openxmlformats.org/officeDocument/2006/relationships/slide" Target="slides/slide3.xml"/><Relationship Id="rId43" Type="http://schemas.openxmlformats.org/officeDocument/2006/relationships/slide" Target="slides/slide11.xml"/><Relationship Id="rId48" Type="http://schemas.openxmlformats.org/officeDocument/2006/relationships/slide" Target="slides/slide16.xml"/><Relationship Id="rId56" Type="http://schemas.openxmlformats.org/officeDocument/2006/relationships/slide" Target="slides/slide24.xml"/><Relationship Id="rId64" Type="http://schemas.openxmlformats.org/officeDocument/2006/relationships/slide" Target="slides/slide32.xml"/><Relationship Id="rId69" Type="http://schemas.openxmlformats.org/officeDocument/2006/relationships/slide" Target="slides/slide37.xml"/><Relationship Id="rId77" Type="http://schemas.openxmlformats.org/officeDocument/2006/relationships/slide" Target="slides/slide45.xml"/><Relationship Id="rId8" Type="http://schemas.openxmlformats.org/officeDocument/2006/relationships/customXml" Target="../customXml/item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20" Type="http://schemas.openxmlformats.org/officeDocument/2006/relationships/customXml" Target="../customXml/item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 Type="http://schemas.openxmlformats.org/officeDocument/2006/relationships/customXml" Target="../customXml/item10.xml"/><Relationship Id="rId31" Type="http://schemas.openxmlformats.org/officeDocument/2006/relationships/slideMaster" Target="slideMasters/slideMaster7.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09CCF6-1F03-4503-9A21-4C2A67F3E3C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9922342-957D-44D0-B258-C3CF6027A76E}">
      <dgm:prSet/>
      <dgm:spPr>
        <a:solidFill>
          <a:srgbClr val="00B050"/>
        </a:solidFill>
      </dgm:spPr>
      <dgm:t>
        <a:bodyPr/>
        <a:lstStyle/>
        <a:p>
          <a:pPr rtl="0"/>
          <a:r>
            <a:rPr lang="en-US" dirty="0" smtClean="0"/>
            <a:t>1. Configure Fabric</a:t>
          </a:r>
          <a:endParaRPr lang="en-US" dirty="0"/>
        </a:p>
      </dgm:t>
    </dgm:pt>
    <dgm:pt modelId="{55B04585-DBC6-4F07-B454-A1D350CE4FCF}" type="parTrans" cxnId="{9C3DBA7E-6616-402D-A647-BB4766639B5D}">
      <dgm:prSet/>
      <dgm:spPr/>
      <dgm:t>
        <a:bodyPr/>
        <a:lstStyle/>
        <a:p>
          <a:endParaRPr lang="en-US"/>
        </a:p>
      </dgm:t>
    </dgm:pt>
    <dgm:pt modelId="{C618AD4F-81EB-4DE1-A5BD-81B819670C1E}" type="sibTrans" cxnId="{9C3DBA7E-6616-402D-A647-BB4766639B5D}">
      <dgm:prSet/>
      <dgm:spPr>
        <a:ln w="76200"/>
      </dgm:spPr>
      <dgm:t>
        <a:bodyPr/>
        <a:lstStyle/>
        <a:p>
          <a:endParaRPr lang="en-US"/>
        </a:p>
      </dgm:t>
    </dgm:pt>
    <dgm:pt modelId="{4FBDB9B2-34B8-479A-994D-9C16E2AA0349}">
      <dgm:prSet/>
      <dgm:spPr>
        <a:solidFill>
          <a:srgbClr val="00B050"/>
        </a:solidFill>
      </dgm:spPr>
      <dgm:t>
        <a:bodyPr/>
        <a:lstStyle/>
        <a:p>
          <a:r>
            <a:rPr lang="en-US" dirty="0" smtClean="0"/>
            <a:t>2. Create &amp; Configure Cloud</a:t>
          </a:r>
          <a:endParaRPr lang="en-US" dirty="0"/>
        </a:p>
      </dgm:t>
    </dgm:pt>
    <dgm:pt modelId="{1EA1AFC1-818C-44F0-BD79-4E828578E740}" type="parTrans" cxnId="{8C036719-345E-4FBA-AAA0-EC148257CFEA}">
      <dgm:prSet/>
      <dgm:spPr/>
      <dgm:t>
        <a:bodyPr/>
        <a:lstStyle/>
        <a:p>
          <a:endParaRPr lang="en-US"/>
        </a:p>
      </dgm:t>
    </dgm:pt>
    <dgm:pt modelId="{6AFF5589-7FBC-482F-B580-79A2CF194EB9}" type="sibTrans" cxnId="{8C036719-345E-4FBA-AAA0-EC148257CFEA}">
      <dgm:prSet/>
      <dgm:spPr>
        <a:ln w="76200"/>
      </dgm:spPr>
      <dgm:t>
        <a:bodyPr/>
        <a:lstStyle/>
        <a:p>
          <a:endParaRPr lang="en-US"/>
        </a:p>
      </dgm:t>
    </dgm:pt>
    <dgm:pt modelId="{30003053-D68F-404A-9986-621B87506744}">
      <dgm:prSet/>
      <dgm:spPr/>
      <dgm:t>
        <a:bodyPr/>
        <a:lstStyle/>
        <a:p>
          <a:r>
            <a:rPr lang="en-US" dirty="0" smtClean="0"/>
            <a:t>3. Configure Accounts in SPF</a:t>
          </a:r>
          <a:endParaRPr lang="en-US" dirty="0"/>
        </a:p>
      </dgm:t>
    </dgm:pt>
    <dgm:pt modelId="{833690E1-3C3D-49A9-93AA-E0A5F0BE8D8B}" type="parTrans" cxnId="{99BD47E9-CD24-4623-AE1B-53F1FEA2A45F}">
      <dgm:prSet/>
      <dgm:spPr/>
      <dgm:t>
        <a:bodyPr/>
        <a:lstStyle/>
        <a:p>
          <a:endParaRPr lang="en-US"/>
        </a:p>
      </dgm:t>
    </dgm:pt>
    <dgm:pt modelId="{48A50BB9-F16E-49E4-86F8-E4436B61C8F2}" type="sibTrans" cxnId="{99BD47E9-CD24-4623-AE1B-53F1FEA2A45F}">
      <dgm:prSet/>
      <dgm:spPr>
        <a:ln w="76200"/>
      </dgm:spPr>
      <dgm:t>
        <a:bodyPr/>
        <a:lstStyle/>
        <a:p>
          <a:endParaRPr lang="en-US"/>
        </a:p>
      </dgm:t>
    </dgm:pt>
    <dgm:pt modelId="{1CF17498-87D4-4A24-BDBE-2A587D61B96B}">
      <dgm:prSet/>
      <dgm:spPr>
        <a:solidFill>
          <a:srgbClr val="B4009E"/>
        </a:solidFill>
      </dgm:spPr>
      <dgm:t>
        <a:bodyPr/>
        <a:lstStyle/>
        <a:p>
          <a:r>
            <a:rPr lang="en-US" b="0" i="0" u="none" strike="noStrike" dirty="0" smtClean="0">
              <a:solidFill>
                <a:srgbClr val="FFFFFF"/>
              </a:solidFill>
              <a:effectLst/>
              <a:latin typeface="+mn-lt"/>
              <a:ea typeface="+mn-ea"/>
              <a:cs typeface="+mn-cs"/>
            </a:rPr>
            <a:t>4. Connect Service Management API to SPF</a:t>
          </a:r>
          <a:endParaRPr lang="en-US" dirty="0">
            <a:solidFill>
              <a:srgbClr val="FFFFFF"/>
            </a:solidFill>
            <a:latin typeface="+mn-lt"/>
          </a:endParaRPr>
        </a:p>
      </dgm:t>
    </dgm:pt>
    <dgm:pt modelId="{9C7B1CFD-6A68-4386-9358-646DC9F40474}" type="parTrans" cxnId="{5A4EEFF2-3A72-4413-86F5-71E95A604F41}">
      <dgm:prSet/>
      <dgm:spPr/>
      <dgm:t>
        <a:bodyPr/>
        <a:lstStyle/>
        <a:p>
          <a:endParaRPr lang="en-US"/>
        </a:p>
      </dgm:t>
    </dgm:pt>
    <dgm:pt modelId="{52BD6E87-873A-4278-8669-FF53043CD7F7}" type="sibTrans" cxnId="{5A4EEFF2-3A72-4413-86F5-71E95A604F41}">
      <dgm:prSet/>
      <dgm:spPr>
        <a:ln w="76200"/>
      </dgm:spPr>
      <dgm:t>
        <a:bodyPr/>
        <a:lstStyle/>
        <a:p>
          <a:endParaRPr lang="en-US"/>
        </a:p>
      </dgm:t>
    </dgm:pt>
    <dgm:pt modelId="{F0DFE276-C43A-4E5F-9EB6-3BB430507D5E}">
      <dgm:prSet/>
      <dgm:spPr>
        <a:solidFill>
          <a:srgbClr val="B4009E"/>
        </a:solidFill>
      </dgm:spPr>
      <dgm:t>
        <a:bodyPr/>
        <a:lstStyle/>
        <a:p>
          <a:r>
            <a:rPr lang="en-US" dirty="0" smtClean="0"/>
            <a:t>5. Offer Plan with Cloud to Tenant User</a:t>
          </a:r>
          <a:endParaRPr lang="en-US" dirty="0"/>
        </a:p>
      </dgm:t>
    </dgm:pt>
    <dgm:pt modelId="{9F4D3FF6-F3C1-478C-BBDD-FB4BD0780663}" type="parTrans" cxnId="{36BC5173-3601-4384-AFE3-4622C1624EA3}">
      <dgm:prSet/>
      <dgm:spPr/>
      <dgm:t>
        <a:bodyPr/>
        <a:lstStyle/>
        <a:p>
          <a:endParaRPr lang="en-US"/>
        </a:p>
      </dgm:t>
    </dgm:pt>
    <dgm:pt modelId="{14932E51-99B7-4B61-9AB2-70147477120F}" type="sibTrans" cxnId="{36BC5173-3601-4384-AFE3-4622C1624EA3}">
      <dgm:prSet/>
      <dgm:spPr>
        <a:ln w="76200"/>
      </dgm:spPr>
      <dgm:t>
        <a:bodyPr/>
        <a:lstStyle/>
        <a:p>
          <a:endParaRPr lang="en-US"/>
        </a:p>
      </dgm:t>
    </dgm:pt>
    <dgm:pt modelId="{ECC94FF3-56EC-458A-BE4C-4F5A1149585D}">
      <dgm:prSet/>
      <dgm:spPr>
        <a:solidFill>
          <a:srgbClr val="B4009E"/>
        </a:solidFill>
      </dgm:spPr>
      <dgm:t>
        <a:bodyPr/>
        <a:lstStyle/>
        <a:p>
          <a:r>
            <a:rPr lang="en-US" dirty="0" smtClean="0"/>
            <a:t>6. Tenant Subscribes to Plan and Creates VM</a:t>
          </a:r>
          <a:endParaRPr lang="en-US" dirty="0"/>
        </a:p>
      </dgm:t>
    </dgm:pt>
    <dgm:pt modelId="{4BE615CA-BB36-46F5-B1F1-9027E64E4D7B}" type="parTrans" cxnId="{D0339AE2-613B-4B38-B0A3-A59948309CAE}">
      <dgm:prSet/>
      <dgm:spPr/>
      <dgm:t>
        <a:bodyPr/>
        <a:lstStyle/>
        <a:p>
          <a:endParaRPr lang="en-US"/>
        </a:p>
      </dgm:t>
    </dgm:pt>
    <dgm:pt modelId="{F0642AB0-BE0A-4211-A074-8DFE915F9832}" type="sibTrans" cxnId="{D0339AE2-613B-4B38-B0A3-A59948309CAE}">
      <dgm:prSet/>
      <dgm:spPr/>
      <dgm:t>
        <a:bodyPr/>
        <a:lstStyle/>
        <a:p>
          <a:endParaRPr lang="en-US"/>
        </a:p>
      </dgm:t>
    </dgm:pt>
    <dgm:pt modelId="{81C67393-4A32-4672-9659-679EB069B224}" type="pres">
      <dgm:prSet presAssocID="{F209CCF6-1F03-4503-9A21-4C2A67F3E3C5}" presName="Name0" presStyleCnt="0">
        <dgm:presLayoutVars>
          <dgm:dir/>
          <dgm:resizeHandles val="exact"/>
        </dgm:presLayoutVars>
      </dgm:prSet>
      <dgm:spPr/>
      <dgm:t>
        <a:bodyPr/>
        <a:lstStyle/>
        <a:p>
          <a:endParaRPr lang="en-US"/>
        </a:p>
      </dgm:t>
    </dgm:pt>
    <dgm:pt modelId="{0BF90992-13DA-4769-9009-537D71B1376B}" type="pres">
      <dgm:prSet presAssocID="{69922342-957D-44D0-B258-C3CF6027A76E}" presName="node" presStyleLbl="node1" presStyleIdx="0" presStyleCnt="6">
        <dgm:presLayoutVars>
          <dgm:bulletEnabled val="1"/>
        </dgm:presLayoutVars>
      </dgm:prSet>
      <dgm:spPr/>
      <dgm:t>
        <a:bodyPr/>
        <a:lstStyle/>
        <a:p>
          <a:endParaRPr lang="en-US"/>
        </a:p>
      </dgm:t>
    </dgm:pt>
    <dgm:pt modelId="{8FB02448-FEF6-4732-BD58-10A71C4BB947}" type="pres">
      <dgm:prSet presAssocID="{C618AD4F-81EB-4DE1-A5BD-81B819670C1E}" presName="sibTrans" presStyleLbl="sibTrans1D1" presStyleIdx="0" presStyleCnt="5"/>
      <dgm:spPr/>
      <dgm:t>
        <a:bodyPr/>
        <a:lstStyle/>
        <a:p>
          <a:endParaRPr lang="en-US"/>
        </a:p>
      </dgm:t>
    </dgm:pt>
    <dgm:pt modelId="{F078436C-175E-41AA-9B09-6EDFB81B5479}" type="pres">
      <dgm:prSet presAssocID="{C618AD4F-81EB-4DE1-A5BD-81B819670C1E}" presName="connectorText" presStyleLbl="sibTrans1D1" presStyleIdx="0" presStyleCnt="5"/>
      <dgm:spPr/>
      <dgm:t>
        <a:bodyPr/>
        <a:lstStyle/>
        <a:p>
          <a:endParaRPr lang="en-US"/>
        </a:p>
      </dgm:t>
    </dgm:pt>
    <dgm:pt modelId="{018D1D19-8951-4A8B-B2DA-AD260D9D6959}" type="pres">
      <dgm:prSet presAssocID="{4FBDB9B2-34B8-479A-994D-9C16E2AA0349}" presName="node" presStyleLbl="node1" presStyleIdx="1" presStyleCnt="6">
        <dgm:presLayoutVars>
          <dgm:bulletEnabled val="1"/>
        </dgm:presLayoutVars>
      </dgm:prSet>
      <dgm:spPr/>
      <dgm:t>
        <a:bodyPr/>
        <a:lstStyle/>
        <a:p>
          <a:endParaRPr lang="en-US"/>
        </a:p>
      </dgm:t>
    </dgm:pt>
    <dgm:pt modelId="{F1175B49-6EB5-42A2-93F9-29ECB8685C28}" type="pres">
      <dgm:prSet presAssocID="{6AFF5589-7FBC-482F-B580-79A2CF194EB9}" presName="sibTrans" presStyleLbl="sibTrans1D1" presStyleIdx="1" presStyleCnt="5"/>
      <dgm:spPr/>
      <dgm:t>
        <a:bodyPr/>
        <a:lstStyle/>
        <a:p>
          <a:endParaRPr lang="en-US"/>
        </a:p>
      </dgm:t>
    </dgm:pt>
    <dgm:pt modelId="{24C860D5-0CE7-42D8-8D74-DC3EFF98E366}" type="pres">
      <dgm:prSet presAssocID="{6AFF5589-7FBC-482F-B580-79A2CF194EB9}" presName="connectorText" presStyleLbl="sibTrans1D1" presStyleIdx="1" presStyleCnt="5"/>
      <dgm:spPr/>
      <dgm:t>
        <a:bodyPr/>
        <a:lstStyle/>
        <a:p>
          <a:endParaRPr lang="en-US"/>
        </a:p>
      </dgm:t>
    </dgm:pt>
    <dgm:pt modelId="{8906E809-424D-469C-B1A2-21CB4C916A0F}" type="pres">
      <dgm:prSet presAssocID="{30003053-D68F-404A-9986-621B87506744}" presName="node" presStyleLbl="node1" presStyleIdx="2" presStyleCnt="6">
        <dgm:presLayoutVars>
          <dgm:bulletEnabled val="1"/>
        </dgm:presLayoutVars>
      </dgm:prSet>
      <dgm:spPr/>
      <dgm:t>
        <a:bodyPr/>
        <a:lstStyle/>
        <a:p>
          <a:endParaRPr lang="en-US"/>
        </a:p>
      </dgm:t>
    </dgm:pt>
    <dgm:pt modelId="{A9AF23F4-913A-4680-A9A5-20820F66B5FD}" type="pres">
      <dgm:prSet presAssocID="{48A50BB9-F16E-49E4-86F8-E4436B61C8F2}" presName="sibTrans" presStyleLbl="sibTrans1D1" presStyleIdx="2" presStyleCnt="5"/>
      <dgm:spPr/>
      <dgm:t>
        <a:bodyPr/>
        <a:lstStyle/>
        <a:p>
          <a:endParaRPr lang="en-US"/>
        </a:p>
      </dgm:t>
    </dgm:pt>
    <dgm:pt modelId="{2786D3C7-0D73-4DEA-A4E5-6A7079A2F559}" type="pres">
      <dgm:prSet presAssocID="{48A50BB9-F16E-49E4-86F8-E4436B61C8F2}" presName="connectorText" presStyleLbl="sibTrans1D1" presStyleIdx="2" presStyleCnt="5"/>
      <dgm:spPr/>
      <dgm:t>
        <a:bodyPr/>
        <a:lstStyle/>
        <a:p>
          <a:endParaRPr lang="en-US"/>
        </a:p>
      </dgm:t>
    </dgm:pt>
    <dgm:pt modelId="{05A700D6-76F4-4EEC-912D-320D6BC1A9FE}" type="pres">
      <dgm:prSet presAssocID="{1CF17498-87D4-4A24-BDBE-2A587D61B96B}" presName="node" presStyleLbl="node1" presStyleIdx="3" presStyleCnt="6">
        <dgm:presLayoutVars>
          <dgm:bulletEnabled val="1"/>
        </dgm:presLayoutVars>
      </dgm:prSet>
      <dgm:spPr/>
      <dgm:t>
        <a:bodyPr/>
        <a:lstStyle/>
        <a:p>
          <a:endParaRPr lang="en-US"/>
        </a:p>
      </dgm:t>
    </dgm:pt>
    <dgm:pt modelId="{68086081-7A85-4D25-8F58-0B7F1DD345B4}" type="pres">
      <dgm:prSet presAssocID="{52BD6E87-873A-4278-8669-FF53043CD7F7}" presName="sibTrans" presStyleLbl="sibTrans1D1" presStyleIdx="3" presStyleCnt="5"/>
      <dgm:spPr/>
      <dgm:t>
        <a:bodyPr/>
        <a:lstStyle/>
        <a:p>
          <a:endParaRPr lang="en-US"/>
        </a:p>
      </dgm:t>
    </dgm:pt>
    <dgm:pt modelId="{3042EECF-2404-4044-A8EA-886EEC550D0A}" type="pres">
      <dgm:prSet presAssocID="{52BD6E87-873A-4278-8669-FF53043CD7F7}" presName="connectorText" presStyleLbl="sibTrans1D1" presStyleIdx="3" presStyleCnt="5"/>
      <dgm:spPr/>
      <dgm:t>
        <a:bodyPr/>
        <a:lstStyle/>
        <a:p>
          <a:endParaRPr lang="en-US"/>
        </a:p>
      </dgm:t>
    </dgm:pt>
    <dgm:pt modelId="{56D03D8E-9E35-4AEF-A972-64AF1A9629F0}" type="pres">
      <dgm:prSet presAssocID="{F0DFE276-C43A-4E5F-9EB6-3BB430507D5E}" presName="node" presStyleLbl="node1" presStyleIdx="4" presStyleCnt="6">
        <dgm:presLayoutVars>
          <dgm:bulletEnabled val="1"/>
        </dgm:presLayoutVars>
      </dgm:prSet>
      <dgm:spPr/>
      <dgm:t>
        <a:bodyPr/>
        <a:lstStyle/>
        <a:p>
          <a:endParaRPr lang="en-US"/>
        </a:p>
      </dgm:t>
    </dgm:pt>
    <dgm:pt modelId="{6586EBDA-23EB-4183-AA10-3CA068B57242}" type="pres">
      <dgm:prSet presAssocID="{14932E51-99B7-4B61-9AB2-70147477120F}" presName="sibTrans" presStyleLbl="sibTrans1D1" presStyleIdx="4" presStyleCnt="5"/>
      <dgm:spPr/>
      <dgm:t>
        <a:bodyPr/>
        <a:lstStyle/>
        <a:p>
          <a:endParaRPr lang="en-US"/>
        </a:p>
      </dgm:t>
    </dgm:pt>
    <dgm:pt modelId="{ECB0033F-E0F7-4295-8B66-518BE2C1687F}" type="pres">
      <dgm:prSet presAssocID="{14932E51-99B7-4B61-9AB2-70147477120F}" presName="connectorText" presStyleLbl="sibTrans1D1" presStyleIdx="4" presStyleCnt="5"/>
      <dgm:spPr/>
      <dgm:t>
        <a:bodyPr/>
        <a:lstStyle/>
        <a:p>
          <a:endParaRPr lang="en-US"/>
        </a:p>
      </dgm:t>
    </dgm:pt>
    <dgm:pt modelId="{6778C074-F269-4A90-AE65-D75A65AD0F3A}" type="pres">
      <dgm:prSet presAssocID="{ECC94FF3-56EC-458A-BE4C-4F5A1149585D}" presName="node" presStyleLbl="node1" presStyleIdx="5" presStyleCnt="6">
        <dgm:presLayoutVars>
          <dgm:bulletEnabled val="1"/>
        </dgm:presLayoutVars>
      </dgm:prSet>
      <dgm:spPr/>
      <dgm:t>
        <a:bodyPr/>
        <a:lstStyle/>
        <a:p>
          <a:endParaRPr lang="en-US"/>
        </a:p>
      </dgm:t>
    </dgm:pt>
  </dgm:ptLst>
  <dgm:cxnLst>
    <dgm:cxn modelId="{A0CBA0BA-02AE-4C7F-8441-1B459DCEB676}" type="presOf" srcId="{4FBDB9B2-34B8-479A-994D-9C16E2AA0349}" destId="{018D1D19-8951-4A8B-B2DA-AD260D9D6959}" srcOrd="0" destOrd="0" presId="urn:microsoft.com/office/officeart/2005/8/layout/bProcess3"/>
    <dgm:cxn modelId="{7C1FB8F8-2B74-46DF-A7BE-1B15A1B5FC92}" type="presOf" srcId="{1CF17498-87D4-4A24-BDBE-2A587D61B96B}" destId="{05A700D6-76F4-4EEC-912D-320D6BC1A9FE}" srcOrd="0" destOrd="0" presId="urn:microsoft.com/office/officeart/2005/8/layout/bProcess3"/>
    <dgm:cxn modelId="{5A4EEFF2-3A72-4413-86F5-71E95A604F41}" srcId="{F209CCF6-1F03-4503-9A21-4C2A67F3E3C5}" destId="{1CF17498-87D4-4A24-BDBE-2A587D61B96B}" srcOrd="3" destOrd="0" parTransId="{9C7B1CFD-6A68-4386-9358-646DC9F40474}" sibTransId="{52BD6E87-873A-4278-8669-FF53043CD7F7}"/>
    <dgm:cxn modelId="{8C036719-345E-4FBA-AAA0-EC148257CFEA}" srcId="{F209CCF6-1F03-4503-9A21-4C2A67F3E3C5}" destId="{4FBDB9B2-34B8-479A-994D-9C16E2AA0349}" srcOrd="1" destOrd="0" parTransId="{1EA1AFC1-818C-44F0-BD79-4E828578E740}" sibTransId="{6AFF5589-7FBC-482F-B580-79A2CF194EB9}"/>
    <dgm:cxn modelId="{89392B35-08DA-4FF8-B134-A35D866B795C}" type="presOf" srcId="{C618AD4F-81EB-4DE1-A5BD-81B819670C1E}" destId="{F078436C-175E-41AA-9B09-6EDFB81B5479}" srcOrd="1" destOrd="0" presId="urn:microsoft.com/office/officeart/2005/8/layout/bProcess3"/>
    <dgm:cxn modelId="{A42DEE13-544C-4260-AB99-6A7A05A8C6A3}" type="presOf" srcId="{48A50BB9-F16E-49E4-86F8-E4436B61C8F2}" destId="{2786D3C7-0D73-4DEA-A4E5-6A7079A2F559}" srcOrd="1" destOrd="0" presId="urn:microsoft.com/office/officeart/2005/8/layout/bProcess3"/>
    <dgm:cxn modelId="{D0339AE2-613B-4B38-B0A3-A59948309CAE}" srcId="{F209CCF6-1F03-4503-9A21-4C2A67F3E3C5}" destId="{ECC94FF3-56EC-458A-BE4C-4F5A1149585D}" srcOrd="5" destOrd="0" parTransId="{4BE615CA-BB36-46F5-B1F1-9027E64E4D7B}" sibTransId="{F0642AB0-BE0A-4211-A074-8DFE915F9832}"/>
    <dgm:cxn modelId="{99BD47E9-CD24-4623-AE1B-53F1FEA2A45F}" srcId="{F209CCF6-1F03-4503-9A21-4C2A67F3E3C5}" destId="{30003053-D68F-404A-9986-621B87506744}" srcOrd="2" destOrd="0" parTransId="{833690E1-3C3D-49A9-93AA-E0A5F0BE8D8B}" sibTransId="{48A50BB9-F16E-49E4-86F8-E4436B61C8F2}"/>
    <dgm:cxn modelId="{FA2A0EEC-8647-4232-B131-A3E1742CAAC2}" type="presOf" srcId="{69922342-957D-44D0-B258-C3CF6027A76E}" destId="{0BF90992-13DA-4769-9009-537D71B1376B}" srcOrd="0" destOrd="0" presId="urn:microsoft.com/office/officeart/2005/8/layout/bProcess3"/>
    <dgm:cxn modelId="{531877AE-EACC-48A0-AC5B-25BD0908D6ED}" type="presOf" srcId="{14932E51-99B7-4B61-9AB2-70147477120F}" destId="{ECB0033F-E0F7-4295-8B66-518BE2C1687F}" srcOrd="1" destOrd="0" presId="urn:microsoft.com/office/officeart/2005/8/layout/bProcess3"/>
    <dgm:cxn modelId="{25FE2461-AD9C-4B38-B2AB-030AB483636B}" type="presOf" srcId="{6AFF5589-7FBC-482F-B580-79A2CF194EB9}" destId="{F1175B49-6EB5-42A2-93F9-29ECB8685C28}" srcOrd="0" destOrd="0" presId="urn:microsoft.com/office/officeart/2005/8/layout/bProcess3"/>
    <dgm:cxn modelId="{36BC5173-3601-4384-AFE3-4622C1624EA3}" srcId="{F209CCF6-1F03-4503-9A21-4C2A67F3E3C5}" destId="{F0DFE276-C43A-4E5F-9EB6-3BB430507D5E}" srcOrd="4" destOrd="0" parTransId="{9F4D3FF6-F3C1-478C-BBDD-FB4BD0780663}" sibTransId="{14932E51-99B7-4B61-9AB2-70147477120F}"/>
    <dgm:cxn modelId="{6FB32025-1B8B-43EA-B0E5-8D3B833B6DCF}" type="presOf" srcId="{F0DFE276-C43A-4E5F-9EB6-3BB430507D5E}" destId="{56D03D8E-9E35-4AEF-A972-64AF1A9629F0}" srcOrd="0" destOrd="0" presId="urn:microsoft.com/office/officeart/2005/8/layout/bProcess3"/>
    <dgm:cxn modelId="{940DECFF-DC80-44B1-A046-A55B83E6844E}" type="presOf" srcId="{48A50BB9-F16E-49E4-86F8-E4436B61C8F2}" destId="{A9AF23F4-913A-4680-A9A5-20820F66B5FD}" srcOrd="0" destOrd="0" presId="urn:microsoft.com/office/officeart/2005/8/layout/bProcess3"/>
    <dgm:cxn modelId="{F4BA6798-9F62-4A1B-A4D2-F82FE8D187F7}" type="presOf" srcId="{6AFF5589-7FBC-482F-B580-79A2CF194EB9}" destId="{24C860D5-0CE7-42D8-8D74-DC3EFF98E366}" srcOrd="1" destOrd="0" presId="urn:microsoft.com/office/officeart/2005/8/layout/bProcess3"/>
    <dgm:cxn modelId="{309DE217-37D6-4282-97E5-54AD9CA68F59}" type="presOf" srcId="{14932E51-99B7-4B61-9AB2-70147477120F}" destId="{6586EBDA-23EB-4183-AA10-3CA068B57242}" srcOrd="0" destOrd="0" presId="urn:microsoft.com/office/officeart/2005/8/layout/bProcess3"/>
    <dgm:cxn modelId="{4B53F4E9-24C5-47BA-9EFE-18F941F5A933}" type="presOf" srcId="{F209CCF6-1F03-4503-9A21-4C2A67F3E3C5}" destId="{81C67393-4A32-4672-9659-679EB069B224}" srcOrd="0" destOrd="0" presId="urn:microsoft.com/office/officeart/2005/8/layout/bProcess3"/>
    <dgm:cxn modelId="{98EFED52-409C-4816-9E74-DFA2A576D078}" type="presOf" srcId="{52BD6E87-873A-4278-8669-FF53043CD7F7}" destId="{3042EECF-2404-4044-A8EA-886EEC550D0A}" srcOrd="1" destOrd="0" presId="urn:microsoft.com/office/officeart/2005/8/layout/bProcess3"/>
    <dgm:cxn modelId="{599B1B38-1855-4B4F-8A0B-FB3A45299BDF}" type="presOf" srcId="{C618AD4F-81EB-4DE1-A5BD-81B819670C1E}" destId="{8FB02448-FEF6-4732-BD58-10A71C4BB947}" srcOrd="0" destOrd="0" presId="urn:microsoft.com/office/officeart/2005/8/layout/bProcess3"/>
    <dgm:cxn modelId="{5CA76589-AB34-4FC0-890C-8924C60FAB05}" type="presOf" srcId="{52BD6E87-873A-4278-8669-FF53043CD7F7}" destId="{68086081-7A85-4D25-8F58-0B7F1DD345B4}" srcOrd="0" destOrd="0" presId="urn:microsoft.com/office/officeart/2005/8/layout/bProcess3"/>
    <dgm:cxn modelId="{51329EF5-7720-4A50-BC01-C72E0A5BED9A}" type="presOf" srcId="{30003053-D68F-404A-9986-621B87506744}" destId="{8906E809-424D-469C-B1A2-21CB4C916A0F}" srcOrd="0" destOrd="0" presId="urn:microsoft.com/office/officeart/2005/8/layout/bProcess3"/>
    <dgm:cxn modelId="{9C3DBA7E-6616-402D-A647-BB4766639B5D}" srcId="{F209CCF6-1F03-4503-9A21-4C2A67F3E3C5}" destId="{69922342-957D-44D0-B258-C3CF6027A76E}" srcOrd="0" destOrd="0" parTransId="{55B04585-DBC6-4F07-B454-A1D350CE4FCF}" sibTransId="{C618AD4F-81EB-4DE1-A5BD-81B819670C1E}"/>
    <dgm:cxn modelId="{6D07A68F-FEB8-4031-8B2D-29246924AF28}" type="presOf" srcId="{ECC94FF3-56EC-458A-BE4C-4F5A1149585D}" destId="{6778C074-F269-4A90-AE65-D75A65AD0F3A}" srcOrd="0" destOrd="0" presId="urn:microsoft.com/office/officeart/2005/8/layout/bProcess3"/>
    <dgm:cxn modelId="{C019CCAF-2F4E-4345-B86C-AAE075E03399}" type="presParOf" srcId="{81C67393-4A32-4672-9659-679EB069B224}" destId="{0BF90992-13DA-4769-9009-537D71B1376B}" srcOrd="0" destOrd="0" presId="urn:microsoft.com/office/officeart/2005/8/layout/bProcess3"/>
    <dgm:cxn modelId="{D21D76E5-3369-48ED-BD60-B1AB776823BF}" type="presParOf" srcId="{81C67393-4A32-4672-9659-679EB069B224}" destId="{8FB02448-FEF6-4732-BD58-10A71C4BB947}" srcOrd="1" destOrd="0" presId="urn:microsoft.com/office/officeart/2005/8/layout/bProcess3"/>
    <dgm:cxn modelId="{4DD91E28-B385-490D-B431-B7C4BDC94DF7}" type="presParOf" srcId="{8FB02448-FEF6-4732-BD58-10A71C4BB947}" destId="{F078436C-175E-41AA-9B09-6EDFB81B5479}" srcOrd="0" destOrd="0" presId="urn:microsoft.com/office/officeart/2005/8/layout/bProcess3"/>
    <dgm:cxn modelId="{6265E02C-1FB5-4607-AEB0-5E0DBE414DAB}" type="presParOf" srcId="{81C67393-4A32-4672-9659-679EB069B224}" destId="{018D1D19-8951-4A8B-B2DA-AD260D9D6959}" srcOrd="2" destOrd="0" presId="urn:microsoft.com/office/officeart/2005/8/layout/bProcess3"/>
    <dgm:cxn modelId="{FB4ABA15-EB23-4E01-82CE-E6D1632FC5D9}" type="presParOf" srcId="{81C67393-4A32-4672-9659-679EB069B224}" destId="{F1175B49-6EB5-42A2-93F9-29ECB8685C28}" srcOrd="3" destOrd="0" presId="urn:microsoft.com/office/officeart/2005/8/layout/bProcess3"/>
    <dgm:cxn modelId="{DC662F27-26FA-4F05-8F8A-8DF7BB1708A7}" type="presParOf" srcId="{F1175B49-6EB5-42A2-93F9-29ECB8685C28}" destId="{24C860D5-0CE7-42D8-8D74-DC3EFF98E366}" srcOrd="0" destOrd="0" presId="urn:microsoft.com/office/officeart/2005/8/layout/bProcess3"/>
    <dgm:cxn modelId="{F51834CD-7020-4EFA-AA4D-2577B3D71B94}" type="presParOf" srcId="{81C67393-4A32-4672-9659-679EB069B224}" destId="{8906E809-424D-469C-B1A2-21CB4C916A0F}" srcOrd="4" destOrd="0" presId="urn:microsoft.com/office/officeart/2005/8/layout/bProcess3"/>
    <dgm:cxn modelId="{9682F8A1-A427-486A-9F59-C94A5404D743}" type="presParOf" srcId="{81C67393-4A32-4672-9659-679EB069B224}" destId="{A9AF23F4-913A-4680-A9A5-20820F66B5FD}" srcOrd="5" destOrd="0" presId="urn:microsoft.com/office/officeart/2005/8/layout/bProcess3"/>
    <dgm:cxn modelId="{28CE68A0-7839-4154-9522-B6D7B1B6FE44}" type="presParOf" srcId="{A9AF23F4-913A-4680-A9A5-20820F66B5FD}" destId="{2786D3C7-0D73-4DEA-A4E5-6A7079A2F559}" srcOrd="0" destOrd="0" presId="urn:microsoft.com/office/officeart/2005/8/layout/bProcess3"/>
    <dgm:cxn modelId="{62E03816-CE05-44C8-B705-964C15464F9F}" type="presParOf" srcId="{81C67393-4A32-4672-9659-679EB069B224}" destId="{05A700D6-76F4-4EEC-912D-320D6BC1A9FE}" srcOrd="6" destOrd="0" presId="urn:microsoft.com/office/officeart/2005/8/layout/bProcess3"/>
    <dgm:cxn modelId="{D0B401EE-6BCA-4484-9B30-733501E897D9}" type="presParOf" srcId="{81C67393-4A32-4672-9659-679EB069B224}" destId="{68086081-7A85-4D25-8F58-0B7F1DD345B4}" srcOrd="7" destOrd="0" presId="urn:microsoft.com/office/officeart/2005/8/layout/bProcess3"/>
    <dgm:cxn modelId="{034BAEFD-7C28-46AE-8FB3-843C8C5A8D5C}" type="presParOf" srcId="{68086081-7A85-4D25-8F58-0B7F1DD345B4}" destId="{3042EECF-2404-4044-A8EA-886EEC550D0A}" srcOrd="0" destOrd="0" presId="urn:microsoft.com/office/officeart/2005/8/layout/bProcess3"/>
    <dgm:cxn modelId="{20FF5BE9-E906-4616-A0B7-70CC586ADFED}" type="presParOf" srcId="{81C67393-4A32-4672-9659-679EB069B224}" destId="{56D03D8E-9E35-4AEF-A972-64AF1A9629F0}" srcOrd="8" destOrd="0" presId="urn:microsoft.com/office/officeart/2005/8/layout/bProcess3"/>
    <dgm:cxn modelId="{83D9B735-EC6D-4710-BD81-A85A5B078FBD}" type="presParOf" srcId="{81C67393-4A32-4672-9659-679EB069B224}" destId="{6586EBDA-23EB-4183-AA10-3CA068B57242}" srcOrd="9" destOrd="0" presId="urn:microsoft.com/office/officeart/2005/8/layout/bProcess3"/>
    <dgm:cxn modelId="{5EB49A01-6984-4FA4-B845-6B10CED8A470}" type="presParOf" srcId="{6586EBDA-23EB-4183-AA10-3CA068B57242}" destId="{ECB0033F-E0F7-4295-8B66-518BE2C1687F}" srcOrd="0" destOrd="0" presId="urn:microsoft.com/office/officeart/2005/8/layout/bProcess3"/>
    <dgm:cxn modelId="{5AFF1381-2D2A-4AFD-AA30-5201CD0F0CD0}" type="presParOf" srcId="{81C67393-4A32-4672-9659-679EB069B224}" destId="{6778C074-F269-4A90-AE65-D75A65AD0F3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1B19F-249C-4AC2-A8CC-D9B321615270}"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B5BAC782-4DB3-4C5E-AD29-5BDF6C85A67D}">
      <dgm:prSet/>
      <dgm:spPr/>
      <dgm:t>
        <a:bodyPr/>
        <a:lstStyle/>
        <a:p>
          <a:r>
            <a:rPr lang="en-US" dirty="0" smtClean="0"/>
            <a:t>Access Control and Quotas</a:t>
          </a:r>
        </a:p>
      </dgm:t>
    </dgm:pt>
    <dgm:pt modelId="{A8B0F69C-6ACD-4DF8-938D-1C3A27C728BB}" type="parTrans" cxnId="{2E6C94F1-B282-401E-8057-73D7844351C7}">
      <dgm:prSet/>
      <dgm:spPr/>
      <dgm:t>
        <a:bodyPr/>
        <a:lstStyle/>
        <a:p>
          <a:endParaRPr lang="en-US"/>
        </a:p>
      </dgm:t>
    </dgm:pt>
    <dgm:pt modelId="{9B471C30-6784-4D36-835A-522D5D1E30AE}" type="sibTrans" cxnId="{2E6C94F1-B282-401E-8057-73D7844351C7}">
      <dgm:prSet/>
      <dgm:spPr/>
      <dgm:t>
        <a:bodyPr/>
        <a:lstStyle/>
        <a:p>
          <a:endParaRPr lang="en-US"/>
        </a:p>
      </dgm:t>
    </dgm:pt>
    <dgm:pt modelId="{4297A1FD-B7BA-48AF-9511-145AF32988AB}">
      <dgm:prSet/>
      <dgm:spPr/>
      <dgm:t>
        <a:bodyPr/>
        <a:lstStyle/>
        <a:p>
          <a:r>
            <a:rPr lang="en-US" dirty="0" smtClean="0"/>
            <a:t>Identity</a:t>
          </a:r>
        </a:p>
      </dgm:t>
    </dgm:pt>
    <dgm:pt modelId="{BB119B34-AA1E-4583-916C-D9C706ADCA05}" type="parTrans" cxnId="{5B416EF7-9B50-43B1-A0AB-E62E2BB0BF10}">
      <dgm:prSet/>
      <dgm:spPr/>
      <dgm:t>
        <a:bodyPr/>
        <a:lstStyle/>
        <a:p>
          <a:endParaRPr lang="en-US"/>
        </a:p>
      </dgm:t>
    </dgm:pt>
    <dgm:pt modelId="{C49270CB-4471-4368-BFD8-36E01D8707A1}" type="sibTrans" cxnId="{5B416EF7-9B50-43B1-A0AB-E62E2BB0BF10}">
      <dgm:prSet/>
      <dgm:spPr/>
      <dgm:t>
        <a:bodyPr/>
        <a:lstStyle/>
        <a:p>
          <a:endParaRPr lang="en-US"/>
        </a:p>
      </dgm:t>
    </dgm:pt>
    <dgm:pt modelId="{71CF37F0-2FA3-48EE-88A9-41063D2A02DB}">
      <dgm:prSet/>
      <dgm:spPr/>
      <dgm:t>
        <a:bodyPr/>
        <a:lstStyle/>
        <a:p>
          <a:r>
            <a:rPr lang="en-US" dirty="0" smtClean="0"/>
            <a:t>Connectivity</a:t>
          </a:r>
          <a:endParaRPr lang="en-US" dirty="0"/>
        </a:p>
      </dgm:t>
    </dgm:pt>
    <dgm:pt modelId="{95169DB7-9908-4483-A65F-C0B607A7DB9C}" type="parTrans" cxnId="{332DE890-ACBC-450B-BFB0-D616273083BB}">
      <dgm:prSet/>
      <dgm:spPr/>
      <dgm:t>
        <a:bodyPr/>
        <a:lstStyle/>
        <a:p>
          <a:endParaRPr lang="en-US"/>
        </a:p>
      </dgm:t>
    </dgm:pt>
    <dgm:pt modelId="{853577D2-0FF7-4E61-BAD5-4615120AB78A}" type="sibTrans" cxnId="{332DE890-ACBC-450B-BFB0-D616273083BB}">
      <dgm:prSet/>
      <dgm:spPr/>
      <dgm:t>
        <a:bodyPr/>
        <a:lstStyle/>
        <a:p>
          <a:endParaRPr lang="en-US"/>
        </a:p>
      </dgm:t>
    </dgm:pt>
    <dgm:pt modelId="{3BF23815-7872-4494-9790-860AB7ABC9E7}">
      <dgm:prSet/>
      <dgm:spPr/>
      <dgm:t>
        <a:bodyPr/>
        <a:lstStyle/>
        <a:p>
          <a:r>
            <a:rPr lang="en-US" dirty="0" smtClean="0"/>
            <a:t>Shared Resource Pools</a:t>
          </a:r>
        </a:p>
      </dgm:t>
    </dgm:pt>
    <dgm:pt modelId="{12A32A2E-993E-42F0-8751-74F09C47CF7A}" type="parTrans" cxnId="{44CFB6F1-1183-46C9-8C37-FA2C56856493}">
      <dgm:prSet/>
      <dgm:spPr/>
      <dgm:t>
        <a:bodyPr/>
        <a:lstStyle/>
        <a:p>
          <a:endParaRPr lang="en-US"/>
        </a:p>
      </dgm:t>
    </dgm:pt>
    <dgm:pt modelId="{0D8C0CE6-1E74-45ED-AB7F-444B69D1A8E0}" type="sibTrans" cxnId="{44CFB6F1-1183-46C9-8C37-FA2C56856493}">
      <dgm:prSet/>
      <dgm:spPr/>
      <dgm:t>
        <a:bodyPr/>
        <a:lstStyle/>
        <a:p>
          <a:endParaRPr lang="en-US"/>
        </a:p>
      </dgm:t>
    </dgm:pt>
    <dgm:pt modelId="{FA53A6B3-B381-494D-AD62-6EE62F5226A0}">
      <dgm:prSet/>
      <dgm:spPr/>
      <dgm:t>
        <a:bodyPr/>
        <a:lstStyle/>
        <a:p>
          <a:r>
            <a:rPr lang="en-US" dirty="0" smtClean="0"/>
            <a:t>Clouds</a:t>
          </a:r>
        </a:p>
      </dgm:t>
    </dgm:pt>
    <dgm:pt modelId="{C2EF4B36-EBDC-40BA-BF44-1D8373828C0D}" type="parTrans" cxnId="{593D2B59-0D2D-43C6-A58F-53E7491FEDFD}">
      <dgm:prSet/>
      <dgm:spPr/>
      <dgm:t>
        <a:bodyPr/>
        <a:lstStyle/>
        <a:p>
          <a:endParaRPr lang="en-US"/>
        </a:p>
      </dgm:t>
    </dgm:pt>
    <dgm:pt modelId="{433718CD-9218-4DCC-A384-CE8472B5774F}" type="sibTrans" cxnId="{593D2B59-0D2D-43C6-A58F-53E7491FEDFD}">
      <dgm:prSet/>
      <dgm:spPr/>
      <dgm:t>
        <a:bodyPr/>
        <a:lstStyle/>
        <a:p>
          <a:endParaRPr lang="en-US"/>
        </a:p>
      </dgm:t>
    </dgm:pt>
    <dgm:pt modelId="{0D923CD3-142B-49C3-BDD6-E54F0FFE227C}">
      <dgm:prSet/>
      <dgm:spPr/>
      <dgm:t>
        <a:bodyPr/>
        <a:lstStyle/>
        <a:p>
          <a:r>
            <a:rPr lang="en-US" smtClean="0"/>
            <a:t>Tenant </a:t>
          </a:r>
          <a:r>
            <a:rPr lang="en-US" dirty="0" smtClean="0"/>
            <a:t>Administrator user role</a:t>
          </a:r>
        </a:p>
      </dgm:t>
    </dgm:pt>
    <dgm:pt modelId="{DE046141-8855-4EE2-B6B4-1BCFA7F9D337}" type="parTrans" cxnId="{2BD80077-85C7-4F1B-B25D-C21D47697F21}">
      <dgm:prSet/>
      <dgm:spPr/>
      <dgm:t>
        <a:bodyPr/>
        <a:lstStyle/>
        <a:p>
          <a:endParaRPr lang="en-US"/>
        </a:p>
      </dgm:t>
    </dgm:pt>
    <dgm:pt modelId="{928160D9-A888-4250-BB65-C1CCCA9BEB6A}" type="sibTrans" cxnId="{2BD80077-85C7-4F1B-B25D-C21D47697F21}">
      <dgm:prSet/>
      <dgm:spPr/>
      <dgm:t>
        <a:bodyPr/>
        <a:lstStyle/>
        <a:p>
          <a:endParaRPr lang="en-US"/>
        </a:p>
      </dgm:t>
    </dgm:pt>
    <dgm:pt modelId="{D54FA6B2-E0A5-4E77-ADCF-BE06F56F6477}">
      <dgm:prSet/>
      <dgm:spPr/>
      <dgm:t>
        <a:bodyPr/>
        <a:lstStyle/>
        <a:p>
          <a:r>
            <a:rPr lang="en-US" smtClean="0"/>
            <a:t>On </a:t>
          </a:r>
          <a:r>
            <a:rPr lang="en-US" dirty="0" smtClean="0"/>
            <a:t>Behalf Of Admin identity proxy</a:t>
          </a:r>
        </a:p>
      </dgm:t>
    </dgm:pt>
    <dgm:pt modelId="{3C985721-593F-4919-895B-F8DAE71E12FC}" type="parTrans" cxnId="{1037B40C-021A-45D5-9655-3C325F02929B}">
      <dgm:prSet/>
      <dgm:spPr/>
      <dgm:t>
        <a:bodyPr/>
        <a:lstStyle/>
        <a:p>
          <a:endParaRPr lang="en-US"/>
        </a:p>
      </dgm:t>
    </dgm:pt>
    <dgm:pt modelId="{C3E3AD35-0099-44EB-8460-08A90BF139C0}" type="sibTrans" cxnId="{1037B40C-021A-45D5-9655-3C325F02929B}">
      <dgm:prSet/>
      <dgm:spPr/>
      <dgm:t>
        <a:bodyPr/>
        <a:lstStyle/>
        <a:p>
          <a:endParaRPr lang="en-US"/>
        </a:p>
      </dgm:t>
    </dgm:pt>
    <dgm:pt modelId="{6094A748-E61A-4A1C-8F93-62970B3C0764}">
      <dgm:prSet/>
      <dgm:spPr/>
      <dgm:t>
        <a:bodyPr/>
        <a:lstStyle/>
        <a:p>
          <a:r>
            <a:rPr lang="en-US" dirty="0" smtClean="0"/>
            <a:t>VM Networks</a:t>
          </a:r>
          <a:endParaRPr lang="en-US" dirty="0"/>
        </a:p>
      </dgm:t>
    </dgm:pt>
    <dgm:pt modelId="{2EA1C464-F1F1-4724-9A1B-3B8EEDE0D0AD}" type="parTrans" cxnId="{4146C10E-5742-4323-BA0C-AE0F4BD2DC0F}">
      <dgm:prSet/>
      <dgm:spPr/>
      <dgm:t>
        <a:bodyPr/>
        <a:lstStyle/>
        <a:p>
          <a:endParaRPr lang="en-US"/>
        </a:p>
      </dgm:t>
    </dgm:pt>
    <dgm:pt modelId="{AA61A456-D4AE-489F-82F0-105F2E1C82BA}" type="sibTrans" cxnId="{4146C10E-5742-4323-BA0C-AE0F4BD2DC0F}">
      <dgm:prSet/>
      <dgm:spPr/>
      <dgm:t>
        <a:bodyPr/>
        <a:lstStyle/>
        <a:p>
          <a:endParaRPr lang="en-US"/>
        </a:p>
      </dgm:t>
    </dgm:pt>
    <dgm:pt modelId="{80C7A1E6-0739-410F-9975-1B3DD50AEBFD}">
      <dgm:prSet/>
      <dgm:spPr/>
      <dgm:t>
        <a:bodyPr/>
        <a:lstStyle/>
        <a:p>
          <a:r>
            <a:rPr lang="en-US" dirty="0" smtClean="0"/>
            <a:t>Network isolation</a:t>
          </a:r>
          <a:endParaRPr lang="en-US" dirty="0"/>
        </a:p>
      </dgm:t>
    </dgm:pt>
    <dgm:pt modelId="{68947EA3-BDFC-4A51-8629-B0DB3B1DDF0A}" type="parTrans" cxnId="{3BD7AC6B-FD93-457A-9D91-47A4276D6466}">
      <dgm:prSet/>
      <dgm:spPr/>
      <dgm:t>
        <a:bodyPr/>
        <a:lstStyle/>
        <a:p>
          <a:endParaRPr lang="en-US"/>
        </a:p>
      </dgm:t>
    </dgm:pt>
    <dgm:pt modelId="{52F80A4E-89E2-4394-8966-5B9E6584BF24}" type="sibTrans" cxnId="{3BD7AC6B-FD93-457A-9D91-47A4276D6466}">
      <dgm:prSet/>
      <dgm:spPr/>
      <dgm:t>
        <a:bodyPr/>
        <a:lstStyle/>
        <a:p>
          <a:endParaRPr lang="en-US"/>
        </a:p>
      </dgm:t>
    </dgm:pt>
    <dgm:pt modelId="{FBFCBDF3-D54C-4162-9893-6F4F1661F8DC}">
      <dgm:prSet/>
      <dgm:spPr/>
      <dgm:t>
        <a:bodyPr/>
        <a:lstStyle/>
        <a:p>
          <a:r>
            <a:rPr lang="en-US" dirty="0" smtClean="0"/>
            <a:t>Hybrid networking</a:t>
          </a:r>
          <a:endParaRPr lang="en-US" dirty="0"/>
        </a:p>
      </dgm:t>
    </dgm:pt>
    <dgm:pt modelId="{9462B715-A31A-48DA-92A8-6F88EA99A48C}" type="parTrans" cxnId="{5FC8D5A6-33DF-4384-8777-9AC9253EC3DC}">
      <dgm:prSet/>
      <dgm:spPr/>
      <dgm:t>
        <a:bodyPr/>
        <a:lstStyle/>
        <a:p>
          <a:endParaRPr lang="en-US"/>
        </a:p>
      </dgm:t>
    </dgm:pt>
    <dgm:pt modelId="{0E8CC7F0-CE85-46CE-A418-6DF9730A5638}" type="sibTrans" cxnId="{5FC8D5A6-33DF-4384-8777-9AC9253EC3DC}">
      <dgm:prSet/>
      <dgm:spPr/>
      <dgm:t>
        <a:bodyPr/>
        <a:lstStyle/>
        <a:p>
          <a:endParaRPr lang="en-US"/>
        </a:p>
      </dgm:t>
    </dgm:pt>
    <dgm:pt modelId="{05E64F62-26FD-4F46-8025-00A2D1C3CA5E}" type="pres">
      <dgm:prSet presAssocID="{FF21B19F-249C-4AC2-A8CC-D9B321615270}" presName="Name0" presStyleCnt="0">
        <dgm:presLayoutVars>
          <dgm:dir/>
          <dgm:animLvl val="lvl"/>
          <dgm:resizeHandles val="exact"/>
        </dgm:presLayoutVars>
      </dgm:prSet>
      <dgm:spPr/>
      <dgm:t>
        <a:bodyPr/>
        <a:lstStyle/>
        <a:p>
          <a:endParaRPr lang="en-US"/>
        </a:p>
      </dgm:t>
    </dgm:pt>
    <dgm:pt modelId="{E528A964-8758-496D-ACD9-DBA881218298}" type="pres">
      <dgm:prSet presAssocID="{3BF23815-7872-4494-9790-860AB7ABC9E7}" presName="linNode" presStyleCnt="0"/>
      <dgm:spPr/>
      <dgm:t>
        <a:bodyPr/>
        <a:lstStyle/>
        <a:p>
          <a:endParaRPr lang="en-US"/>
        </a:p>
      </dgm:t>
    </dgm:pt>
    <dgm:pt modelId="{A3A1AD29-B5E6-4FC7-BE11-B64C1836E4EA}" type="pres">
      <dgm:prSet presAssocID="{3BF23815-7872-4494-9790-860AB7ABC9E7}" presName="parentText" presStyleLbl="node1" presStyleIdx="0" presStyleCnt="4">
        <dgm:presLayoutVars>
          <dgm:chMax val="1"/>
          <dgm:bulletEnabled val="1"/>
        </dgm:presLayoutVars>
      </dgm:prSet>
      <dgm:spPr/>
      <dgm:t>
        <a:bodyPr/>
        <a:lstStyle/>
        <a:p>
          <a:endParaRPr lang="en-US"/>
        </a:p>
      </dgm:t>
    </dgm:pt>
    <dgm:pt modelId="{07DA02A9-CDC3-4940-A73C-173C5F4B279A}" type="pres">
      <dgm:prSet presAssocID="{3BF23815-7872-4494-9790-860AB7ABC9E7}" presName="descendantText" presStyleLbl="alignAccFollowNode1" presStyleIdx="0" presStyleCnt="4">
        <dgm:presLayoutVars>
          <dgm:bulletEnabled val="1"/>
        </dgm:presLayoutVars>
      </dgm:prSet>
      <dgm:spPr/>
      <dgm:t>
        <a:bodyPr/>
        <a:lstStyle/>
        <a:p>
          <a:endParaRPr lang="en-US"/>
        </a:p>
      </dgm:t>
    </dgm:pt>
    <dgm:pt modelId="{3BF286BD-0970-4935-9B9F-993FFD474E91}" type="pres">
      <dgm:prSet presAssocID="{0D8C0CE6-1E74-45ED-AB7F-444B69D1A8E0}" presName="sp" presStyleCnt="0"/>
      <dgm:spPr/>
      <dgm:t>
        <a:bodyPr/>
        <a:lstStyle/>
        <a:p>
          <a:endParaRPr lang="en-US"/>
        </a:p>
      </dgm:t>
    </dgm:pt>
    <dgm:pt modelId="{06D8DD46-3FF6-4266-B902-7E50FD359707}" type="pres">
      <dgm:prSet presAssocID="{B5BAC782-4DB3-4C5E-AD29-5BDF6C85A67D}" presName="linNode" presStyleCnt="0"/>
      <dgm:spPr/>
      <dgm:t>
        <a:bodyPr/>
        <a:lstStyle/>
        <a:p>
          <a:endParaRPr lang="en-US"/>
        </a:p>
      </dgm:t>
    </dgm:pt>
    <dgm:pt modelId="{86361BB3-1717-4765-B007-0CA21A17E533}" type="pres">
      <dgm:prSet presAssocID="{B5BAC782-4DB3-4C5E-AD29-5BDF6C85A67D}" presName="parentText" presStyleLbl="node1" presStyleIdx="1" presStyleCnt="4">
        <dgm:presLayoutVars>
          <dgm:chMax val="1"/>
          <dgm:bulletEnabled val="1"/>
        </dgm:presLayoutVars>
      </dgm:prSet>
      <dgm:spPr/>
      <dgm:t>
        <a:bodyPr/>
        <a:lstStyle/>
        <a:p>
          <a:endParaRPr lang="en-US"/>
        </a:p>
      </dgm:t>
    </dgm:pt>
    <dgm:pt modelId="{226352FE-D31D-4261-83EF-46B608FDA4B1}" type="pres">
      <dgm:prSet presAssocID="{B5BAC782-4DB3-4C5E-AD29-5BDF6C85A67D}" presName="descendantText" presStyleLbl="alignAccFollowNode1" presStyleIdx="1" presStyleCnt="4">
        <dgm:presLayoutVars>
          <dgm:bulletEnabled val="1"/>
        </dgm:presLayoutVars>
      </dgm:prSet>
      <dgm:spPr/>
      <dgm:t>
        <a:bodyPr/>
        <a:lstStyle/>
        <a:p>
          <a:endParaRPr lang="en-US"/>
        </a:p>
      </dgm:t>
    </dgm:pt>
    <dgm:pt modelId="{0B952EDF-795E-4FF8-8877-8E448393AF50}" type="pres">
      <dgm:prSet presAssocID="{9B471C30-6784-4D36-835A-522D5D1E30AE}" presName="sp" presStyleCnt="0"/>
      <dgm:spPr/>
      <dgm:t>
        <a:bodyPr/>
        <a:lstStyle/>
        <a:p>
          <a:endParaRPr lang="en-US"/>
        </a:p>
      </dgm:t>
    </dgm:pt>
    <dgm:pt modelId="{DF58E2AF-E83D-4E0B-BED2-BDEF47E851FF}" type="pres">
      <dgm:prSet presAssocID="{4297A1FD-B7BA-48AF-9511-145AF32988AB}" presName="linNode" presStyleCnt="0"/>
      <dgm:spPr/>
      <dgm:t>
        <a:bodyPr/>
        <a:lstStyle/>
        <a:p>
          <a:endParaRPr lang="en-US"/>
        </a:p>
      </dgm:t>
    </dgm:pt>
    <dgm:pt modelId="{3CF358F1-5EF2-48BA-9237-FB26008D5A4F}" type="pres">
      <dgm:prSet presAssocID="{4297A1FD-B7BA-48AF-9511-145AF32988AB}" presName="parentText" presStyleLbl="node1" presStyleIdx="2" presStyleCnt="4">
        <dgm:presLayoutVars>
          <dgm:chMax val="1"/>
          <dgm:bulletEnabled val="1"/>
        </dgm:presLayoutVars>
      </dgm:prSet>
      <dgm:spPr/>
      <dgm:t>
        <a:bodyPr/>
        <a:lstStyle/>
        <a:p>
          <a:endParaRPr lang="en-US"/>
        </a:p>
      </dgm:t>
    </dgm:pt>
    <dgm:pt modelId="{2FE4A322-C6B8-4B5D-B6B6-64F6B2032224}" type="pres">
      <dgm:prSet presAssocID="{4297A1FD-B7BA-48AF-9511-145AF32988AB}" presName="descendantText" presStyleLbl="alignAccFollowNode1" presStyleIdx="2" presStyleCnt="4">
        <dgm:presLayoutVars>
          <dgm:bulletEnabled val="1"/>
        </dgm:presLayoutVars>
      </dgm:prSet>
      <dgm:spPr/>
      <dgm:t>
        <a:bodyPr/>
        <a:lstStyle/>
        <a:p>
          <a:endParaRPr lang="en-US"/>
        </a:p>
      </dgm:t>
    </dgm:pt>
    <dgm:pt modelId="{738AE419-DA98-4A14-B787-9CBBF52A5B5C}" type="pres">
      <dgm:prSet presAssocID="{C49270CB-4471-4368-BFD8-36E01D8707A1}" presName="sp" presStyleCnt="0"/>
      <dgm:spPr/>
      <dgm:t>
        <a:bodyPr/>
        <a:lstStyle/>
        <a:p>
          <a:endParaRPr lang="en-US"/>
        </a:p>
      </dgm:t>
    </dgm:pt>
    <dgm:pt modelId="{2FB233BD-14DD-434C-A94E-1BAE09D7D358}" type="pres">
      <dgm:prSet presAssocID="{71CF37F0-2FA3-48EE-88A9-41063D2A02DB}" presName="linNode" presStyleCnt="0"/>
      <dgm:spPr/>
      <dgm:t>
        <a:bodyPr/>
        <a:lstStyle/>
        <a:p>
          <a:endParaRPr lang="en-US"/>
        </a:p>
      </dgm:t>
    </dgm:pt>
    <dgm:pt modelId="{20896308-6293-4C6A-87E9-B66C754A3E21}" type="pres">
      <dgm:prSet presAssocID="{71CF37F0-2FA3-48EE-88A9-41063D2A02DB}" presName="parentText" presStyleLbl="node1" presStyleIdx="3" presStyleCnt="4">
        <dgm:presLayoutVars>
          <dgm:chMax val="1"/>
          <dgm:bulletEnabled val="1"/>
        </dgm:presLayoutVars>
      </dgm:prSet>
      <dgm:spPr/>
      <dgm:t>
        <a:bodyPr/>
        <a:lstStyle/>
        <a:p>
          <a:endParaRPr lang="en-US"/>
        </a:p>
      </dgm:t>
    </dgm:pt>
    <dgm:pt modelId="{4BF9AEE6-7296-412D-A9C8-FEDCD8795D95}" type="pres">
      <dgm:prSet presAssocID="{71CF37F0-2FA3-48EE-88A9-41063D2A02DB}" presName="descendantText" presStyleLbl="alignAccFollowNode1" presStyleIdx="3" presStyleCnt="4">
        <dgm:presLayoutVars>
          <dgm:bulletEnabled val="1"/>
        </dgm:presLayoutVars>
      </dgm:prSet>
      <dgm:spPr/>
      <dgm:t>
        <a:bodyPr/>
        <a:lstStyle/>
        <a:p>
          <a:endParaRPr lang="en-US"/>
        </a:p>
      </dgm:t>
    </dgm:pt>
  </dgm:ptLst>
  <dgm:cxnLst>
    <dgm:cxn modelId="{332DE890-ACBC-450B-BFB0-D616273083BB}" srcId="{FF21B19F-249C-4AC2-A8CC-D9B321615270}" destId="{71CF37F0-2FA3-48EE-88A9-41063D2A02DB}" srcOrd="3" destOrd="0" parTransId="{95169DB7-9908-4483-A65F-C0B607A7DB9C}" sibTransId="{853577D2-0FF7-4E61-BAD5-4615120AB78A}"/>
    <dgm:cxn modelId="{4146C10E-5742-4323-BA0C-AE0F4BD2DC0F}" srcId="{71CF37F0-2FA3-48EE-88A9-41063D2A02DB}" destId="{6094A748-E61A-4A1C-8F93-62970B3C0764}" srcOrd="0" destOrd="0" parTransId="{2EA1C464-F1F1-4724-9A1B-3B8EEDE0D0AD}" sibTransId="{AA61A456-D4AE-489F-82F0-105F2E1C82BA}"/>
    <dgm:cxn modelId="{2E6C94F1-B282-401E-8057-73D7844351C7}" srcId="{FF21B19F-249C-4AC2-A8CC-D9B321615270}" destId="{B5BAC782-4DB3-4C5E-AD29-5BDF6C85A67D}" srcOrd="1" destOrd="0" parTransId="{A8B0F69C-6ACD-4DF8-938D-1C3A27C728BB}" sibTransId="{9B471C30-6784-4D36-835A-522D5D1E30AE}"/>
    <dgm:cxn modelId="{5B416EF7-9B50-43B1-A0AB-E62E2BB0BF10}" srcId="{FF21B19F-249C-4AC2-A8CC-D9B321615270}" destId="{4297A1FD-B7BA-48AF-9511-145AF32988AB}" srcOrd="2" destOrd="0" parTransId="{BB119B34-AA1E-4583-916C-D9C706ADCA05}" sibTransId="{C49270CB-4471-4368-BFD8-36E01D8707A1}"/>
    <dgm:cxn modelId="{EB078D6F-0CE4-4465-8FA0-454144A248C1}" type="presOf" srcId="{D54FA6B2-E0A5-4E77-ADCF-BE06F56F6477}" destId="{2FE4A322-C6B8-4B5D-B6B6-64F6B2032224}" srcOrd="0" destOrd="0" presId="urn:microsoft.com/office/officeart/2005/8/layout/vList5"/>
    <dgm:cxn modelId="{5FC8D5A6-33DF-4384-8777-9AC9253EC3DC}" srcId="{71CF37F0-2FA3-48EE-88A9-41063D2A02DB}" destId="{FBFCBDF3-D54C-4162-9893-6F4F1661F8DC}" srcOrd="2" destOrd="0" parTransId="{9462B715-A31A-48DA-92A8-6F88EA99A48C}" sibTransId="{0E8CC7F0-CE85-46CE-A418-6DF9730A5638}"/>
    <dgm:cxn modelId="{3AC23EA2-0F70-4F3A-AEE3-31713A627FF8}" type="presOf" srcId="{4297A1FD-B7BA-48AF-9511-145AF32988AB}" destId="{3CF358F1-5EF2-48BA-9237-FB26008D5A4F}" srcOrd="0" destOrd="0" presId="urn:microsoft.com/office/officeart/2005/8/layout/vList5"/>
    <dgm:cxn modelId="{7D2ED8B9-2956-4F9D-B356-844C48C83B06}" type="presOf" srcId="{B5BAC782-4DB3-4C5E-AD29-5BDF6C85A67D}" destId="{86361BB3-1717-4765-B007-0CA21A17E533}" srcOrd="0" destOrd="0" presId="urn:microsoft.com/office/officeart/2005/8/layout/vList5"/>
    <dgm:cxn modelId="{E8FA931D-6CC3-4446-B68B-AADDEC0F7AE3}" type="presOf" srcId="{3BF23815-7872-4494-9790-860AB7ABC9E7}" destId="{A3A1AD29-B5E6-4FC7-BE11-B64C1836E4EA}" srcOrd="0" destOrd="0" presId="urn:microsoft.com/office/officeart/2005/8/layout/vList5"/>
    <dgm:cxn modelId="{0126F535-7E97-40AC-8819-F287BA91F3E7}" type="presOf" srcId="{71CF37F0-2FA3-48EE-88A9-41063D2A02DB}" destId="{20896308-6293-4C6A-87E9-B66C754A3E21}" srcOrd="0" destOrd="0" presId="urn:microsoft.com/office/officeart/2005/8/layout/vList5"/>
    <dgm:cxn modelId="{144A73AD-E351-40BB-A97B-79E44AFBB397}" type="presOf" srcId="{FBFCBDF3-D54C-4162-9893-6F4F1661F8DC}" destId="{4BF9AEE6-7296-412D-A9C8-FEDCD8795D95}" srcOrd="0" destOrd="2" presId="urn:microsoft.com/office/officeart/2005/8/layout/vList5"/>
    <dgm:cxn modelId="{1037B40C-021A-45D5-9655-3C325F02929B}" srcId="{4297A1FD-B7BA-48AF-9511-145AF32988AB}" destId="{D54FA6B2-E0A5-4E77-ADCF-BE06F56F6477}" srcOrd="0" destOrd="0" parTransId="{3C985721-593F-4919-895B-F8DAE71E12FC}" sibTransId="{C3E3AD35-0099-44EB-8460-08A90BF139C0}"/>
    <dgm:cxn modelId="{593D2B59-0D2D-43C6-A58F-53E7491FEDFD}" srcId="{3BF23815-7872-4494-9790-860AB7ABC9E7}" destId="{FA53A6B3-B381-494D-AD62-6EE62F5226A0}" srcOrd="0" destOrd="0" parTransId="{C2EF4B36-EBDC-40BA-BF44-1D8373828C0D}" sibTransId="{433718CD-9218-4DCC-A384-CE8472B5774F}"/>
    <dgm:cxn modelId="{E0C051B2-EC0B-4101-B5C0-36109CA978BD}" type="presOf" srcId="{FA53A6B3-B381-494D-AD62-6EE62F5226A0}" destId="{07DA02A9-CDC3-4940-A73C-173C5F4B279A}" srcOrd="0" destOrd="0" presId="urn:microsoft.com/office/officeart/2005/8/layout/vList5"/>
    <dgm:cxn modelId="{3FE30A2B-6039-4A60-95AA-4C239EB53353}" type="presOf" srcId="{FF21B19F-249C-4AC2-A8CC-D9B321615270}" destId="{05E64F62-26FD-4F46-8025-00A2D1C3CA5E}" srcOrd="0" destOrd="0" presId="urn:microsoft.com/office/officeart/2005/8/layout/vList5"/>
    <dgm:cxn modelId="{7548CFCC-2C01-4F3D-8C11-E1BEC3F3B725}" type="presOf" srcId="{6094A748-E61A-4A1C-8F93-62970B3C0764}" destId="{4BF9AEE6-7296-412D-A9C8-FEDCD8795D95}" srcOrd="0" destOrd="0" presId="urn:microsoft.com/office/officeart/2005/8/layout/vList5"/>
    <dgm:cxn modelId="{211536ED-0C20-4FEC-948E-B1F99199444B}" type="presOf" srcId="{80C7A1E6-0739-410F-9975-1B3DD50AEBFD}" destId="{4BF9AEE6-7296-412D-A9C8-FEDCD8795D95}" srcOrd="0" destOrd="1" presId="urn:microsoft.com/office/officeart/2005/8/layout/vList5"/>
    <dgm:cxn modelId="{44CFB6F1-1183-46C9-8C37-FA2C56856493}" srcId="{FF21B19F-249C-4AC2-A8CC-D9B321615270}" destId="{3BF23815-7872-4494-9790-860AB7ABC9E7}" srcOrd="0" destOrd="0" parTransId="{12A32A2E-993E-42F0-8751-74F09C47CF7A}" sibTransId="{0D8C0CE6-1E74-45ED-AB7F-444B69D1A8E0}"/>
    <dgm:cxn modelId="{2BD80077-85C7-4F1B-B25D-C21D47697F21}" srcId="{B5BAC782-4DB3-4C5E-AD29-5BDF6C85A67D}" destId="{0D923CD3-142B-49C3-BDD6-E54F0FFE227C}" srcOrd="0" destOrd="0" parTransId="{DE046141-8855-4EE2-B6B4-1BCFA7F9D337}" sibTransId="{928160D9-A888-4250-BB65-C1CCCA9BEB6A}"/>
    <dgm:cxn modelId="{3BD7AC6B-FD93-457A-9D91-47A4276D6466}" srcId="{71CF37F0-2FA3-48EE-88A9-41063D2A02DB}" destId="{80C7A1E6-0739-410F-9975-1B3DD50AEBFD}" srcOrd="1" destOrd="0" parTransId="{68947EA3-BDFC-4A51-8629-B0DB3B1DDF0A}" sibTransId="{52F80A4E-89E2-4394-8966-5B9E6584BF24}"/>
    <dgm:cxn modelId="{A29E1675-EE27-4A96-9D1C-9E797E24B043}" type="presOf" srcId="{0D923CD3-142B-49C3-BDD6-E54F0FFE227C}" destId="{226352FE-D31D-4261-83EF-46B608FDA4B1}" srcOrd="0" destOrd="0" presId="urn:microsoft.com/office/officeart/2005/8/layout/vList5"/>
    <dgm:cxn modelId="{F416342D-B7A9-49CD-A22B-C34963231484}" type="presParOf" srcId="{05E64F62-26FD-4F46-8025-00A2D1C3CA5E}" destId="{E528A964-8758-496D-ACD9-DBA881218298}" srcOrd="0" destOrd="0" presId="urn:microsoft.com/office/officeart/2005/8/layout/vList5"/>
    <dgm:cxn modelId="{35EABC58-F896-4CBD-8911-A61BA7F2FBEA}" type="presParOf" srcId="{E528A964-8758-496D-ACD9-DBA881218298}" destId="{A3A1AD29-B5E6-4FC7-BE11-B64C1836E4EA}" srcOrd="0" destOrd="0" presId="urn:microsoft.com/office/officeart/2005/8/layout/vList5"/>
    <dgm:cxn modelId="{2F4D41FD-4151-4CBA-84E9-BBAD39773725}" type="presParOf" srcId="{E528A964-8758-496D-ACD9-DBA881218298}" destId="{07DA02A9-CDC3-4940-A73C-173C5F4B279A}" srcOrd="1" destOrd="0" presId="urn:microsoft.com/office/officeart/2005/8/layout/vList5"/>
    <dgm:cxn modelId="{E7ADB1EE-BF68-4CD8-B28C-32BF9D7F754C}" type="presParOf" srcId="{05E64F62-26FD-4F46-8025-00A2D1C3CA5E}" destId="{3BF286BD-0970-4935-9B9F-993FFD474E91}" srcOrd="1" destOrd="0" presId="urn:microsoft.com/office/officeart/2005/8/layout/vList5"/>
    <dgm:cxn modelId="{325539E5-D11E-4EA3-8D7E-4F61AECE2B46}" type="presParOf" srcId="{05E64F62-26FD-4F46-8025-00A2D1C3CA5E}" destId="{06D8DD46-3FF6-4266-B902-7E50FD359707}" srcOrd="2" destOrd="0" presId="urn:microsoft.com/office/officeart/2005/8/layout/vList5"/>
    <dgm:cxn modelId="{3E2A757A-C6A9-4218-8E31-AC1608788732}" type="presParOf" srcId="{06D8DD46-3FF6-4266-B902-7E50FD359707}" destId="{86361BB3-1717-4765-B007-0CA21A17E533}" srcOrd="0" destOrd="0" presId="urn:microsoft.com/office/officeart/2005/8/layout/vList5"/>
    <dgm:cxn modelId="{99BB74B5-079C-45F1-820A-E6CBF9B3CAFF}" type="presParOf" srcId="{06D8DD46-3FF6-4266-B902-7E50FD359707}" destId="{226352FE-D31D-4261-83EF-46B608FDA4B1}" srcOrd="1" destOrd="0" presId="urn:microsoft.com/office/officeart/2005/8/layout/vList5"/>
    <dgm:cxn modelId="{D299E462-75F3-4EF0-8E4C-0A047840AD10}" type="presParOf" srcId="{05E64F62-26FD-4F46-8025-00A2D1C3CA5E}" destId="{0B952EDF-795E-4FF8-8877-8E448393AF50}" srcOrd="3" destOrd="0" presId="urn:microsoft.com/office/officeart/2005/8/layout/vList5"/>
    <dgm:cxn modelId="{8AB3B35E-7923-4414-802D-436F32A8C4E0}" type="presParOf" srcId="{05E64F62-26FD-4F46-8025-00A2D1C3CA5E}" destId="{DF58E2AF-E83D-4E0B-BED2-BDEF47E851FF}" srcOrd="4" destOrd="0" presId="urn:microsoft.com/office/officeart/2005/8/layout/vList5"/>
    <dgm:cxn modelId="{1229DB88-276A-400F-897A-5B972271EABA}" type="presParOf" srcId="{DF58E2AF-E83D-4E0B-BED2-BDEF47E851FF}" destId="{3CF358F1-5EF2-48BA-9237-FB26008D5A4F}" srcOrd="0" destOrd="0" presId="urn:microsoft.com/office/officeart/2005/8/layout/vList5"/>
    <dgm:cxn modelId="{1341D831-858E-4170-8A27-1B67F90BDA7F}" type="presParOf" srcId="{DF58E2AF-E83D-4E0B-BED2-BDEF47E851FF}" destId="{2FE4A322-C6B8-4B5D-B6B6-64F6B2032224}" srcOrd="1" destOrd="0" presId="urn:microsoft.com/office/officeart/2005/8/layout/vList5"/>
    <dgm:cxn modelId="{77F7F2BC-6F0B-4CF6-87F3-2AB3318497CE}" type="presParOf" srcId="{05E64F62-26FD-4F46-8025-00A2D1C3CA5E}" destId="{738AE419-DA98-4A14-B787-9CBBF52A5B5C}" srcOrd="5" destOrd="0" presId="urn:microsoft.com/office/officeart/2005/8/layout/vList5"/>
    <dgm:cxn modelId="{9AEEEABF-7981-423C-BED6-C8DE3B822707}" type="presParOf" srcId="{05E64F62-26FD-4F46-8025-00A2D1C3CA5E}" destId="{2FB233BD-14DD-434C-A94E-1BAE09D7D358}" srcOrd="6" destOrd="0" presId="urn:microsoft.com/office/officeart/2005/8/layout/vList5"/>
    <dgm:cxn modelId="{33573675-4CA5-49D0-AD83-294A9E07456A}" type="presParOf" srcId="{2FB233BD-14DD-434C-A94E-1BAE09D7D358}" destId="{20896308-6293-4C6A-87E9-B66C754A3E21}" srcOrd="0" destOrd="0" presId="urn:microsoft.com/office/officeart/2005/8/layout/vList5"/>
    <dgm:cxn modelId="{C8569938-C1C8-4940-AA7A-79374118DC45}" type="presParOf" srcId="{2FB233BD-14DD-434C-A94E-1BAE09D7D358}" destId="{4BF9AEE6-7296-412D-A9C8-FEDCD8795D9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9CCF6-1F03-4503-9A21-4C2A67F3E3C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9922342-957D-44D0-B258-C3CF6027A76E}">
      <dgm:prSet/>
      <dgm:spPr>
        <a:solidFill>
          <a:srgbClr val="00B050"/>
        </a:solidFill>
      </dgm:spPr>
      <dgm:t>
        <a:bodyPr/>
        <a:lstStyle/>
        <a:p>
          <a:pPr rtl="0"/>
          <a:r>
            <a:rPr lang="en-US" dirty="0" smtClean="0"/>
            <a:t>1. Configure Fabric</a:t>
          </a:r>
          <a:endParaRPr lang="en-US" dirty="0"/>
        </a:p>
      </dgm:t>
    </dgm:pt>
    <dgm:pt modelId="{55B04585-DBC6-4F07-B454-A1D350CE4FCF}" type="parTrans" cxnId="{9C3DBA7E-6616-402D-A647-BB4766639B5D}">
      <dgm:prSet/>
      <dgm:spPr/>
      <dgm:t>
        <a:bodyPr/>
        <a:lstStyle/>
        <a:p>
          <a:endParaRPr lang="en-US"/>
        </a:p>
      </dgm:t>
    </dgm:pt>
    <dgm:pt modelId="{C618AD4F-81EB-4DE1-A5BD-81B819670C1E}" type="sibTrans" cxnId="{9C3DBA7E-6616-402D-A647-BB4766639B5D}">
      <dgm:prSet/>
      <dgm:spPr>
        <a:ln w="76200"/>
      </dgm:spPr>
      <dgm:t>
        <a:bodyPr/>
        <a:lstStyle/>
        <a:p>
          <a:endParaRPr lang="en-US"/>
        </a:p>
      </dgm:t>
    </dgm:pt>
    <dgm:pt modelId="{4FBDB9B2-34B8-479A-994D-9C16E2AA0349}">
      <dgm:prSet/>
      <dgm:spPr>
        <a:solidFill>
          <a:srgbClr val="00B050"/>
        </a:solidFill>
      </dgm:spPr>
      <dgm:t>
        <a:bodyPr/>
        <a:lstStyle/>
        <a:p>
          <a:r>
            <a:rPr lang="en-US" dirty="0" smtClean="0"/>
            <a:t>2. Create &amp; Configure Cloud</a:t>
          </a:r>
          <a:endParaRPr lang="en-US" dirty="0"/>
        </a:p>
      </dgm:t>
    </dgm:pt>
    <dgm:pt modelId="{1EA1AFC1-818C-44F0-BD79-4E828578E740}" type="parTrans" cxnId="{8C036719-345E-4FBA-AAA0-EC148257CFEA}">
      <dgm:prSet/>
      <dgm:spPr/>
      <dgm:t>
        <a:bodyPr/>
        <a:lstStyle/>
        <a:p>
          <a:endParaRPr lang="en-US"/>
        </a:p>
      </dgm:t>
    </dgm:pt>
    <dgm:pt modelId="{6AFF5589-7FBC-482F-B580-79A2CF194EB9}" type="sibTrans" cxnId="{8C036719-345E-4FBA-AAA0-EC148257CFEA}">
      <dgm:prSet/>
      <dgm:spPr>
        <a:ln w="76200"/>
      </dgm:spPr>
      <dgm:t>
        <a:bodyPr/>
        <a:lstStyle/>
        <a:p>
          <a:endParaRPr lang="en-US"/>
        </a:p>
      </dgm:t>
    </dgm:pt>
    <dgm:pt modelId="{30003053-D68F-404A-9986-621B87506744}">
      <dgm:prSet/>
      <dgm:spPr>
        <a:solidFill>
          <a:schemeClr val="tx1">
            <a:lumMod val="60000"/>
            <a:lumOff val="40000"/>
          </a:schemeClr>
        </a:solidFill>
      </dgm:spPr>
      <dgm:t>
        <a:bodyPr/>
        <a:lstStyle/>
        <a:p>
          <a:r>
            <a:rPr lang="en-US" dirty="0" smtClean="0"/>
            <a:t>3. Configure Accounts in SPF</a:t>
          </a:r>
          <a:endParaRPr lang="en-US" dirty="0"/>
        </a:p>
      </dgm:t>
    </dgm:pt>
    <dgm:pt modelId="{833690E1-3C3D-49A9-93AA-E0A5F0BE8D8B}" type="parTrans" cxnId="{99BD47E9-CD24-4623-AE1B-53F1FEA2A45F}">
      <dgm:prSet/>
      <dgm:spPr/>
      <dgm:t>
        <a:bodyPr/>
        <a:lstStyle/>
        <a:p>
          <a:endParaRPr lang="en-US"/>
        </a:p>
      </dgm:t>
    </dgm:pt>
    <dgm:pt modelId="{48A50BB9-F16E-49E4-86F8-E4436B61C8F2}" type="sibTrans" cxnId="{99BD47E9-CD24-4623-AE1B-53F1FEA2A45F}">
      <dgm:prSet/>
      <dgm:spPr>
        <a:solidFill>
          <a:schemeClr val="tx1">
            <a:lumMod val="60000"/>
            <a:lumOff val="40000"/>
          </a:schemeClr>
        </a:solidFill>
        <a:ln w="76200">
          <a:solidFill>
            <a:schemeClr val="tx1">
              <a:lumMod val="60000"/>
              <a:lumOff val="40000"/>
            </a:schemeClr>
          </a:solidFill>
        </a:ln>
      </dgm:spPr>
      <dgm:t>
        <a:bodyPr/>
        <a:lstStyle/>
        <a:p>
          <a:endParaRPr lang="en-US"/>
        </a:p>
      </dgm:t>
    </dgm:pt>
    <dgm:pt modelId="{1CF17498-87D4-4A24-BDBE-2A587D61B96B}">
      <dgm:prSet/>
      <dgm:spPr>
        <a:solidFill>
          <a:schemeClr val="tx1">
            <a:lumMod val="60000"/>
            <a:lumOff val="40000"/>
          </a:schemeClr>
        </a:solidFill>
      </dgm:spPr>
      <dgm:t>
        <a:bodyPr/>
        <a:lstStyle/>
        <a:p>
          <a:r>
            <a:rPr lang="en-US" b="0" i="0" u="none" strike="noStrike" dirty="0" smtClean="0">
              <a:solidFill>
                <a:srgbClr val="FFFFFF"/>
              </a:solidFill>
              <a:effectLst/>
              <a:latin typeface="+mn-lt"/>
              <a:ea typeface="+mn-ea"/>
              <a:cs typeface="+mn-cs"/>
            </a:rPr>
            <a:t>4. Connect Service Management API to SPF</a:t>
          </a:r>
          <a:endParaRPr lang="en-US" dirty="0">
            <a:solidFill>
              <a:srgbClr val="FFFFFF"/>
            </a:solidFill>
            <a:latin typeface="+mn-lt"/>
          </a:endParaRPr>
        </a:p>
      </dgm:t>
    </dgm:pt>
    <dgm:pt modelId="{9C7B1CFD-6A68-4386-9358-646DC9F40474}" type="parTrans" cxnId="{5A4EEFF2-3A72-4413-86F5-71E95A604F41}">
      <dgm:prSet/>
      <dgm:spPr/>
      <dgm:t>
        <a:bodyPr/>
        <a:lstStyle/>
        <a:p>
          <a:endParaRPr lang="en-US"/>
        </a:p>
      </dgm:t>
    </dgm:pt>
    <dgm:pt modelId="{52BD6E87-873A-4278-8669-FF53043CD7F7}" type="sibTrans" cxnId="{5A4EEFF2-3A72-4413-86F5-71E95A604F41}">
      <dgm:prSet/>
      <dgm:spPr>
        <a:solidFill>
          <a:schemeClr val="tx1">
            <a:lumMod val="60000"/>
            <a:lumOff val="40000"/>
          </a:schemeClr>
        </a:solidFill>
        <a:ln w="76200">
          <a:solidFill>
            <a:schemeClr val="tx1">
              <a:lumMod val="60000"/>
              <a:lumOff val="40000"/>
            </a:schemeClr>
          </a:solidFill>
        </a:ln>
      </dgm:spPr>
      <dgm:t>
        <a:bodyPr/>
        <a:lstStyle/>
        <a:p>
          <a:endParaRPr lang="en-US"/>
        </a:p>
      </dgm:t>
    </dgm:pt>
    <dgm:pt modelId="{F0DFE276-C43A-4E5F-9EB6-3BB430507D5E}">
      <dgm:prSet/>
      <dgm:spPr>
        <a:solidFill>
          <a:schemeClr val="tx1">
            <a:lumMod val="60000"/>
            <a:lumOff val="40000"/>
          </a:schemeClr>
        </a:solidFill>
      </dgm:spPr>
      <dgm:t>
        <a:bodyPr/>
        <a:lstStyle/>
        <a:p>
          <a:r>
            <a:rPr lang="en-US" dirty="0" smtClean="0"/>
            <a:t>5. Offer Plan with Cloud to Tenant User</a:t>
          </a:r>
          <a:endParaRPr lang="en-US" dirty="0"/>
        </a:p>
      </dgm:t>
    </dgm:pt>
    <dgm:pt modelId="{9F4D3FF6-F3C1-478C-BBDD-FB4BD0780663}" type="parTrans" cxnId="{36BC5173-3601-4384-AFE3-4622C1624EA3}">
      <dgm:prSet/>
      <dgm:spPr/>
      <dgm:t>
        <a:bodyPr/>
        <a:lstStyle/>
        <a:p>
          <a:endParaRPr lang="en-US"/>
        </a:p>
      </dgm:t>
    </dgm:pt>
    <dgm:pt modelId="{14932E51-99B7-4B61-9AB2-70147477120F}" type="sibTrans" cxnId="{36BC5173-3601-4384-AFE3-4622C1624EA3}">
      <dgm:prSet/>
      <dgm:spPr>
        <a:solidFill>
          <a:schemeClr val="tx1">
            <a:lumMod val="60000"/>
            <a:lumOff val="40000"/>
          </a:schemeClr>
        </a:solidFill>
        <a:ln w="76200">
          <a:solidFill>
            <a:schemeClr val="tx1">
              <a:lumMod val="60000"/>
              <a:lumOff val="40000"/>
            </a:schemeClr>
          </a:solidFill>
        </a:ln>
      </dgm:spPr>
      <dgm:t>
        <a:bodyPr/>
        <a:lstStyle/>
        <a:p>
          <a:endParaRPr lang="en-US"/>
        </a:p>
      </dgm:t>
    </dgm:pt>
    <dgm:pt modelId="{ECC94FF3-56EC-458A-BE4C-4F5A1149585D}">
      <dgm:prSet/>
      <dgm:spPr>
        <a:solidFill>
          <a:schemeClr val="tx1">
            <a:lumMod val="60000"/>
            <a:lumOff val="40000"/>
          </a:schemeClr>
        </a:solidFill>
      </dgm:spPr>
      <dgm:t>
        <a:bodyPr/>
        <a:lstStyle/>
        <a:p>
          <a:r>
            <a:rPr lang="en-US" dirty="0" smtClean="0"/>
            <a:t>6. Tenant Subscribes to Plan and Creates VM</a:t>
          </a:r>
          <a:endParaRPr lang="en-US" dirty="0"/>
        </a:p>
      </dgm:t>
    </dgm:pt>
    <dgm:pt modelId="{4BE615CA-BB36-46F5-B1F1-9027E64E4D7B}" type="parTrans" cxnId="{D0339AE2-613B-4B38-B0A3-A59948309CAE}">
      <dgm:prSet/>
      <dgm:spPr/>
      <dgm:t>
        <a:bodyPr/>
        <a:lstStyle/>
        <a:p>
          <a:endParaRPr lang="en-US"/>
        </a:p>
      </dgm:t>
    </dgm:pt>
    <dgm:pt modelId="{F0642AB0-BE0A-4211-A074-8DFE915F9832}" type="sibTrans" cxnId="{D0339AE2-613B-4B38-B0A3-A59948309CAE}">
      <dgm:prSet/>
      <dgm:spPr/>
      <dgm:t>
        <a:bodyPr/>
        <a:lstStyle/>
        <a:p>
          <a:endParaRPr lang="en-US"/>
        </a:p>
      </dgm:t>
    </dgm:pt>
    <dgm:pt modelId="{81C67393-4A32-4672-9659-679EB069B224}" type="pres">
      <dgm:prSet presAssocID="{F209CCF6-1F03-4503-9A21-4C2A67F3E3C5}" presName="Name0" presStyleCnt="0">
        <dgm:presLayoutVars>
          <dgm:dir/>
          <dgm:resizeHandles val="exact"/>
        </dgm:presLayoutVars>
      </dgm:prSet>
      <dgm:spPr/>
      <dgm:t>
        <a:bodyPr/>
        <a:lstStyle/>
        <a:p>
          <a:endParaRPr lang="en-US"/>
        </a:p>
      </dgm:t>
    </dgm:pt>
    <dgm:pt modelId="{0BF90992-13DA-4769-9009-537D71B1376B}" type="pres">
      <dgm:prSet presAssocID="{69922342-957D-44D0-B258-C3CF6027A76E}" presName="node" presStyleLbl="node1" presStyleIdx="0" presStyleCnt="6">
        <dgm:presLayoutVars>
          <dgm:bulletEnabled val="1"/>
        </dgm:presLayoutVars>
      </dgm:prSet>
      <dgm:spPr/>
      <dgm:t>
        <a:bodyPr/>
        <a:lstStyle/>
        <a:p>
          <a:endParaRPr lang="en-US"/>
        </a:p>
      </dgm:t>
    </dgm:pt>
    <dgm:pt modelId="{8FB02448-FEF6-4732-BD58-10A71C4BB947}" type="pres">
      <dgm:prSet presAssocID="{C618AD4F-81EB-4DE1-A5BD-81B819670C1E}" presName="sibTrans" presStyleLbl="sibTrans1D1" presStyleIdx="0" presStyleCnt="5"/>
      <dgm:spPr/>
      <dgm:t>
        <a:bodyPr/>
        <a:lstStyle/>
        <a:p>
          <a:endParaRPr lang="en-US"/>
        </a:p>
      </dgm:t>
    </dgm:pt>
    <dgm:pt modelId="{F078436C-175E-41AA-9B09-6EDFB81B5479}" type="pres">
      <dgm:prSet presAssocID="{C618AD4F-81EB-4DE1-A5BD-81B819670C1E}" presName="connectorText" presStyleLbl="sibTrans1D1" presStyleIdx="0" presStyleCnt="5"/>
      <dgm:spPr/>
      <dgm:t>
        <a:bodyPr/>
        <a:lstStyle/>
        <a:p>
          <a:endParaRPr lang="en-US"/>
        </a:p>
      </dgm:t>
    </dgm:pt>
    <dgm:pt modelId="{018D1D19-8951-4A8B-B2DA-AD260D9D6959}" type="pres">
      <dgm:prSet presAssocID="{4FBDB9B2-34B8-479A-994D-9C16E2AA0349}" presName="node" presStyleLbl="node1" presStyleIdx="1" presStyleCnt="6">
        <dgm:presLayoutVars>
          <dgm:bulletEnabled val="1"/>
        </dgm:presLayoutVars>
      </dgm:prSet>
      <dgm:spPr/>
      <dgm:t>
        <a:bodyPr/>
        <a:lstStyle/>
        <a:p>
          <a:endParaRPr lang="en-US"/>
        </a:p>
      </dgm:t>
    </dgm:pt>
    <dgm:pt modelId="{F1175B49-6EB5-42A2-93F9-29ECB8685C28}" type="pres">
      <dgm:prSet presAssocID="{6AFF5589-7FBC-482F-B580-79A2CF194EB9}" presName="sibTrans" presStyleLbl="sibTrans1D1" presStyleIdx="1" presStyleCnt="5"/>
      <dgm:spPr/>
      <dgm:t>
        <a:bodyPr/>
        <a:lstStyle/>
        <a:p>
          <a:endParaRPr lang="en-US"/>
        </a:p>
      </dgm:t>
    </dgm:pt>
    <dgm:pt modelId="{24C860D5-0CE7-42D8-8D74-DC3EFF98E366}" type="pres">
      <dgm:prSet presAssocID="{6AFF5589-7FBC-482F-B580-79A2CF194EB9}" presName="connectorText" presStyleLbl="sibTrans1D1" presStyleIdx="1" presStyleCnt="5"/>
      <dgm:spPr/>
      <dgm:t>
        <a:bodyPr/>
        <a:lstStyle/>
        <a:p>
          <a:endParaRPr lang="en-US"/>
        </a:p>
      </dgm:t>
    </dgm:pt>
    <dgm:pt modelId="{8906E809-424D-469C-B1A2-21CB4C916A0F}" type="pres">
      <dgm:prSet presAssocID="{30003053-D68F-404A-9986-621B87506744}" presName="node" presStyleLbl="node1" presStyleIdx="2" presStyleCnt="6">
        <dgm:presLayoutVars>
          <dgm:bulletEnabled val="1"/>
        </dgm:presLayoutVars>
      </dgm:prSet>
      <dgm:spPr/>
      <dgm:t>
        <a:bodyPr/>
        <a:lstStyle/>
        <a:p>
          <a:endParaRPr lang="en-US"/>
        </a:p>
      </dgm:t>
    </dgm:pt>
    <dgm:pt modelId="{A9AF23F4-913A-4680-A9A5-20820F66B5FD}" type="pres">
      <dgm:prSet presAssocID="{48A50BB9-F16E-49E4-86F8-E4436B61C8F2}" presName="sibTrans" presStyleLbl="sibTrans1D1" presStyleIdx="2" presStyleCnt="5"/>
      <dgm:spPr/>
      <dgm:t>
        <a:bodyPr/>
        <a:lstStyle/>
        <a:p>
          <a:endParaRPr lang="en-US"/>
        </a:p>
      </dgm:t>
    </dgm:pt>
    <dgm:pt modelId="{2786D3C7-0D73-4DEA-A4E5-6A7079A2F559}" type="pres">
      <dgm:prSet presAssocID="{48A50BB9-F16E-49E4-86F8-E4436B61C8F2}" presName="connectorText" presStyleLbl="sibTrans1D1" presStyleIdx="2" presStyleCnt="5"/>
      <dgm:spPr/>
      <dgm:t>
        <a:bodyPr/>
        <a:lstStyle/>
        <a:p>
          <a:endParaRPr lang="en-US"/>
        </a:p>
      </dgm:t>
    </dgm:pt>
    <dgm:pt modelId="{05A700D6-76F4-4EEC-912D-320D6BC1A9FE}" type="pres">
      <dgm:prSet presAssocID="{1CF17498-87D4-4A24-BDBE-2A587D61B96B}" presName="node" presStyleLbl="node1" presStyleIdx="3" presStyleCnt="6">
        <dgm:presLayoutVars>
          <dgm:bulletEnabled val="1"/>
        </dgm:presLayoutVars>
      </dgm:prSet>
      <dgm:spPr/>
      <dgm:t>
        <a:bodyPr/>
        <a:lstStyle/>
        <a:p>
          <a:endParaRPr lang="en-US"/>
        </a:p>
      </dgm:t>
    </dgm:pt>
    <dgm:pt modelId="{68086081-7A85-4D25-8F58-0B7F1DD345B4}" type="pres">
      <dgm:prSet presAssocID="{52BD6E87-873A-4278-8669-FF53043CD7F7}" presName="sibTrans" presStyleLbl="sibTrans1D1" presStyleIdx="3" presStyleCnt="5"/>
      <dgm:spPr/>
      <dgm:t>
        <a:bodyPr/>
        <a:lstStyle/>
        <a:p>
          <a:endParaRPr lang="en-US"/>
        </a:p>
      </dgm:t>
    </dgm:pt>
    <dgm:pt modelId="{3042EECF-2404-4044-A8EA-886EEC550D0A}" type="pres">
      <dgm:prSet presAssocID="{52BD6E87-873A-4278-8669-FF53043CD7F7}" presName="connectorText" presStyleLbl="sibTrans1D1" presStyleIdx="3" presStyleCnt="5"/>
      <dgm:spPr/>
      <dgm:t>
        <a:bodyPr/>
        <a:lstStyle/>
        <a:p>
          <a:endParaRPr lang="en-US"/>
        </a:p>
      </dgm:t>
    </dgm:pt>
    <dgm:pt modelId="{56D03D8E-9E35-4AEF-A972-64AF1A9629F0}" type="pres">
      <dgm:prSet presAssocID="{F0DFE276-C43A-4E5F-9EB6-3BB430507D5E}" presName="node" presStyleLbl="node1" presStyleIdx="4" presStyleCnt="6">
        <dgm:presLayoutVars>
          <dgm:bulletEnabled val="1"/>
        </dgm:presLayoutVars>
      </dgm:prSet>
      <dgm:spPr/>
      <dgm:t>
        <a:bodyPr/>
        <a:lstStyle/>
        <a:p>
          <a:endParaRPr lang="en-US"/>
        </a:p>
      </dgm:t>
    </dgm:pt>
    <dgm:pt modelId="{6586EBDA-23EB-4183-AA10-3CA068B57242}" type="pres">
      <dgm:prSet presAssocID="{14932E51-99B7-4B61-9AB2-70147477120F}" presName="sibTrans" presStyleLbl="sibTrans1D1" presStyleIdx="4" presStyleCnt="5"/>
      <dgm:spPr/>
      <dgm:t>
        <a:bodyPr/>
        <a:lstStyle/>
        <a:p>
          <a:endParaRPr lang="en-US"/>
        </a:p>
      </dgm:t>
    </dgm:pt>
    <dgm:pt modelId="{ECB0033F-E0F7-4295-8B66-518BE2C1687F}" type="pres">
      <dgm:prSet presAssocID="{14932E51-99B7-4B61-9AB2-70147477120F}" presName="connectorText" presStyleLbl="sibTrans1D1" presStyleIdx="4" presStyleCnt="5"/>
      <dgm:spPr/>
      <dgm:t>
        <a:bodyPr/>
        <a:lstStyle/>
        <a:p>
          <a:endParaRPr lang="en-US"/>
        </a:p>
      </dgm:t>
    </dgm:pt>
    <dgm:pt modelId="{6778C074-F269-4A90-AE65-D75A65AD0F3A}" type="pres">
      <dgm:prSet presAssocID="{ECC94FF3-56EC-458A-BE4C-4F5A1149585D}" presName="node" presStyleLbl="node1" presStyleIdx="5" presStyleCnt="6">
        <dgm:presLayoutVars>
          <dgm:bulletEnabled val="1"/>
        </dgm:presLayoutVars>
      </dgm:prSet>
      <dgm:spPr/>
      <dgm:t>
        <a:bodyPr/>
        <a:lstStyle/>
        <a:p>
          <a:endParaRPr lang="en-US"/>
        </a:p>
      </dgm:t>
    </dgm:pt>
  </dgm:ptLst>
  <dgm:cxnLst>
    <dgm:cxn modelId="{D0339AE2-613B-4B38-B0A3-A59948309CAE}" srcId="{F209CCF6-1F03-4503-9A21-4C2A67F3E3C5}" destId="{ECC94FF3-56EC-458A-BE4C-4F5A1149585D}" srcOrd="5" destOrd="0" parTransId="{4BE615CA-BB36-46F5-B1F1-9027E64E4D7B}" sibTransId="{F0642AB0-BE0A-4211-A074-8DFE915F9832}"/>
    <dgm:cxn modelId="{8ED83AA0-AD97-44AC-9A18-D12165837158}" type="presOf" srcId="{ECC94FF3-56EC-458A-BE4C-4F5A1149585D}" destId="{6778C074-F269-4A90-AE65-D75A65AD0F3A}" srcOrd="0" destOrd="0" presId="urn:microsoft.com/office/officeart/2005/8/layout/bProcess3"/>
    <dgm:cxn modelId="{F81744CB-88A6-4663-82F3-380C31B5D6A3}" type="presOf" srcId="{F209CCF6-1F03-4503-9A21-4C2A67F3E3C5}" destId="{81C67393-4A32-4672-9659-679EB069B224}" srcOrd="0" destOrd="0" presId="urn:microsoft.com/office/officeart/2005/8/layout/bProcess3"/>
    <dgm:cxn modelId="{5A4EEFF2-3A72-4413-86F5-71E95A604F41}" srcId="{F209CCF6-1F03-4503-9A21-4C2A67F3E3C5}" destId="{1CF17498-87D4-4A24-BDBE-2A587D61B96B}" srcOrd="3" destOrd="0" parTransId="{9C7B1CFD-6A68-4386-9358-646DC9F40474}" sibTransId="{52BD6E87-873A-4278-8669-FF53043CD7F7}"/>
    <dgm:cxn modelId="{9C3DBA7E-6616-402D-A647-BB4766639B5D}" srcId="{F209CCF6-1F03-4503-9A21-4C2A67F3E3C5}" destId="{69922342-957D-44D0-B258-C3CF6027A76E}" srcOrd="0" destOrd="0" parTransId="{55B04585-DBC6-4F07-B454-A1D350CE4FCF}" sibTransId="{C618AD4F-81EB-4DE1-A5BD-81B819670C1E}"/>
    <dgm:cxn modelId="{13D11844-EBB1-47B2-8B2F-5E7B54E640D0}" type="presOf" srcId="{52BD6E87-873A-4278-8669-FF53043CD7F7}" destId="{68086081-7A85-4D25-8F58-0B7F1DD345B4}" srcOrd="0" destOrd="0" presId="urn:microsoft.com/office/officeart/2005/8/layout/bProcess3"/>
    <dgm:cxn modelId="{6D8F1D9C-FF69-445F-B25A-CB917C46B574}" type="presOf" srcId="{48A50BB9-F16E-49E4-86F8-E4436B61C8F2}" destId="{2786D3C7-0D73-4DEA-A4E5-6A7079A2F559}" srcOrd="1" destOrd="0" presId="urn:microsoft.com/office/officeart/2005/8/layout/bProcess3"/>
    <dgm:cxn modelId="{F495F7F9-54A5-4161-8751-AE7BD0E57AD3}" type="presOf" srcId="{48A50BB9-F16E-49E4-86F8-E4436B61C8F2}" destId="{A9AF23F4-913A-4680-A9A5-20820F66B5FD}" srcOrd="0" destOrd="0" presId="urn:microsoft.com/office/officeart/2005/8/layout/bProcess3"/>
    <dgm:cxn modelId="{070DCAD9-D4B9-4AAB-BCB7-9E141AA853C1}" type="presOf" srcId="{F0DFE276-C43A-4E5F-9EB6-3BB430507D5E}" destId="{56D03D8E-9E35-4AEF-A972-64AF1A9629F0}" srcOrd="0" destOrd="0" presId="urn:microsoft.com/office/officeart/2005/8/layout/bProcess3"/>
    <dgm:cxn modelId="{D60FE490-223A-4423-9435-95F344BF283D}" type="presOf" srcId="{6AFF5589-7FBC-482F-B580-79A2CF194EB9}" destId="{24C860D5-0CE7-42D8-8D74-DC3EFF98E366}" srcOrd="1" destOrd="0" presId="urn:microsoft.com/office/officeart/2005/8/layout/bProcess3"/>
    <dgm:cxn modelId="{D3112D7C-5867-4344-AF7E-7A29755BF032}" type="presOf" srcId="{1CF17498-87D4-4A24-BDBE-2A587D61B96B}" destId="{05A700D6-76F4-4EEC-912D-320D6BC1A9FE}" srcOrd="0" destOrd="0" presId="urn:microsoft.com/office/officeart/2005/8/layout/bProcess3"/>
    <dgm:cxn modelId="{435D1D63-4787-4F52-9345-8BA70DBADA12}" type="presOf" srcId="{4FBDB9B2-34B8-479A-994D-9C16E2AA0349}" destId="{018D1D19-8951-4A8B-B2DA-AD260D9D6959}" srcOrd="0" destOrd="0" presId="urn:microsoft.com/office/officeart/2005/8/layout/bProcess3"/>
    <dgm:cxn modelId="{00EAEBCB-9F81-4C6A-AF6D-A1300874CCB5}" type="presOf" srcId="{14932E51-99B7-4B61-9AB2-70147477120F}" destId="{ECB0033F-E0F7-4295-8B66-518BE2C1687F}" srcOrd="1" destOrd="0" presId="urn:microsoft.com/office/officeart/2005/8/layout/bProcess3"/>
    <dgm:cxn modelId="{C9C1CDDB-4D41-4BE5-9ED0-A3B1EAAB0D26}" type="presOf" srcId="{C618AD4F-81EB-4DE1-A5BD-81B819670C1E}" destId="{8FB02448-FEF6-4732-BD58-10A71C4BB947}" srcOrd="0" destOrd="0" presId="urn:microsoft.com/office/officeart/2005/8/layout/bProcess3"/>
    <dgm:cxn modelId="{6236B773-120E-4450-A482-AB04BC87F58D}" type="presOf" srcId="{C618AD4F-81EB-4DE1-A5BD-81B819670C1E}" destId="{F078436C-175E-41AA-9B09-6EDFB81B5479}" srcOrd="1" destOrd="0" presId="urn:microsoft.com/office/officeart/2005/8/layout/bProcess3"/>
    <dgm:cxn modelId="{99E33578-FB6B-421D-AB99-177B5AA583E7}" type="presOf" srcId="{14932E51-99B7-4B61-9AB2-70147477120F}" destId="{6586EBDA-23EB-4183-AA10-3CA068B57242}" srcOrd="0" destOrd="0" presId="urn:microsoft.com/office/officeart/2005/8/layout/bProcess3"/>
    <dgm:cxn modelId="{99BD47E9-CD24-4623-AE1B-53F1FEA2A45F}" srcId="{F209CCF6-1F03-4503-9A21-4C2A67F3E3C5}" destId="{30003053-D68F-404A-9986-621B87506744}" srcOrd="2" destOrd="0" parTransId="{833690E1-3C3D-49A9-93AA-E0A5F0BE8D8B}" sibTransId="{48A50BB9-F16E-49E4-86F8-E4436B61C8F2}"/>
    <dgm:cxn modelId="{ED80533A-CCE1-42CA-974F-46170EF83D5B}" type="presOf" srcId="{6AFF5589-7FBC-482F-B580-79A2CF194EB9}" destId="{F1175B49-6EB5-42A2-93F9-29ECB8685C28}" srcOrd="0" destOrd="0" presId="urn:microsoft.com/office/officeart/2005/8/layout/bProcess3"/>
    <dgm:cxn modelId="{5A18BFBB-8D4C-468E-AA3A-85F2A89DB97E}" type="presOf" srcId="{52BD6E87-873A-4278-8669-FF53043CD7F7}" destId="{3042EECF-2404-4044-A8EA-886EEC550D0A}" srcOrd="1" destOrd="0" presId="urn:microsoft.com/office/officeart/2005/8/layout/bProcess3"/>
    <dgm:cxn modelId="{1DC24747-6F68-4C25-9869-ED8A689066E0}" type="presOf" srcId="{69922342-957D-44D0-B258-C3CF6027A76E}" destId="{0BF90992-13DA-4769-9009-537D71B1376B}" srcOrd="0" destOrd="0" presId="urn:microsoft.com/office/officeart/2005/8/layout/bProcess3"/>
    <dgm:cxn modelId="{8C036719-345E-4FBA-AAA0-EC148257CFEA}" srcId="{F209CCF6-1F03-4503-9A21-4C2A67F3E3C5}" destId="{4FBDB9B2-34B8-479A-994D-9C16E2AA0349}" srcOrd="1" destOrd="0" parTransId="{1EA1AFC1-818C-44F0-BD79-4E828578E740}" sibTransId="{6AFF5589-7FBC-482F-B580-79A2CF194EB9}"/>
    <dgm:cxn modelId="{164CD941-599B-4E7B-8CAE-D7A2376CD55A}" type="presOf" srcId="{30003053-D68F-404A-9986-621B87506744}" destId="{8906E809-424D-469C-B1A2-21CB4C916A0F}" srcOrd="0" destOrd="0" presId="urn:microsoft.com/office/officeart/2005/8/layout/bProcess3"/>
    <dgm:cxn modelId="{36BC5173-3601-4384-AFE3-4622C1624EA3}" srcId="{F209CCF6-1F03-4503-9A21-4C2A67F3E3C5}" destId="{F0DFE276-C43A-4E5F-9EB6-3BB430507D5E}" srcOrd="4" destOrd="0" parTransId="{9F4D3FF6-F3C1-478C-BBDD-FB4BD0780663}" sibTransId="{14932E51-99B7-4B61-9AB2-70147477120F}"/>
    <dgm:cxn modelId="{DC0F7E2B-EBE8-4A6E-B724-DF2294D7A46E}" type="presParOf" srcId="{81C67393-4A32-4672-9659-679EB069B224}" destId="{0BF90992-13DA-4769-9009-537D71B1376B}" srcOrd="0" destOrd="0" presId="urn:microsoft.com/office/officeart/2005/8/layout/bProcess3"/>
    <dgm:cxn modelId="{CD619A77-DE2E-4645-B28D-8C1CB6DDE3C7}" type="presParOf" srcId="{81C67393-4A32-4672-9659-679EB069B224}" destId="{8FB02448-FEF6-4732-BD58-10A71C4BB947}" srcOrd="1" destOrd="0" presId="urn:microsoft.com/office/officeart/2005/8/layout/bProcess3"/>
    <dgm:cxn modelId="{22F27490-5440-4E96-ACC2-CFFB6EDDC5CD}" type="presParOf" srcId="{8FB02448-FEF6-4732-BD58-10A71C4BB947}" destId="{F078436C-175E-41AA-9B09-6EDFB81B5479}" srcOrd="0" destOrd="0" presId="urn:microsoft.com/office/officeart/2005/8/layout/bProcess3"/>
    <dgm:cxn modelId="{E33A0696-F200-42C4-B83E-DA5CFA8688EE}" type="presParOf" srcId="{81C67393-4A32-4672-9659-679EB069B224}" destId="{018D1D19-8951-4A8B-B2DA-AD260D9D6959}" srcOrd="2" destOrd="0" presId="urn:microsoft.com/office/officeart/2005/8/layout/bProcess3"/>
    <dgm:cxn modelId="{A8CB6B6D-6C61-40BF-8706-2EBA68AA96C6}" type="presParOf" srcId="{81C67393-4A32-4672-9659-679EB069B224}" destId="{F1175B49-6EB5-42A2-93F9-29ECB8685C28}" srcOrd="3" destOrd="0" presId="urn:microsoft.com/office/officeart/2005/8/layout/bProcess3"/>
    <dgm:cxn modelId="{A5472299-D739-4289-8951-B51370333C9C}" type="presParOf" srcId="{F1175B49-6EB5-42A2-93F9-29ECB8685C28}" destId="{24C860D5-0CE7-42D8-8D74-DC3EFF98E366}" srcOrd="0" destOrd="0" presId="urn:microsoft.com/office/officeart/2005/8/layout/bProcess3"/>
    <dgm:cxn modelId="{A417A531-2E91-4242-A289-F10590AEF925}" type="presParOf" srcId="{81C67393-4A32-4672-9659-679EB069B224}" destId="{8906E809-424D-469C-B1A2-21CB4C916A0F}" srcOrd="4" destOrd="0" presId="urn:microsoft.com/office/officeart/2005/8/layout/bProcess3"/>
    <dgm:cxn modelId="{D69B8D49-FAFE-40C3-B5DF-D19953687A99}" type="presParOf" srcId="{81C67393-4A32-4672-9659-679EB069B224}" destId="{A9AF23F4-913A-4680-A9A5-20820F66B5FD}" srcOrd="5" destOrd="0" presId="urn:microsoft.com/office/officeart/2005/8/layout/bProcess3"/>
    <dgm:cxn modelId="{3603EC1C-D4FE-4D31-82B7-F43ECB9E977B}" type="presParOf" srcId="{A9AF23F4-913A-4680-A9A5-20820F66B5FD}" destId="{2786D3C7-0D73-4DEA-A4E5-6A7079A2F559}" srcOrd="0" destOrd="0" presId="urn:microsoft.com/office/officeart/2005/8/layout/bProcess3"/>
    <dgm:cxn modelId="{99FC58DE-7BFB-408F-9E03-E5EC016E6AA0}" type="presParOf" srcId="{81C67393-4A32-4672-9659-679EB069B224}" destId="{05A700D6-76F4-4EEC-912D-320D6BC1A9FE}" srcOrd="6" destOrd="0" presId="urn:microsoft.com/office/officeart/2005/8/layout/bProcess3"/>
    <dgm:cxn modelId="{54ADDCE0-359E-4AFF-8438-B5BB323F3240}" type="presParOf" srcId="{81C67393-4A32-4672-9659-679EB069B224}" destId="{68086081-7A85-4D25-8F58-0B7F1DD345B4}" srcOrd="7" destOrd="0" presId="urn:microsoft.com/office/officeart/2005/8/layout/bProcess3"/>
    <dgm:cxn modelId="{C73A645E-CD5A-4752-89EE-A7CC25923BC5}" type="presParOf" srcId="{68086081-7A85-4D25-8F58-0B7F1DD345B4}" destId="{3042EECF-2404-4044-A8EA-886EEC550D0A}" srcOrd="0" destOrd="0" presId="urn:microsoft.com/office/officeart/2005/8/layout/bProcess3"/>
    <dgm:cxn modelId="{AD5974A1-4D36-4EB5-BEFB-F4203EDA15A1}" type="presParOf" srcId="{81C67393-4A32-4672-9659-679EB069B224}" destId="{56D03D8E-9E35-4AEF-A972-64AF1A9629F0}" srcOrd="8" destOrd="0" presId="urn:microsoft.com/office/officeart/2005/8/layout/bProcess3"/>
    <dgm:cxn modelId="{1EAB69C6-EAC5-4375-A253-53763B9D2BD2}" type="presParOf" srcId="{81C67393-4A32-4672-9659-679EB069B224}" destId="{6586EBDA-23EB-4183-AA10-3CA068B57242}" srcOrd="9" destOrd="0" presId="urn:microsoft.com/office/officeart/2005/8/layout/bProcess3"/>
    <dgm:cxn modelId="{4A6A4C52-D380-4C99-835A-E2A36324CCCF}" type="presParOf" srcId="{6586EBDA-23EB-4183-AA10-3CA068B57242}" destId="{ECB0033F-E0F7-4295-8B66-518BE2C1687F}" srcOrd="0" destOrd="0" presId="urn:microsoft.com/office/officeart/2005/8/layout/bProcess3"/>
    <dgm:cxn modelId="{4D3C272F-0F49-49B3-9007-942861E9A0DB}" type="presParOf" srcId="{81C67393-4A32-4672-9659-679EB069B224}" destId="{6778C074-F269-4A90-AE65-D75A65AD0F3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09CCF6-1F03-4503-9A21-4C2A67F3E3C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9922342-957D-44D0-B258-C3CF6027A76E}">
      <dgm:prSet/>
      <dgm:spPr>
        <a:solidFill>
          <a:schemeClr val="tx1">
            <a:lumMod val="60000"/>
            <a:lumOff val="40000"/>
          </a:schemeClr>
        </a:solidFill>
      </dgm:spPr>
      <dgm:t>
        <a:bodyPr/>
        <a:lstStyle/>
        <a:p>
          <a:pPr rtl="0"/>
          <a:r>
            <a:rPr lang="en-US" dirty="0" smtClean="0"/>
            <a:t>1. Configure Fabric</a:t>
          </a:r>
          <a:endParaRPr lang="en-US" dirty="0"/>
        </a:p>
      </dgm:t>
    </dgm:pt>
    <dgm:pt modelId="{55B04585-DBC6-4F07-B454-A1D350CE4FCF}" type="parTrans" cxnId="{9C3DBA7E-6616-402D-A647-BB4766639B5D}">
      <dgm:prSet/>
      <dgm:spPr/>
      <dgm:t>
        <a:bodyPr/>
        <a:lstStyle/>
        <a:p>
          <a:endParaRPr lang="en-US"/>
        </a:p>
      </dgm:t>
    </dgm:pt>
    <dgm:pt modelId="{C618AD4F-81EB-4DE1-A5BD-81B819670C1E}" type="sibTrans" cxnId="{9C3DBA7E-6616-402D-A647-BB4766639B5D}">
      <dgm:prSet/>
      <dgm:spPr>
        <a:ln w="76200">
          <a:solidFill>
            <a:schemeClr val="tx1">
              <a:lumMod val="60000"/>
              <a:lumOff val="40000"/>
            </a:schemeClr>
          </a:solidFill>
        </a:ln>
      </dgm:spPr>
      <dgm:t>
        <a:bodyPr/>
        <a:lstStyle/>
        <a:p>
          <a:endParaRPr lang="en-US"/>
        </a:p>
      </dgm:t>
    </dgm:pt>
    <dgm:pt modelId="{4FBDB9B2-34B8-479A-994D-9C16E2AA0349}">
      <dgm:prSet/>
      <dgm:spPr>
        <a:solidFill>
          <a:schemeClr val="tx1">
            <a:lumMod val="60000"/>
            <a:lumOff val="40000"/>
          </a:schemeClr>
        </a:solidFill>
      </dgm:spPr>
      <dgm:t>
        <a:bodyPr/>
        <a:lstStyle/>
        <a:p>
          <a:r>
            <a:rPr lang="en-US" dirty="0" smtClean="0"/>
            <a:t>2. Create &amp; Configure Cloud</a:t>
          </a:r>
          <a:endParaRPr lang="en-US" dirty="0"/>
        </a:p>
      </dgm:t>
    </dgm:pt>
    <dgm:pt modelId="{1EA1AFC1-818C-44F0-BD79-4E828578E740}" type="parTrans" cxnId="{8C036719-345E-4FBA-AAA0-EC148257CFEA}">
      <dgm:prSet/>
      <dgm:spPr/>
      <dgm:t>
        <a:bodyPr/>
        <a:lstStyle/>
        <a:p>
          <a:endParaRPr lang="en-US"/>
        </a:p>
      </dgm:t>
    </dgm:pt>
    <dgm:pt modelId="{6AFF5589-7FBC-482F-B580-79A2CF194EB9}" type="sibTrans" cxnId="{8C036719-345E-4FBA-AAA0-EC148257CFEA}">
      <dgm:prSet/>
      <dgm:spPr>
        <a:ln w="76200">
          <a:solidFill>
            <a:schemeClr val="tx1">
              <a:lumMod val="60000"/>
              <a:lumOff val="40000"/>
            </a:schemeClr>
          </a:solidFill>
        </a:ln>
      </dgm:spPr>
      <dgm:t>
        <a:bodyPr/>
        <a:lstStyle/>
        <a:p>
          <a:endParaRPr lang="en-US"/>
        </a:p>
      </dgm:t>
    </dgm:pt>
    <dgm:pt modelId="{30003053-D68F-404A-9986-621B87506744}">
      <dgm:prSet/>
      <dgm:spPr/>
      <dgm:t>
        <a:bodyPr/>
        <a:lstStyle/>
        <a:p>
          <a:r>
            <a:rPr lang="en-US" dirty="0" smtClean="0"/>
            <a:t>3. Configure Accounts in SPF</a:t>
          </a:r>
          <a:endParaRPr lang="en-US" dirty="0"/>
        </a:p>
      </dgm:t>
    </dgm:pt>
    <dgm:pt modelId="{833690E1-3C3D-49A9-93AA-E0A5F0BE8D8B}" type="parTrans" cxnId="{99BD47E9-CD24-4623-AE1B-53F1FEA2A45F}">
      <dgm:prSet/>
      <dgm:spPr/>
      <dgm:t>
        <a:bodyPr/>
        <a:lstStyle/>
        <a:p>
          <a:endParaRPr lang="en-US"/>
        </a:p>
      </dgm:t>
    </dgm:pt>
    <dgm:pt modelId="{48A50BB9-F16E-49E4-86F8-E4436B61C8F2}" type="sibTrans" cxnId="{99BD47E9-CD24-4623-AE1B-53F1FEA2A45F}">
      <dgm:prSet/>
      <dgm:spPr>
        <a:ln w="76200"/>
      </dgm:spPr>
      <dgm:t>
        <a:bodyPr/>
        <a:lstStyle/>
        <a:p>
          <a:endParaRPr lang="en-US"/>
        </a:p>
      </dgm:t>
    </dgm:pt>
    <dgm:pt modelId="{1CF17498-87D4-4A24-BDBE-2A587D61B96B}">
      <dgm:prSet/>
      <dgm:spPr>
        <a:solidFill>
          <a:schemeClr val="tx1">
            <a:lumMod val="60000"/>
            <a:lumOff val="40000"/>
          </a:schemeClr>
        </a:solidFill>
      </dgm:spPr>
      <dgm:t>
        <a:bodyPr/>
        <a:lstStyle/>
        <a:p>
          <a:r>
            <a:rPr lang="en-US" b="0" i="0" u="none" strike="noStrike" dirty="0" smtClean="0">
              <a:solidFill>
                <a:srgbClr val="FFFFFF"/>
              </a:solidFill>
              <a:effectLst/>
              <a:latin typeface="+mn-lt"/>
              <a:ea typeface="+mn-ea"/>
              <a:cs typeface="+mn-cs"/>
            </a:rPr>
            <a:t>4. Connect Service Management API to SPF</a:t>
          </a:r>
          <a:endParaRPr lang="en-US" dirty="0">
            <a:solidFill>
              <a:srgbClr val="FFFFFF"/>
            </a:solidFill>
            <a:latin typeface="+mn-lt"/>
          </a:endParaRPr>
        </a:p>
      </dgm:t>
    </dgm:pt>
    <dgm:pt modelId="{9C7B1CFD-6A68-4386-9358-646DC9F40474}" type="parTrans" cxnId="{5A4EEFF2-3A72-4413-86F5-71E95A604F41}">
      <dgm:prSet/>
      <dgm:spPr/>
      <dgm:t>
        <a:bodyPr/>
        <a:lstStyle/>
        <a:p>
          <a:endParaRPr lang="en-US"/>
        </a:p>
      </dgm:t>
    </dgm:pt>
    <dgm:pt modelId="{52BD6E87-873A-4278-8669-FF53043CD7F7}" type="sibTrans" cxnId="{5A4EEFF2-3A72-4413-86F5-71E95A604F41}">
      <dgm:prSet/>
      <dgm:spPr>
        <a:ln w="76200">
          <a:solidFill>
            <a:schemeClr val="tx1">
              <a:lumMod val="60000"/>
              <a:lumOff val="40000"/>
            </a:schemeClr>
          </a:solidFill>
        </a:ln>
      </dgm:spPr>
      <dgm:t>
        <a:bodyPr/>
        <a:lstStyle/>
        <a:p>
          <a:endParaRPr lang="en-US"/>
        </a:p>
      </dgm:t>
    </dgm:pt>
    <dgm:pt modelId="{F0DFE276-C43A-4E5F-9EB6-3BB430507D5E}">
      <dgm:prSet/>
      <dgm:spPr>
        <a:solidFill>
          <a:schemeClr val="tx1">
            <a:lumMod val="60000"/>
            <a:lumOff val="40000"/>
          </a:schemeClr>
        </a:solidFill>
      </dgm:spPr>
      <dgm:t>
        <a:bodyPr/>
        <a:lstStyle/>
        <a:p>
          <a:r>
            <a:rPr lang="en-US" dirty="0" smtClean="0"/>
            <a:t>5. Offer Plan with Cloud to Tenant User</a:t>
          </a:r>
          <a:endParaRPr lang="en-US" dirty="0"/>
        </a:p>
      </dgm:t>
    </dgm:pt>
    <dgm:pt modelId="{9F4D3FF6-F3C1-478C-BBDD-FB4BD0780663}" type="parTrans" cxnId="{36BC5173-3601-4384-AFE3-4622C1624EA3}">
      <dgm:prSet/>
      <dgm:spPr/>
      <dgm:t>
        <a:bodyPr/>
        <a:lstStyle/>
        <a:p>
          <a:endParaRPr lang="en-US"/>
        </a:p>
      </dgm:t>
    </dgm:pt>
    <dgm:pt modelId="{14932E51-99B7-4B61-9AB2-70147477120F}" type="sibTrans" cxnId="{36BC5173-3601-4384-AFE3-4622C1624EA3}">
      <dgm:prSet/>
      <dgm:spPr>
        <a:ln w="76200">
          <a:solidFill>
            <a:schemeClr val="tx1">
              <a:lumMod val="60000"/>
              <a:lumOff val="40000"/>
            </a:schemeClr>
          </a:solidFill>
        </a:ln>
      </dgm:spPr>
      <dgm:t>
        <a:bodyPr/>
        <a:lstStyle/>
        <a:p>
          <a:endParaRPr lang="en-US"/>
        </a:p>
      </dgm:t>
    </dgm:pt>
    <dgm:pt modelId="{ECC94FF3-56EC-458A-BE4C-4F5A1149585D}">
      <dgm:prSet/>
      <dgm:spPr>
        <a:solidFill>
          <a:schemeClr val="tx1">
            <a:lumMod val="60000"/>
            <a:lumOff val="40000"/>
          </a:schemeClr>
        </a:solidFill>
      </dgm:spPr>
      <dgm:t>
        <a:bodyPr/>
        <a:lstStyle/>
        <a:p>
          <a:r>
            <a:rPr lang="en-US" dirty="0" smtClean="0"/>
            <a:t>6. Tenant Subscribes to Plan and Creates VM</a:t>
          </a:r>
          <a:endParaRPr lang="en-US" dirty="0"/>
        </a:p>
      </dgm:t>
    </dgm:pt>
    <dgm:pt modelId="{4BE615CA-BB36-46F5-B1F1-9027E64E4D7B}" type="parTrans" cxnId="{D0339AE2-613B-4B38-B0A3-A59948309CAE}">
      <dgm:prSet/>
      <dgm:spPr/>
      <dgm:t>
        <a:bodyPr/>
        <a:lstStyle/>
        <a:p>
          <a:endParaRPr lang="en-US"/>
        </a:p>
      </dgm:t>
    </dgm:pt>
    <dgm:pt modelId="{F0642AB0-BE0A-4211-A074-8DFE915F9832}" type="sibTrans" cxnId="{D0339AE2-613B-4B38-B0A3-A59948309CAE}">
      <dgm:prSet/>
      <dgm:spPr/>
      <dgm:t>
        <a:bodyPr/>
        <a:lstStyle/>
        <a:p>
          <a:endParaRPr lang="en-US"/>
        </a:p>
      </dgm:t>
    </dgm:pt>
    <dgm:pt modelId="{81C67393-4A32-4672-9659-679EB069B224}" type="pres">
      <dgm:prSet presAssocID="{F209CCF6-1F03-4503-9A21-4C2A67F3E3C5}" presName="Name0" presStyleCnt="0">
        <dgm:presLayoutVars>
          <dgm:dir/>
          <dgm:resizeHandles val="exact"/>
        </dgm:presLayoutVars>
      </dgm:prSet>
      <dgm:spPr/>
      <dgm:t>
        <a:bodyPr/>
        <a:lstStyle/>
        <a:p>
          <a:endParaRPr lang="en-US"/>
        </a:p>
      </dgm:t>
    </dgm:pt>
    <dgm:pt modelId="{0BF90992-13DA-4769-9009-537D71B1376B}" type="pres">
      <dgm:prSet presAssocID="{69922342-957D-44D0-B258-C3CF6027A76E}" presName="node" presStyleLbl="node1" presStyleIdx="0" presStyleCnt="6">
        <dgm:presLayoutVars>
          <dgm:bulletEnabled val="1"/>
        </dgm:presLayoutVars>
      </dgm:prSet>
      <dgm:spPr/>
      <dgm:t>
        <a:bodyPr/>
        <a:lstStyle/>
        <a:p>
          <a:endParaRPr lang="en-US"/>
        </a:p>
      </dgm:t>
    </dgm:pt>
    <dgm:pt modelId="{8FB02448-FEF6-4732-BD58-10A71C4BB947}" type="pres">
      <dgm:prSet presAssocID="{C618AD4F-81EB-4DE1-A5BD-81B819670C1E}" presName="sibTrans" presStyleLbl="sibTrans1D1" presStyleIdx="0" presStyleCnt="5"/>
      <dgm:spPr/>
      <dgm:t>
        <a:bodyPr/>
        <a:lstStyle/>
        <a:p>
          <a:endParaRPr lang="en-US"/>
        </a:p>
      </dgm:t>
    </dgm:pt>
    <dgm:pt modelId="{F078436C-175E-41AA-9B09-6EDFB81B5479}" type="pres">
      <dgm:prSet presAssocID="{C618AD4F-81EB-4DE1-A5BD-81B819670C1E}" presName="connectorText" presStyleLbl="sibTrans1D1" presStyleIdx="0" presStyleCnt="5"/>
      <dgm:spPr/>
      <dgm:t>
        <a:bodyPr/>
        <a:lstStyle/>
        <a:p>
          <a:endParaRPr lang="en-US"/>
        </a:p>
      </dgm:t>
    </dgm:pt>
    <dgm:pt modelId="{018D1D19-8951-4A8B-B2DA-AD260D9D6959}" type="pres">
      <dgm:prSet presAssocID="{4FBDB9B2-34B8-479A-994D-9C16E2AA0349}" presName="node" presStyleLbl="node1" presStyleIdx="1" presStyleCnt="6">
        <dgm:presLayoutVars>
          <dgm:bulletEnabled val="1"/>
        </dgm:presLayoutVars>
      </dgm:prSet>
      <dgm:spPr/>
      <dgm:t>
        <a:bodyPr/>
        <a:lstStyle/>
        <a:p>
          <a:endParaRPr lang="en-US"/>
        </a:p>
      </dgm:t>
    </dgm:pt>
    <dgm:pt modelId="{F1175B49-6EB5-42A2-93F9-29ECB8685C28}" type="pres">
      <dgm:prSet presAssocID="{6AFF5589-7FBC-482F-B580-79A2CF194EB9}" presName="sibTrans" presStyleLbl="sibTrans1D1" presStyleIdx="1" presStyleCnt="5"/>
      <dgm:spPr/>
      <dgm:t>
        <a:bodyPr/>
        <a:lstStyle/>
        <a:p>
          <a:endParaRPr lang="en-US"/>
        </a:p>
      </dgm:t>
    </dgm:pt>
    <dgm:pt modelId="{24C860D5-0CE7-42D8-8D74-DC3EFF98E366}" type="pres">
      <dgm:prSet presAssocID="{6AFF5589-7FBC-482F-B580-79A2CF194EB9}" presName="connectorText" presStyleLbl="sibTrans1D1" presStyleIdx="1" presStyleCnt="5"/>
      <dgm:spPr/>
      <dgm:t>
        <a:bodyPr/>
        <a:lstStyle/>
        <a:p>
          <a:endParaRPr lang="en-US"/>
        </a:p>
      </dgm:t>
    </dgm:pt>
    <dgm:pt modelId="{8906E809-424D-469C-B1A2-21CB4C916A0F}" type="pres">
      <dgm:prSet presAssocID="{30003053-D68F-404A-9986-621B87506744}" presName="node" presStyleLbl="node1" presStyleIdx="2" presStyleCnt="6">
        <dgm:presLayoutVars>
          <dgm:bulletEnabled val="1"/>
        </dgm:presLayoutVars>
      </dgm:prSet>
      <dgm:spPr/>
      <dgm:t>
        <a:bodyPr/>
        <a:lstStyle/>
        <a:p>
          <a:endParaRPr lang="en-US"/>
        </a:p>
      </dgm:t>
    </dgm:pt>
    <dgm:pt modelId="{A9AF23F4-913A-4680-A9A5-20820F66B5FD}" type="pres">
      <dgm:prSet presAssocID="{48A50BB9-F16E-49E4-86F8-E4436B61C8F2}" presName="sibTrans" presStyleLbl="sibTrans1D1" presStyleIdx="2" presStyleCnt="5"/>
      <dgm:spPr/>
      <dgm:t>
        <a:bodyPr/>
        <a:lstStyle/>
        <a:p>
          <a:endParaRPr lang="en-US"/>
        </a:p>
      </dgm:t>
    </dgm:pt>
    <dgm:pt modelId="{2786D3C7-0D73-4DEA-A4E5-6A7079A2F559}" type="pres">
      <dgm:prSet presAssocID="{48A50BB9-F16E-49E4-86F8-E4436B61C8F2}" presName="connectorText" presStyleLbl="sibTrans1D1" presStyleIdx="2" presStyleCnt="5"/>
      <dgm:spPr/>
      <dgm:t>
        <a:bodyPr/>
        <a:lstStyle/>
        <a:p>
          <a:endParaRPr lang="en-US"/>
        </a:p>
      </dgm:t>
    </dgm:pt>
    <dgm:pt modelId="{05A700D6-76F4-4EEC-912D-320D6BC1A9FE}" type="pres">
      <dgm:prSet presAssocID="{1CF17498-87D4-4A24-BDBE-2A587D61B96B}" presName="node" presStyleLbl="node1" presStyleIdx="3" presStyleCnt="6">
        <dgm:presLayoutVars>
          <dgm:bulletEnabled val="1"/>
        </dgm:presLayoutVars>
      </dgm:prSet>
      <dgm:spPr/>
      <dgm:t>
        <a:bodyPr/>
        <a:lstStyle/>
        <a:p>
          <a:endParaRPr lang="en-US"/>
        </a:p>
      </dgm:t>
    </dgm:pt>
    <dgm:pt modelId="{68086081-7A85-4D25-8F58-0B7F1DD345B4}" type="pres">
      <dgm:prSet presAssocID="{52BD6E87-873A-4278-8669-FF53043CD7F7}" presName="sibTrans" presStyleLbl="sibTrans1D1" presStyleIdx="3" presStyleCnt="5"/>
      <dgm:spPr/>
      <dgm:t>
        <a:bodyPr/>
        <a:lstStyle/>
        <a:p>
          <a:endParaRPr lang="en-US"/>
        </a:p>
      </dgm:t>
    </dgm:pt>
    <dgm:pt modelId="{3042EECF-2404-4044-A8EA-886EEC550D0A}" type="pres">
      <dgm:prSet presAssocID="{52BD6E87-873A-4278-8669-FF53043CD7F7}" presName="connectorText" presStyleLbl="sibTrans1D1" presStyleIdx="3" presStyleCnt="5"/>
      <dgm:spPr/>
      <dgm:t>
        <a:bodyPr/>
        <a:lstStyle/>
        <a:p>
          <a:endParaRPr lang="en-US"/>
        </a:p>
      </dgm:t>
    </dgm:pt>
    <dgm:pt modelId="{56D03D8E-9E35-4AEF-A972-64AF1A9629F0}" type="pres">
      <dgm:prSet presAssocID="{F0DFE276-C43A-4E5F-9EB6-3BB430507D5E}" presName="node" presStyleLbl="node1" presStyleIdx="4" presStyleCnt="6">
        <dgm:presLayoutVars>
          <dgm:bulletEnabled val="1"/>
        </dgm:presLayoutVars>
      </dgm:prSet>
      <dgm:spPr/>
      <dgm:t>
        <a:bodyPr/>
        <a:lstStyle/>
        <a:p>
          <a:endParaRPr lang="en-US"/>
        </a:p>
      </dgm:t>
    </dgm:pt>
    <dgm:pt modelId="{6586EBDA-23EB-4183-AA10-3CA068B57242}" type="pres">
      <dgm:prSet presAssocID="{14932E51-99B7-4B61-9AB2-70147477120F}" presName="sibTrans" presStyleLbl="sibTrans1D1" presStyleIdx="4" presStyleCnt="5"/>
      <dgm:spPr/>
      <dgm:t>
        <a:bodyPr/>
        <a:lstStyle/>
        <a:p>
          <a:endParaRPr lang="en-US"/>
        </a:p>
      </dgm:t>
    </dgm:pt>
    <dgm:pt modelId="{ECB0033F-E0F7-4295-8B66-518BE2C1687F}" type="pres">
      <dgm:prSet presAssocID="{14932E51-99B7-4B61-9AB2-70147477120F}" presName="connectorText" presStyleLbl="sibTrans1D1" presStyleIdx="4" presStyleCnt="5"/>
      <dgm:spPr/>
      <dgm:t>
        <a:bodyPr/>
        <a:lstStyle/>
        <a:p>
          <a:endParaRPr lang="en-US"/>
        </a:p>
      </dgm:t>
    </dgm:pt>
    <dgm:pt modelId="{6778C074-F269-4A90-AE65-D75A65AD0F3A}" type="pres">
      <dgm:prSet presAssocID="{ECC94FF3-56EC-458A-BE4C-4F5A1149585D}" presName="node" presStyleLbl="node1" presStyleIdx="5" presStyleCnt="6">
        <dgm:presLayoutVars>
          <dgm:bulletEnabled val="1"/>
        </dgm:presLayoutVars>
      </dgm:prSet>
      <dgm:spPr/>
      <dgm:t>
        <a:bodyPr/>
        <a:lstStyle/>
        <a:p>
          <a:endParaRPr lang="en-US"/>
        </a:p>
      </dgm:t>
    </dgm:pt>
  </dgm:ptLst>
  <dgm:cxnLst>
    <dgm:cxn modelId="{B360833F-F52B-42D6-9CAE-9D49AED7DE00}" type="presOf" srcId="{69922342-957D-44D0-B258-C3CF6027A76E}" destId="{0BF90992-13DA-4769-9009-537D71B1376B}" srcOrd="0" destOrd="0" presId="urn:microsoft.com/office/officeart/2005/8/layout/bProcess3"/>
    <dgm:cxn modelId="{8C036719-345E-4FBA-AAA0-EC148257CFEA}" srcId="{F209CCF6-1F03-4503-9A21-4C2A67F3E3C5}" destId="{4FBDB9B2-34B8-479A-994D-9C16E2AA0349}" srcOrd="1" destOrd="0" parTransId="{1EA1AFC1-818C-44F0-BD79-4E828578E740}" sibTransId="{6AFF5589-7FBC-482F-B580-79A2CF194EB9}"/>
    <dgm:cxn modelId="{B5B768ED-2A21-4188-B5CB-C5EDC42F1150}" type="presOf" srcId="{30003053-D68F-404A-9986-621B87506744}" destId="{8906E809-424D-469C-B1A2-21CB4C916A0F}" srcOrd="0" destOrd="0" presId="urn:microsoft.com/office/officeart/2005/8/layout/bProcess3"/>
    <dgm:cxn modelId="{5A4EEFF2-3A72-4413-86F5-71E95A604F41}" srcId="{F209CCF6-1F03-4503-9A21-4C2A67F3E3C5}" destId="{1CF17498-87D4-4A24-BDBE-2A587D61B96B}" srcOrd="3" destOrd="0" parTransId="{9C7B1CFD-6A68-4386-9358-646DC9F40474}" sibTransId="{52BD6E87-873A-4278-8669-FF53043CD7F7}"/>
    <dgm:cxn modelId="{85C393C2-2B64-4E21-9EE2-7AEF4D075D38}" type="presOf" srcId="{48A50BB9-F16E-49E4-86F8-E4436B61C8F2}" destId="{2786D3C7-0D73-4DEA-A4E5-6A7079A2F559}" srcOrd="1" destOrd="0" presId="urn:microsoft.com/office/officeart/2005/8/layout/bProcess3"/>
    <dgm:cxn modelId="{D0339AE2-613B-4B38-B0A3-A59948309CAE}" srcId="{F209CCF6-1F03-4503-9A21-4C2A67F3E3C5}" destId="{ECC94FF3-56EC-458A-BE4C-4F5A1149585D}" srcOrd="5" destOrd="0" parTransId="{4BE615CA-BB36-46F5-B1F1-9027E64E4D7B}" sibTransId="{F0642AB0-BE0A-4211-A074-8DFE915F9832}"/>
    <dgm:cxn modelId="{99BD47E9-CD24-4623-AE1B-53F1FEA2A45F}" srcId="{F209CCF6-1F03-4503-9A21-4C2A67F3E3C5}" destId="{30003053-D68F-404A-9986-621B87506744}" srcOrd="2" destOrd="0" parTransId="{833690E1-3C3D-49A9-93AA-E0A5F0BE8D8B}" sibTransId="{48A50BB9-F16E-49E4-86F8-E4436B61C8F2}"/>
    <dgm:cxn modelId="{A60CB364-247F-4AA5-BDB1-5540411F980F}" type="presOf" srcId="{ECC94FF3-56EC-458A-BE4C-4F5A1149585D}" destId="{6778C074-F269-4A90-AE65-D75A65AD0F3A}" srcOrd="0" destOrd="0" presId="urn:microsoft.com/office/officeart/2005/8/layout/bProcess3"/>
    <dgm:cxn modelId="{84DEFACF-9E21-4D12-9C3E-29A347FDEF54}" type="presOf" srcId="{C618AD4F-81EB-4DE1-A5BD-81B819670C1E}" destId="{F078436C-175E-41AA-9B09-6EDFB81B5479}" srcOrd="1" destOrd="0" presId="urn:microsoft.com/office/officeart/2005/8/layout/bProcess3"/>
    <dgm:cxn modelId="{9FC6BC33-846A-4D78-B489-92FA7E289106}" type="presOf" srcId="{6AFF5589-7FBC-482F-B580-79A2CF194EB9}" destId="{24C860D5-0CE7-42D8-8D74-DC3EFF98E366}" srcOrd="1" destOrd="0" presId="urn:microsoft.com/office/officeart/2005/8/layout/bProcess3"/>
    <dgm:cxn modelId="{36BC5173-3601-4384-AFE3-4622C1624EA3}" srcId="{F209CCF6-1F03-4503-9A21-4C2A67F3E3C5}" destId="{F0DFE276-C43A-4E5F-9EB6-3BB430507D5E}" srcOrd="4" destOrd="0" parTransId="{9F4D3FF6-F3C1-478C-BBDD-FB4BD0780663}" sibTransId="{14932E51-99B7-4B61-9AB2-70147477120F}"/>
    <dgm:cxn modelId="{97A2B3CA-03AB-4841-A707-789E95C034AD}" type="presOf" srcId="{4FBDB9B2-34B8-479A-994D-9C16E2AA0349}" destId="{018D1D19-8951-4A8B-B2DA-AD260D9D6959}" srcOrd="0" destOrd="0" presId="urn:microsoft.com/office/officeart/2005/8/layout/bProcess3"/>
    <dgm:cxn modelId="{174AC1D0-B660-4A97-A967-0BB79691DAB6}" type="presOf" srcId="{14932E51-99B7-4B61-9AB2-70147477120F}" destId="{ECB0033F-E0F7-4295-8B66-518BE2C1687F}" srcOrd="1" destOrd="0" presId="urn:microsoft.com/office/officeart/2005/8/layout/bProcess3"/>
    <dgm:cxn modelId="{5562DBEB-F88D-4F04-A78E-5AFB8767E9E2}" type="presOf" srcId="{F209CCF6-1F03-4503-9A21-4C2A67F3E3C5}" destId="{81C67393-4A32-4672-9659-679EB069B224}" srcOrd="0" destOrd="0" presId="urn:microsoft.com/office/officeart/2005/8/layout/bProcess3"/>
    <dgm:cxn modelId="{13695741-714B-4C18-A32A-917806CE94A7}" type="presOf" srcId="{1CF17498-87D4-4A24-BDBE-2A587D61B96B}" destId="{05A700D6-76F4-4EEC-912D-320D6BC1A9FE}" srcOrd="0" destOrd="0" presId="urn:microsoft.com/office/officeart/2005/8/layout/bProcess3"/>
    <dgm:cxn modelId="{E2036386-2D88-4BDF-8A82-C8D92E03CCBD}" type="presOf" srcId="{C618AD4F-81EB-4DE1-A5BD-81B819670C1E}" destId="{8FB02448-FEF6-4732-BD58-10A71C4BB947}" srcOrd="0" destOrd="0" presId="urn:microsoft.com/office/officeart/2005/8/layout/bProcess3"/>
    <dgm:cxn modelId="{12DC7355-B2C7-4618-B2BD-C32E911D3267}" type="presOf" srcId="{6AFF5589-7FBC-482F-B580-79A2CF194EB9}" destId="{F1175B49-6EB5-42A2-93F9-29ECB8685C28}" srcOrd="0" destOrd="0" presId="urn:microsoft.com/office/officeart/2005/8/layout/bProcess3"/>
    <dgm:cxn modelId="{A9A95B4A-68B7-4DA6-A416-00F981CDEDC6}" type="presOf" srcId="{52BD6E87-873A-4278-8669-FF53043CD7F7}" destId="{68086081-7A85-4D25-8F58-0B7F1DD345B4}" srcOrd="0" destOrd="0" presId="urn:microsoft.com/office/officeart/2005/8/layout/bProcess3"/>
    <dgm:cxn modelId="{54BA53AB-6CB5-481C-B464-FACDBC6DB91C}" type="presOf" srcId="{48A50BB9-F16E-49E4-86F8-E4436B61C8F2}" destId="{A9AF23F4-913A-4680-A9A5-20820F66B5FD}" srcOrd="0" destOrd="0" presId="urn:microsoft.com/office/officeart/2005/8/layout/bProcess3"/>
    <dgm:cxn modelId="{9216CF46-0D61-4482-A413-93DB86CD6DBF}" type="presOf" srcId="{52BD6E87-873A-4278-8669-FF53043CD7F7}" destId="{3042EECF-2404-4044-A8EA-886EEC550D0A}" srcOrd="1" destOrd="0" presId="urn:microsoft.com/office/officeart/2005/8/layout/bProcess3"/>
    <dgm:cxn modelId="{8AA6040E-A9E3-4A8E-B0A9-1DAD10704A3D}" type="presOf" srcId="{F0DFE276-C43A-4E5F-9EB6-3BB430507D5E}" destId="{56D03D8E-9E35-4AEF-A972-64AF1A9629F0}" srcOrd="0" destOrd="0" presId="urn:microsoft.com/office/officeart/2005/8/layout/bProcess3"/>
    <dgm:cxn modelId="{9C3DBA7E-6616-402D-A647-BB4766639B5D}" srcId="{F209CCF6-1F03-4503-9A21-4C2A67F3E3C5}" destId="{69922342-957D-44D0-B258-C3CF6027A76E}" srcOrd="0" destOrd="0" parTransId="{55B04585-DBC6-4F07-B454-A1D350CE4FCF}" sibTransId="{C618AD4F-81EB-4DE1-A5BD-81B819670C1E}"/>
    <dgm:cxn modelId="{C8AB62FB-9214-41B3-B937-A708696EB3BF}" type="presOf" srcId="{14932E51-99B7-4B61-9AB2-70147477120F}" destId="{6586EBDA-23EB-4183-AA10-3CA068B57242}" srcOrd="0" destOrd="0" presId="urn:microsoft.com/office/officeart/2005/8/layout/bProcess3"/>
    <dgm:cxn modelId="{B877E067-411A-4EE3-B296-67ABB0370027}" type="presParOf" srcId="{81C67393-4A32-4672-9659-679EB069B224}" destId="{0BF90992-13DA-4769-9009-537D71B1376B}" srcOrd="0" destOrd="0" presId="urn:microsoft.com/office/officeart/2005/8/layout/bProcess3"/>
    <dgm:cxn modelId="{DCE86F2F-9054-4C23-B39F-A67AC3C39089}" type="presParOf" srcId="{81C67393-4A32-4672-9659-679EB069B224}" destId="{8FB02448-FEF6-4732-BD58-10A71C4BB947}" srcOrd="1" destOrd="0" presId="urn:microsoft.com/office/officeart/2005/8/layout/bProcess3"/>
    <dgm:cxn modelId="{9C1E5783-5BBF-4587-ABB5-F9E6049D6FDC}" type="presParOf" srcId="{8FB02448-FEF6-4732-BD58-10A71C4BB947}" destId="{F078436C-175E-41AA-9B09-6EDFB81B5479}" srcOrd="0" destOrd="0" presId="urn:microsoft.com/office/officeart/2005/8/layout/bProcess3"/>
    <dgm:cxn modelId="{CB99909D-D1B0-4BFB-BB39-8263F9FB5E57}" type="presParOf" srcId="{81C67393-4A32-4672-9659-679EB069B224}" destId="{018D1D19-8951-4A8B-B2DA-AD260D9D6959}" srcOrd="2" destOrd="0" presId="urn:microsoft.com/office/officeart/2005/8/layout/bProcess3"/>
    <dgm:cxn modelId="{794535CF-96C9-4273-946E-2C45560BF613}" type="presParOf" srcId="{81C67393-4A32-4672-9659-679EB069B224}" destId="{F1175B49-6EB5-42A2-93F9-29ECB8685C28}" srcOrd="3" destOrd="0" presId="urn:microsoft.com/office/officeart/2005/8/layout/bProcess3"/>
    <dgm:cxn modelId="{CC9582B7-A2CB-4241-BFF9-816E99A5C722}" type="presParOf" srcId="{F1175B49-6EB5-42A2-93F9-29ECB8685C28}" destId="{24C860D5-0CE7-42D8-8D74-DC3EFF98E366}" srcOrd="0" destOrd="0" presId="urn:microsoft.com/office/officeart/2005/8/layout/bProcess3"/>
    <dgm:cxn modelId="{3E7644B8-8EF4-421D-9049-5BE5BA8AEE20}" type="presParOf" srcId="{81C67393-4A32-4672-9659-679EB069B224}" destId="{8906E809-424D-469C-B1A2-21CB4C916A0F}" srcOrd="4" destOrd="0" presId="urn:microsoft.com/office/officeart/2005/8/layout/bProcess3"/>
    <dgm:cxn modelId="{0AF4116D-CFDC-458B-8317-C2B7A4035F6C}" type="presParOf" srcId="{81C67393-4A32-4672-9659-679EB069B224}" destId="{A9AF23F4-913A-4680-A9A5-20820F66B5FD}" srcOrd="5" destOrd="0" presId="urn:microsoft.com/office/officeart/2005/8/layout/bProcess3"/>
    <dgm:cxn modelId="{A08A7BAB-8D98-49F9-80AA-7D5CE1DDB965}" type="presParOf" srcId="{A9AF23F4-913A-4680-A9A5-20820F66B5FD}" destId="{2786D3C7-0D73-4DEA-A4E5-6A7079A2F559}" srcOrd="0" destOrd="0" presId="urn:microsoft.com/office/officeart/2005/8/layout/bProcess3"/>
    <dgm:cxn modelId="{A04069D6-1CC4-4BB2-8AE7-5EBBF9993B25}" type="presParOf" srcId="{81C67393-4A32-4672-9659-679EB069B224}" destId="{05A700D6-76F4-4EEC-912D-320D6BC1A9FE}" srcOrd="6" destOrd="0" presId="urn:microsoft.com/office/officeart/2005/8/layout/bProcess3"/>
    <dgm:cxn modelId="{2509369D-1029-49E7-A82F-487F97D4D5A5}" type="presParOf" srcId="{81C67393-4A32-4672-9659-679EB069B224}" destId="{68086081-7A85-4D25-8F58-0B7F1DD345B4}" srcOrd="7" destOrd="0" presId="urn:microsoft.com/office/officeart/2005/8/layout/bProcess3"/>
    <dgm:cxn modelId="{7BC48B16-933A-4208-B9D9-D1DED8D0C2CD}" type="presParOf" srcId="{68086081-7A85-4D25-8F58-0B7F1DD345B4}" destId="{3042EECF-2404-4044-A8EA-886EEC550D0A}" srcOrd="0" destOrd="0" presId="urn:microsoft.com/office/officeart/2005/8/layout/bProcess3"/>
    <dgm:cxn modelId="{69F87ADE-A2FB-43B1-9274-21DC5291330C}" type="presParOf" srcId="{81C67393-4A32-4672-9659-679EB069B224}" destId="{56D03D8E-9E35-4AEF-A972-64AF1A9629F0}" srcOrd="8" destOrd="0" presId="urn:microsoft.com/office/officeart/2005/8/layout/bProcess3"/>
    <dgm:cxn modelId="{D11D7CC0-17B4-4C15-A574-5A5FFA4F2932}" type="presParOf" srcId="{81C67393-4A32-4672-9659-679EB069B224}" destId="{6586EBDA-23EB-4183-AA10-3CA068B57242}" srcOrd="9" destOrd="0" presId="urn:microsoft.com/office/officeart/2005/8/layout/bProcess3"/>
    <dgm:cxn modelId="{AA6861B0-C6D5-4003-BE94-CCB0C8FC0397}" type="presParOf" srcId="{6586EBDA-23EB-4183-AA10-3CA068B57242}" destId="{ECB0033F-E0F7-4295-8B66-518BE2C1687F}" srcOrd="0" destOrd="0" presId="urn:microsoft.com/office/officeart/2005/8/layout/bProcess3"/>
    <dgm:cxn modelId="{97B49266-8ED0-424E-940F-F5405ECCEE3B}" type="presParOf" srcId="{81C67393-4A32-4672-9659-679EB069B224}" destId="{6778C074-F269-4A90-AE65-D75A65AD0F3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209CCF6-1F03-4503-9A21-4C2A67F3E3C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69922342-957D-44D0-B258-C3CF6027A76E}">
      <dgm:prSet/>
      <dgm:spPr>
        <a:solidFill>
          <a:schemeClr val="tx1">
            <a:lumMod val="60000"/>
            <a:lumOff val="40000"/>
          </a:schemeClr>
        </a:solidFill>
      </dgm:spPr>
      <dgm:t>
        <a:bodyPr/>
        <a:lstStyle/>
        <a:p>
          <a:pPr rtl="0"/>
          <a:r>
            <a:rPr lang="en-US" dirty="0" smtClean="0"/>
            <a:t>1. Configure Fabric</a:t>
          </a:r>
          <a:endParaRPr lang="en-US" dirty="0"/>
        </a:p>
      </dgm:t>
    </dgm:pt>
    <dgm:pt modelId="{55B04585-DBC6-4F07-B454-A1D350CE4FCF}" type="parTrans" cxnId="{9C3DBA7E-6616-402D-A647-BB4766639B5D}">
      <dgm:prSet/>
      <dgm:spPr/>
      <dgm:t>
        <a:bodyPr/>
        <a:lstStyle/>
        <a:p>
          <a:endParaRPr lang="en-US"/>
        </a:p>
      </dgm:t>
    </dgm:pt>
    <dgm:pt modelId="{C618AD4F-81EB-4DE1-A5BD-81B819670C1E}" type="sibTrans" cxnId="{9C3DBA7E-6616-402D-A647-BB4766639B5D}">
      <dgm:prSet/>
      <dgm:spPr>
        <a:ln w="76200"/>
      </dgm:spPr>
      <dgm:t>
        <a:bodyPr/>
        <a:lstStyle/>
        <a:p>
          <a:endParaRPr lang="en-US"/>
        </a:p>
      </dgm:t>
    </dgm:pt>
    <dgm:pt modelId="{4FBDB9B2-34B8-479A-994D-9C16E2AA0349}">
      <dgm:prSet/>
      <dgm:spPr>
        <a:solidFill>
          <a:schemeClr val="tx1">
            <a:lumMod val="60000"/>
            <a:lumOff val="40000"/>
          </a:schemeClr>
        </a:solidFill>
      </dgm:spPr>
      <dgm:t>
        <a:bodyPr/>
        <a:lstStyle/>
        <a:p>
          <a:r>
            <a:rPr lang="en-US" dirty="0" smtClean="0"/>
            <a:t>2. Create &amp; Configure Cloud</a:t>
          </a:r>
          <a:endParaRPr lang="en-US" dirty="0"/>
        </a:p>
      </dgm:t>
    </dgm:pt>
    <dgm:pt modelId="{1EA1AFC1-818C-44F0-BD79-4E828578E740}" type="parTrans" cxnId="{8C036719-345E-4FBA-AAA0-EC148257CFEA}">
      <dgm:prSet/>
      <dgm:spPr/>
      <dgm:t>
        <a:bodyPr/>
        <a:lstStyle/>
        <a:p>
          <a:endParaRPr lang="en-US"/>
        </a:p>
      </dgm:t>
    </dgm:pt>
    <dgm:pt modelId="{6AFF5589-7FBC-482F-B580-79A2CF194EB9}" type="sibTrans" cxnId="{8C036719-345E-4FBA-AAA0-EC148257CFEA}">
      <dgm:prSet/>
      <dgm:spPr>
        <a:ln w="76200"/>
      </dgm:spPr>
      <dgm:t>
        <a:bodyPr/>
        <a:lstStyle/>
        <a:p>
          <a:endParaRPr lang="en-US"/>
        </a:p>
      </dgm:t>
    </dgm:pt>
    <dgm:pt modelId="{30003053-D68F-404A-9986-621B87506744}">
      <dgm:prSet/>
      <dgm:spPr>
        <a:solidFill>
          <a:schemeClr val="tx1">
            <a:lumMod val="60000"/>
            <a:lumOff val="40000"/>
          </a:schemeClr>
        </a:solidFill>
      </dgm:spPr>
      <dgm:t>
        <a:bodyPr/>
        <a:lstStyle/>
        <a:p>
          <a:r>
            <a:rPr lang="en-US" dirty="0" smtClean="0"/>
            <a:t>3. Configure Accounts in SPF</a:t>
          </a:r>
          <a:endParaRPr lang="en-US" dirty="0"/>
        </a:p>
      </dgm:t>
    </dgm:pt>
    <dgm:pt modelId="{833690E1-3C3D-49A9-93AA-E0A5F0BE8D8B}" type="parTrans" cxnId="{99BD47E9-CD24-4623-AE1B-53F1FEA2A45F}">
      <dgm:prSet/>
      <dgm:spPr/>
      <dgm:t>
        <a:bodyPr/>
        <a:lstStyle/>
        <a:p>
          <a:endParaRPr lang="en-US"/>
        </a:p>
      </dgm:t>
    </dgm:pt>
    <dgm:pt modelId="{48A50BB9-F16E-49E4-86F8-E4436B61C8F2}" type="sibTrans" cxnId="{99BD47E9-CD24-4623-AE1B-53F1FEA2A45F}">
      <dgm:prSet/>
      <dgm:spPr>
        <a:ln w="76200"/>
      </dgm:spPr>
      <dgm:t>
        <a:bodyPr/>
        <a:lstStyle/>
        <a:p>
          <a:endParaRPr lang="en-US"/>
        </a:p>
      </dgm:t>
    </dgm:pt>
    <dgm:pt modelId="{1CF17498-87D4-4A24-BDBE-2A587D61B96B}">
      <dgm:prSet/>
      <dgm:spPr>
        <a:solidFill>
          <a:srgbClr val="B4009E"/>
        </a:solidFill>
      </dgm:spPr>
      <dgm:t>
        <a:bodyPr/>
        <a:lstStyle/>
        <a:p>
          <a:r>
            <a:rPr lang="en-US" b="0" i="0" u="none" strike="noStrike" dirty="0" smtClean="0">
              <a:solidFill>
                <a:srgbClr val="FFFFFF"/>
              </a:solidFill>
              <a:effectLst/>
              <a:latin typeface="+mn-lt"/>
              <a:ea typeface="+mn-ea"/>
              <a:cs typeface="+mn-cs"/>
            </a:rPr>
            <a:t>4. Connect Service Management API to SPF &amp; Register VMM server</a:t>
          </a:r>
          <a:endParaRPr lang="en-US" b="0" i="0" u="none" strike="noStrike" dirty="0">
            <a:solidFill>
              <a:srgbClr val="FFFFFF"/>
            </a:solidFill>
            <a:effectLst/>
            <a:latin typeface="+mn-lt"/>
            <a:ea typeface="+mn-ea"/>
            <a:cs typeface="+mn-cs"/>
          </a:endParaRPr>
        </a:p>
      </dgm:t>
    </dgm:pt>
    <dgm:pt modelId="{9C7B1CFD-6A68-4386-9358-646DC9F40474}" type="parTrans" cxnId="{5A4EEFF2-3A72-4413-86F5-71E95A604F41}">
      <dgm:prSet/>
      <dgm:spPr/>
      <dgm:t>
        <a:bodyPr/>
        <a:lstStyle/>
        <a:p>
          <a:endParaRPr lang="en-US"/>
        </a:p>
      </dgm:t>
    </dgm:pt>
    <dgm:pt modelId="{52BD6E87-873A-4278-8669-FF53043CD7F7}" type="sibTrans" cxnId="{5A4EEFF2-3A72-4413-86F5-71E95A604F41}">
      <dgm:prSet/>
      <dgm:spPr>
        <a:ln w="76200"/>
      </dgm:spPr>
      <dgm:t>
        <a:bodyPr/>
        <a:lstStyle/>
        <a:p>
          <a:endParaRPr lang="en-US"/>
        </a:p>
      </dgm:t>
    </dgm:pt>
    <dgm:pt modelId="{F0DFE276-C43A-4E5F-9EB6-3BB430507D5E}">
      <dgm:prSet/>
      <dgm:spPr>
        <a:solidFill>
          <a:srgbClr val="B4009E"/>
        </a:solidFill>
      </dgm:spPr>
      <dgm:t>
        <a:bodyPr/>
        <a:lstStyle/>
        <a:p>
          <a:r>
            <a:rPr lang="en-US" dirty="0" smtClean="0"/>
            <a:t>5. Offer Plan with Cloud to Tenant User</a:t>
          </a:r>
          <a:endParaRPr lang="en-US" dirty="0"/>
        </a:p>
      </dgm:t>
    </dgm:pt>
    <dgm:pt modelId="{9F4D3FF6-F3C1-478C-BBDD-FB4BD0780663}" type="parTrans" cxnId="{36BC5173-3601-4384-AFE3-4622C1624EA3}">
      <dgm:prSet/>
      <dgm:spPr/>
      <dgm:t>
        <a:bodyPr/>
        <a:lstStyle/>
        <a:p>
          <a:endParaRPr lang="en-US"/>
        </a:p>
      </dgm:t>
    </dgm:pt>
    <dgm:pt modelId="{14932E51-99B7-4B61-9AB2-70147477120F}" type="sibTrans" cxnId="{36BC5173-3601-4384-AFE3-4622C1624EA3}">
      <dgm:prSet/>
      <dgm:spPr>
        <a:ln w="76200"/>
      </dgm:spPr>
      <dgm:t>
        <a:bodyPr/>
        <a:lstStyle/>
        <a:p>
          <a:endParaRPr lang="en-US"/>
        </a:p>
      </dgm:t>
    </dgm:pt>
    <dgm:pt modelId="{ECC94FF3-56EC-458A-BE4C-4F5A1149585D}">
      <dgm:prSet/>
      <dgm:spPr>
        <a:solidFill>
          <a:srgbClr val="B4009E"/>
        </a:solidFill>
      </dgm:spPr>
      <dgm:t>
        <a:bodyPr/>
        <a:lstStyle/>
        <a:p>
          <a:r>
            <a:rPr lang="en-US" dirty="0" smtClean="0"/>
            <a:t>6. Tenant Subscribes to Plan and Creates VM</a:t>
          </a:r>
          <a:endParaRPr lang="en-US" dirty="0"/>
        </a:p>
      </dgm:t>
    </dgm:pt>
    <dgm:pt modelId="{4BE615CA-BB36-46F5-B1F1-9027E64E4D7B}" type="parTrans" cxnId="{D0339AE2-613B-4B38-B0A3-A59948309CAE}">
      <dgm:prSet/>
      <dgm:spPr/>
      <dgm:t>
        <a:bodyPr/>
        <a:lstStyle/>
        <a:p>
          <a:endParaRPr lang="en-US"/>
        </a:p>
      </dgm:t>
    </dgm:pt>
    <dgm:pt modelId="{F0642AB0-BE0A-4211-A074-8DFE915F9832}" type="sibTrans" cxnId="{D0339AE2-613B-4B38-B0A3-A59948309CAE}">
      <dgm:prSet/>
      <dgm:spPr/>
      <dgm:t>
        <a:bodyPr/>
        <a:lstStyle/>
        <a:p>
          <a:endParaRPr lang="en-US"/>
        </a:p>
      </dgm:t>
    </dgm:pt>
    <dgm:pt modelId="{81C67393-4A32-4672-9659-679EB069B224}" type="pres">
      <dgm:prSet presAssocID="{F209CCF6-1F03-4503-9A21-4C2A67F3E3C5}" presName="Name0" presStyleCnt="0">
        <dgm:presLayoutVars>
          <dgm:dir/>
          <dgm:resizeHandles val="exact"/>
        </dgm:presLayoutVars>
      </dgm:prSet>
      <dgm:spPr/>
      <dgm:t>
        <a:bodyPr/>
        <a:lstStyle/>
        <a:p>
          <a:endParaRPr lang="en-US"/>
        </a:p>
      </dgm:t>
    </dgm:pt>
    <dgm:pt modelId="{0BF90992-13DA-4769-9009-537D71B1376B}" type="pres">
      <dgm:prSet presAssocID="{69922342-957D-44D0-B258-C3CF6027A76E}" presName="node" presStyleLbl="node1" presStyleIdx="0" presStyleCnt="6" custLinFactNeighborX="1198" custLinFactNeighborY="-1331">
        <dgm:presLayoutVars>
          <dgm:bulletEnabled val="1"/>
        </dgm:presLayoutVars>
      </dgm:prSet>
      <dgm:spPr/>
      <dgm:t>
        <a:bodyPr/>
        <a:lstStyle/>
        <a:p>
          <a:endParaRPr lang="en-US"/>
        </a:p>
      </dgm:t>
    </dgm:pt>
    <dgm:pt modelId="{8FB02448-FEF6-4732-BD58-10A71C4BB947}" type="pres">
      <dgm:prSet presAssocID="{C618AD4F-81EB-4DE1-A5BD-81B819670C1E}" presName="sibTrans" presStyleLbl="sibTrans1D1" presStyleIdx="0" presStyleCnt="5"/>
      <dgm:spPr/>
      <dgm:t>
        <a:bodyPr/>
        <a:lstStyle/>
        <a:p>
          <a:endParaRPr lang="en-US"/>
        </a:p>
      </dgm:t>
    </dgm:pt>
    <dgm:pt modelId="{F078436C-175E-41AA-9B09-6EDFB81B5479}" type="pres">
      <dgm:prSet presAssocID="{C618AD4F-81EB-4DE1-A5BD-81B819670C1E}" presName="connectorText" presStyleLbl="sibTrans1D1" presStyleIdx="0" presStyleCnt="5"/>
      <dgm:spPr/>
      <dgm:t>
        <a:bodyPr/>
        <a:lstStyle/>
        <a:p>
          <a:endParaRPr lang="en-US"/>
        </a:p>
      </dgm:t>
    </dgm:pt>
    <dgm:pt modelId="{018D1D19-8951-4A8B-B2DA-AD260D9D6959}" type="pres">
      <dgm:prSet presAssocID="{4FBDB9B2-34B8-479A-994D-9C16E2AA0349}" presName="node" presStyleLbl="node1" presStyleIdx="1" presStyleCnt="6">
        <dgm:presLayoutVars>
          <dgm:bulletEnabled val="1"/>
        </dgm:presLayoutVars>
      </dgm:prSet>
      <dgm:spPr/>
      <dgm:t>
        <a:bodyPr/>
        <a:lstStyle/>
        <a:p>
          <a:endParaRPr lang="en-US"/>
        </a:p>
      </dgm:t>
    </dgm:pt>
    <dgm:pt modelId="{F1175B49-6EB5-42A2-93F9-29ECB8685C28}" type="pres">
      <dgm:prSet presAssocID="{6AFF5589-7FBC-482F-B580-79A2CF194EB9}" presName="sibTrans" presStyleLbl="sibTrans1D1" presStyleIdx="1" presStyleCnt="5"/>
      <dgm:spPr/>
      <dgm:t>
        <a:bodyPr/>
        <a:lstStyle/>
        <a:p>
          <a:endParaRPr lang="en-US"/>
        </a:p>
      </dgm:t>
    </dgm:pt>
    <dgm:pt modelId="{24C860D5-0CE7-42D8-8D74-DC3EFF98E366}" type="pres">
      <dgm:prSet presAssocID="{6AFF5589-7FBC-482F-B580-79A2CF194EB9}" presName="connectorText" presStyleLbl="sibTrans1D1" presStyleIdx="1" presStyleCnt="5"/>
      <dgm:spPr/>
      <dgm:t>
        <a:bodyPr/>
        <a:lstStyle/>
        <a:p>
          <a:endParaRPr lang="en-US"/>
        </a:p>
      </dgm:t>
    </dgm:pt>
    <dgm:pt modelId="{8906E809-424D-469C-B1A2-21CB4C916A0F}" type="pres">
      <dgm:prSet presAssocID="{30003053-D68F-404A-9986-621B87506744}" presName="node" presStyleLbl="node1" presStyleIdx="2" presStyleCnt="6">
        <dgm:presLayoutVars>
          <dgm:bulletEnabled val="1"/>
        </dgm:presLayoutVars>
      </dgm:prSet>
      <dgm:spPr/>
      <dgm:t>
        <a:bodyPr/>
        <a:lstStyle/>
        <a:p>
          <a:endParaRPr lang="en-US"/>
        </a:p>
      </dgm:t>
    </dgm:pt>
    <dgm:pt modelId="{A9AF23F4-913A-4680-A9A5-20820F66B5FD}" type="pres">
      <dgm:prSet presAssocID="{48A50BB9-F16E-49E4-86F8-E4436B61C8F2}" presName="sibTrans" presStyleLbl="sibTrans1D1" presStyleIdx="2" presStyleCnt="5"/>
      <dgm:spPr/>
      <dgm:t>
        <a:bodyPr/>
        <a:lstStyle/>
        <a:p>
          <a:endParaRPr lang="en-US"/>
        </a:p>
      </dgm:t>
    </dgm:pt>
    <dgm:pt modelId="{2786D3C7-0D73-4DEA-A4E5-6A7079A2F559}" type="pres">
      <dgm:prSet presAssocID="{48A50BB9-F16E-49E4-86F8-E4436B61C8F2}" presName="connectorText" presStyleLbl="sibTrans1D1" presStyleIdx="2" presStyleCnt="5"/>
      <dgm:spPr/>
      <dgm:t>
        <a:bodyPr/>
        <a:lstStyle/>
        <a:p>
          <a:endParaRPr lang="en-US"/>
        </a:p>
      </dgm:t>
    </dgm:pt>
    <dgm:pt modelId="{05A700D6-76F4-4EEC-912D-320D6BC1A9FE}" type="pres">
      <dgm:prSet presAssocID="{1CF17498-87D4-4A24-BDBE-2A587D61B96B}" presName="node" presStyleLbl="node1" presStyleIdx="3" presStyleCnt="6">
        <dgm:presLayoutVars>
          <dgm:bulletEnabled val="1"/>
        </dgm:presLayoutVars>
      </dgm:prSet>
      <dgm:spPr/>
      <dgm:t>
        <a:bodyPr/>
        <a:lstStyle/>
        <a:p>
          <a:endParaRPr lang="en-US"/>
        </a:p>
      </dgm:t>
    </dgm:pt>
    <dgm:pt modelId="{68086081-7A85-4D25-8F58-0B7F1DD345B4}" type="pres">
      <dgm:prSet presAssocID="{52BD6E87-873A-4278-8669-FF53043CD7F7}" presName="sibTrans" presStyleLbl="sibTrans1D1" presStyleIdx="3" presStyleCnt="5"/>
      <dgm:spPr/>
      <dgm:t>
        <a:bodyPr/>
        <a:lstStyle/>
        <a:p>
          <a:endParaRPr lang="en-US"/>
        </a:p>
      </dgm:t>
    </dgm:pt>
    <dgm:pt modelId="{3042EECF-2404-4044-A8EA-886EEC550D0A}" type="pres">
      <dgm:prSet presAssocID="{52BD6E87-873A-4278-8669-FF53043CD7F7}" presName="connectorText" presStyleLbl="sibTrans1D1" presStyleIdx="3" presStyleCnt="5"/>
      <dgm:spPr/>
      <dgm:t>
        <a:bodyPr/>
        <a:lstStyle/>
        <a:p>
          <a:endParaRPr lang="en-US"/>
        </a:p>
      </dgm:t>
    </dgm:pt>
    <dgm:pt modelId="{56D03D8E-9E35-4AEF-A972-64AF1A9629F0}" type="pres">
      <dgm:prSet presAssocID="{F0DFE276-C43A-4E5F-9EB6-3BB430507D5E}" presName="node" presStyleLbl="node1" presStyleIdx="4" presStyleCnt="6">
        <dgm:presLayoutVars>
          <dgm:bulletEnabled val="1"/>
        </dgm:presLayoutVars>
      </dgm:prSet>
      <dgm:spPr/>
      <dgm:t>
        <a:bodyPr/>
        <a:lstStyle/>
        <a:p>
          <a:endParaRPr lang="en-US"/>
        </a:p>
      </dgm:t>
    </dgm:pt>
    <dgm:pt modelId="{6586EBDA-23EB-4183-AA10-3CA068B57242}" type="pres">
      <dgm:prSet presAssocID="{14932E51-99B7-4B61-9AB2-70147477120F}" presName="sibTrans" presStyleLbl="sibTrans1D1" presStyleIdx="4" presStyleCnt="5"/>
      <dgm:spPr/>
      <dgm:t>
        <a:bodyPr/>
        <a:lstStyle/>
        <a:p>
          <a:endParaRPr lang="en-US"/>
        </a:p>
      </dgm:t>
    </dgm:pt>
    <dgm:pt modelId="{ECB0033F-E0F7-4295-8B66-518BE2C1687F}" type="pres">
      <dgm:prSet presAssocID="{14932E51-99B7-4B61-9AB2-70147477120F}" presName="connectorText" presStyleLbl="sibTrans1D1" presStyleIdx="4" presStyleCnt="5"/>
      <dgm:spPr/>
      <dgm:t>
        <a:bodyPr/>
        <a:lstStyle/>
        <a:p>
          <a:endParaRPr lang="en-US"/>
        </a:p>
      </dgm:t>
    </dgm:pt>
    <dgm:pt modelId="{6778C074-F269-4A90-AE65-D75A65AD0F3A}" type="pres">
      <dgm:prSet presAssocID="{ECC94FF3-56EC-458A-BE4C-4F5A1149585D}" presName="node" presStyleLbl="node1" presStyleIdx="5" presStyleCnt="6">
        <dgm:presLayoutVars>
          <dgm:bulletEnabled val="1"/>
        </dgm:presLayoutVars>
      </dgm:prSet>
      <dgm:spPr/>
      <dgm:t>
        <a:bodyPr/>
        <a:lstStyle/>
        <a:p>
          <a:endParaRPr lang="en-US"/>
        </a:p>
      </dgm:t>
    </dgm:pt>
  </dgm:ptLst>
  <dgm:cxnLst>
    <dgm:cxn modelId="{5A4EEFF2-3A72-4413-86F5-71E95A604F41}" srcId="{F209CCF6-1F03-4503-9A21-4C2A67F3E3C5}" destId="{1CF17498-87D4-4A24-BDBE-2A587D61B96B}" srcOrd="3" destOrd="0" parTransId="{9C7B1CFD-6A68-4386-9358-646DC9F40474}" sibTransId="{52BD6E87-873A-4278-8669-FF53043CD7F7}"/>
    <dgm:cxn modelId="{B691399C-822E-4BAF-BA61-917384518289}" type="presOf" srcId="{14932E51-99B7-4B61-9AB2-70147477120F}" destId="{ECB0033F-E0F7-4295-8B66-518BE2C1687F}" srcOrd="1" destOrd="0" presId="urn:microsoft.com/office/officeart/2005/8/layout/bProcess3"/>
    <dgm:cxn modelId="{D0339AE2-613B-4B38-B0A3-A59948309CAE}" srcId="{F209CCF6-1F03-4503-9A21-4C2A67F3E3C5}" destId="{ECC94FF3-56EC-458A-BE4C-4F5A1149585D}" srcOrd="5" destOrd="0" parTransId="{4BE615CA-BB36-46F5-B1F1-9027E64E4D7B}" sibTransId="{F0642AB0-BE0A-4211-A074-8DFE915F9832}"/>
    <dgm:cxn modelId="{65859972-F778-4B79-B2C1-C598C06B7905}" type="presOf" srcId="{F0DFE276-C43A-4E5F-9EB6-3BB430507D5E}" destId="{56D03D8E-9E35-4AEF-A972-64AF1A9629F0}" srcOrd="0" destOrd="0" presId="urn:microsoft.com/office/officeart/2005/8/layout/bProcess3"/>
    <dgm:cxn modelId="{01597B05-7F00-457F-9D07-A24D5A9F428E}" type="presOf" srcId="{14932E51-99B7-4B61-9AB2-70147477120F}" destId="{6586EBDA-23EB-4183-AA10-3CA068B57242}" srcOrd="0" destOrd="0" presId="urn:microsoft.com/office/officeart/2005/8/layout/bProcess3"/>
    <dgm:cxn modelId="{C7668658-7D13-4E78-9805-5EA547779EB3}" type="presOf" srcId="{C618AD4F-81EB-4DE1-A5BD-81B819670C1E}" destId="{F078436C-175E-41AA-9B09-6EDFB81B5479}" srcOrd="1" destOrd="0" presId="urn:microsoft.com/office/officeart/2005/8/layout/bProcess3"/>
    <dgm:cxn modelId="{7B6EFEBA-4C31-4FE8-AED6-CFBE8B6A9FA9}" type="presOf" srcId="{30003053-D68F-404A-9986-621B87506744}" destId="{8906E809-424D-469C-B1A2-21CB4C916A0F}" srcOrd="0" destOrd="0" presId="urn:microsoft.com/office/officeart/2005/8/layout/bProcess3"/>
    <dgm:cxn modelId="{0A78EEC5-AAFE-44EB-B234-F9F01CF13C09}" type="presOf" srcId="{69922342-957D-44D0-B258-C3CF6027A76E}" destId="{0BF90992-13DA-4769-9009-537D71B1376B}" srcOrd="0" destOrd="0" presId="urn:microsoft.com/office/officeart/2005/8/layout/bProcess3"/>
    <dgm:cxn modelId="{8019E8A1-AE1F-431C-854F-92B680E56545}" type="presOf" srcId="{48A50BB9-F16E-49E4-86F8-E4436B61C8F2}" destId="{A9AF23F4-913A-4680-A9A5-20820F66B5FD}" srcOrd="0" destOrd="0" presId="urn:microsoft.com/office/officeart/2005/8/layout/bProcess3"/>
    <dgm:cxn modelId="{9C3DBA7E-6616-402D-A647-BB4766639B5D}" srcId="{F209CCF6-1F03-4503-9A21-4C2A67F3E3C5}" destId="{69922342-957D-44D0-B258-C3CF6027A76E}" srcOrd="0" destOrd="0" parTransId="{55B04585-DBC6-4F07-B454-A1D350CE4FCF}" sibTransId="{C618AD4F-81EB-4DE1-A5BD-81B819670C1E}"/>
    <dgm:cxn modelId="{36BC5173-3601-4384-AFE3-4622C1624EA3}" srcId="{F209CCF6-1F03-4503-9A21-4C2A67F3E3C5}" destId="{F0DFE276-C43A-4E5F-9EB6-3BB430507D5E}" srcOrd="4" destOrd="0" parTransId="{9F4D3FF6-F3C1-478C-BBDD-FB4BD0780663}" sibTransId="{14932E51-99B7-4B61-9AB2-70147477120F}"/>
    <dgm:cxn modelId="{99BD47E9-CD24-4623-AE1B-53F1FEA2A45F}" srcId="{F209CCF6-1F03-4503-9A21-4C2A67F3E3C5}" destId="{30003053-D68F-404A-9986-621B87506744}" srcOrd="2" destOrd="0" parTransId="{833690E1-3C3D-49A9-93AA-E0A5F0BE8D8B}" sibTransId="{48A50BB9-F16E-49E4-86F8-E4436B61C8F2}"/>
    <dgm:cxn modelId="{75618D5D-E09D-4D13-BD1A-5AB34AFC716B}" type="presOf" srcId="{ECC94FF3-56EC-458A-BE4C-4F5A1149585D}" destId="{6778C074-F269-4A90-AE65-D75A65AD0F3A}" srcOrd="0" destOrd="0" presId="urn:microsoft.com/office/officeart/2005/8/layout/bProcess3"/>
    <dgm:cxn modelId="{4B8B1096-2B4E-4826-9C8F-5D7DA5CEADF9}" type="presOf" srcId="{6AFF5589-7FBC-482F-B580-79A2CF194EB9}" destId="{F1175B49-6EB5-42A2-93F9-29ECB8685C28}" srcOrd="0" destOrd="0" presId="urn:microsoft.com/office/officeart/2005/8/layout/bProcess3"/>
    <dgm:cxn modelId="{8C82E520-B52D-4115-86D7-5DCE51FB3A70}" type="presOf" srcId="{52BD6E87-873A-4278-8669-FF53043CD7F7}" destId="{3042EECF-2404-4044-A8EA-886EEC550D0A}" srcOrd="1" destOrd="0" presId="urn:microsoft.com/office/officeart/2005/8/layout/bProcess3"/>
    <dgm:cxn modelId="{5946F5D6-5D84-4E1F-84CB-3A8A48A4160A}" type="presOf" srcId="{1CF17498-87D4-4A24-BDBE-2A587D61B96B}" destId="{05A700D6-76F4-4EEC-912D-320D6BC1A9FE}" srcOrd="0" destOrd="0" presId="urn:microsoft.com/office/officeart/2005/8/layout/bProcess3"/>
    <dgm:cxn modelId="{01893FD8-2ABA-4D40-B547-084C3AB15642}" type="presOf" srcId="{6AFF5589-7FBC-482F-B580-79A2CF194EB9}" destId="{24C860D5-0CE7-42D8-8D74-DC3EFF98E366}" srcOrd="1" destOrd="0" presId="urn:microsoft.com/office/officeart/2005/8/layout/bProcess3"/>
    <dgm:cxn modelId="{9F546769-A49E-4CEC-8D03-30C1E8E1EEFF}" type="presOf" srcId="{52BD6E87-873A-4278-8669-FF53043CD7F7}" destId="{68086081-7A85-4D25-8F58-0B7F1DD345B4}" srcOrd="0" destOrd="0" presId="urn:microsoft.com/office/officeart/2005/8/layout/bProcess3"/>
    <dgm:cxn modelId="{435048E0-8310-41D7-905E-58FDCE83277E}" type="presOf" srcId="{48A50BB9-F16E-49E4-86F8-E4436B61C8F2}" destId="{2786D3C7-0D73-4DEA-A4E5-6A7079A2F559}" srcOrd="1" destOrd="0" presId="urn:microsoft.com/office/officeart/2005/8/layout/bProcess3"/>
    <dgm:cxn modelId="{BE927476-A566-49F1-A9AE-AD67B39D180C}" type="presOf" srcId="{C618AD4F-81EB-4DE1-A5BD-81B819670C1E}" destId="{8FB02448-FEF6-4732-BD58-10A71C4BB947}" srcOrd="0" destOrd="0" presId="urn:microsoft.com/office/officeart/2005/8/layout/bProcess3"/>
    <dgm:cxn modelId="{1B48E4E5-65A2-496F-A0D0-3541B8C3FE8C}" type="presOf" srcId="{F209CCF6-1F03-4503-9A21-4C2A67F3E3C5}" destId="{81C67393-4A32-4672-9659-679EB069B224}" srcOrd="0" destOrd="0" presId="urn:microsoft.com/office/officeart/2005/8/layout/bProcess3"/>
    <dgm:cxn modelId="{4DADB08B-D422-4642-B4C0-F84DDCCF4A33}" type="presOf" srcId="{4FBDB9B2-34B8-479A-994D-9C16E2AA0349}" destId="{018D1D19-8951-4A8B-B2DA-AD260D9D6959}" srcOrd="0" destOrd="0" presId="urn:microsoft.com/office/officeart/2005/8/layout/bProcess3"/>
    <dgm:cxn modelId="{8C036719-345E-4FBA-AAA0-EC148257CFEA}" srcId="{F209CCF6-1F03-4503-9A21-4C2A67F3E3C5}" destId="{4FBDB9B2-34B8-479A-994D-9C16E2AA0349}" srcOrd="1" destOrd="0" parTransId="{1EA1AFC1-818C-44F0-BD79-4E828578E740}" sibTransId="{6AFF5589-7FBC-482F-B580-79A2CF194EB9}"/>
    <dgm:cxn modelId="{34F65D34-8121-4B26-B5C3-5D41F160A8BD}" type="presParOf" srcId="{81C67393-4A32-4672-9659-679EB069B224}" destId="{0BF90992-13DA-4769-9009-537D71B1376B}" srcOrd="0" destOrd="0" presId="urn:microsoft.com/office/officeart/2005/8/layout/bProcess3"/>
    <dgm:cxn modelId="{8D19D7A9-AF9F-423E-8166-FF1FE0CFD7CB}" type="presParOf" srcId="{81C67393-4A32-4672-9659-679EB069B224}" destId="{8FB02448-FEF6-4732-BD58-10A71C4BB947}" srcOrd="1" destOrd="0" presId="urn:microsoft.com/office/officeart/2005/8/layout/bProcess3"/>
    <dgm:cxn modelId="{56FBD864-2F89-486A-A197-C81F816609A1}" type="presParOf" srcId="{8FB02448-FEF6-4732-BD58-10A71C4BB947}" destId="{F078436C-175E-41AA-9B09-6EDFB81B5479}" srcOrd="0" destOrd="0" presId="urn:microsoft.com/office/officeart/2005/8/layout/bProcess3"/>
    <dgm:cxn modelId="{DC5F3F80-C393-478C-9049-7BBCFC110A95}" type="presParOf" srcId="{81C67393-4A32-4672-9659-679EB069B224}" destId="{018D1D19-8951-4A8B-B2DA-AD260D9D6959}" srcOrd="2" destOrd="0" presId="urn:microsoft.com/office/officeart/2005/8/layout/bProcess3"/>
    <dgm:cxn modelId="{241F830A-CB5B-40E2-82F8-DFAA7BEEFEB4}" type="presParOf" srcId="{81C67393-4A32-4672-9659-679EB069B224}" destId="{F1175B49-6EB5-42A2-93F9-29ECB8685C28}" srcOrd="3" destOrd="0" presId="urn:microsoft.com/office/officeart/2005/8/layout/bProcess3"/>
    <dgm:cxn modelId="{10E1347A-F46B-4678-881D-CA0EDBF13546}" type="presParOf" srcId="{F1175B49-6EB5-42A2-93F9-29ECB8685C28}" destId="{24C860D5-0CE7-42D8-8D74-DC3EFF98E366}" srcOrd="0" destOrd="0" presId="urn:microsoft.com/office/officeart/2005/8/layout/bProcess3"/>
    <dgm:cxn modelId="{5CA54F0B-42F4-4CB7-9DE3-042071DC9416}" type="presParOf" srcId="{81C67393-4A32-4672-9659-679EB069B224}" destId="{8906E809-424D-469C-B1A2-21CB4C916A0F}" srcOrd="4" destOrd="0" presId="urn:microsoft.com/office/officeart/2005/8/layout/bProcess3"/>
    <dgm:cxn modelId="{DBC1F87C-A64C-4D70-ACDB-A4940ABED229}" type="presParOf" srcId="{81C67393-4A32-4672-9659-679EB069B224}" destId="{A9AF23F4-913A-4680-A9A5-20820F66B5FD}" srcOrd="5" destOrd="0" presId="urn:microsoft.com/office/officeart/2005/8/layout/bProcess3"/>
    <dgm:cxn modelId="{69A4CA35-C2AB-485C-85A4-A6914F48E6E3}" type="presParOf" srcId="{A9AF23F4-913A-4680-A9A5-20820F66B5FD}" destId="{2786D3C7-0D73-4DEA-A4E5-6A7079A2F559}" srcOrd="0" destOrd="0" presId="urn:microsoft.com/office/officeart/2005/8/layout/bProcess3"/>
    <dgm:cxn modelId="{3378AC94-D44F-4911-BF1B-1B7B797D4408}" type="presParOf" srcId="{81C67393-4A32-4672-9659-679EB069B224}" destId="{05A700D6-76F4-4EEC-912D-320D6BC1A9FE}" srcOrd="6" destOrd="0" presId="urn:microsoft.com/office/officeart/2005/8/layout/bProcess3"/>
    <dgm:cxn modelId="{E5CD1FB4-0CA2-466F-805B-80F2CB3B758A}" type="presParOf" srcId="{81C67393-4A32-4672-9659-679EB069B224}" destId="{68086081-7A85-4D25-8F58-0B7F1DD345B4}" srcOrd="7" destOrd="0" presId="urn:microsoft.com/office/officeart/2005/8/layout/bProcess3"/>
    <dgm:cxn modelId="{16DFE352-EED8-441B-A75F-07E34CBA7E48}" type="presParOf" srcId="{68086081-7A85-4D25-8F58-0B7F1DD345B4}" destId="{3042EECF-2404-4044-A8EA-886EEC550D0A}" srcOrd="0" destOrd="0" presId="urn:microsoft.com/office/officeart/2005/8/layout/bProcess3"/>
    <dgm:cxn modelId="{7CC08E11-3142-4228-BD77-837D36DAD383}" type="presParOf" srcId="{81C67393-4A32-4672-9659-679EB069B224}" destId="{56D03D8E-9E35-4AEF-A972-64AF1A9629F0}" srcOrd="8" destOrd="0" presId="urn:microsoft.com/office/officeart/2005/8/layout/bProcess3"/>
    <dgm:cxn modelId="{69425479-AC73-47E1-A588-372A9C1DDA7A}" type="presParOf" srcId="{81C67393-4A32-4672-9659-679EB069B224}" destId="{6586EBDA-23EB-4183-AA10-3CA068B57242}" srcOrd="9" destOrd="0" presId="urn:microsoft.com/office/officeart/2005/8/layout/bProcess3"/>
    <dgm:cxn modelId="{59F04093-64BA-4EBA-AACD-F77B96758B54}" type="presParOf" srcId="{6586EBDA-23EB-4183-AA10-3CA068B57242}" destId="{ECB0033F-E0F7-4295-8B66-518BE2C1687F}" srcOrd="0" destOrd="0" presId="urn:microsoft.com/office/officeart/2005/8/layout/bProcess3"/>
    <dgm:cxn modelId="{4338A990-A88E-45EB-A309-9AD7DE20B492}" type="presParOf" srcId="{81C67393-4A32-4672-9659-679EB069B224}" destId="{6778C074-F269-4A90-AE65-D75A65AD0F3A}" srcOrd="10"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6/28/2013 11:17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6/28/2013 11:13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567"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21" indent="-107935" algn="l" defTabSz="932567"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01" indent="-117381" algn="l" defTabSz="932567"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459" indent="-149760" algn="l" defTabSz="932567"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378" indent="-117381" algn="l" defTabSz="932567"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417" algn="l" defTabSz="932567" rtl="0" eaLnBrk="1" latinLnBrk="0" hangingPunct="1">
      <a:defRPr sz="1200" kern="1200">
        <a:solidFill>
          <a:schemeClr val="tx1"/>
        </a:solidFill>
        <a:latin typeface="+mn-lt"/>
        <a:ea typeface="+mn-ea"/>
        <a:cs typeface="+mn-cs"/>
      </a:defRPr>
    </a:lvl6pPr>
    <a:lvl7pPr marL="2797700" algn="l" defTabSz="932567" rtl="0" eaLnBrk="1" latinLnBrk="0" hangingPunct="1">
      <a:defRPr sz="1200" kern="1200">
        <a:solidFill>
          <a:schemeClr val="tx1"/>
        </a:solidFill>
        <a:latin typeface="+mn-lt"/>
        <a:ea typeface="+mn-ea"/>
        <a:cs typeface="+mn-cs"/>
      </a:defRPr>
    </a:lvl7pPr>
    <a:lvl8pPr marL="3263983" algn="l" defTabSz="932567" rtl="0" eaLnBrk="1" latinLnBrk="0" hangingPunct="1">
      <a:defRPr sz="1200" kern="1200">
        <a:solidFill>
          <a:schemeClr val="tx1"/>
        </a:solidFill>
        <a:latin typeface="+mn-lt"/>
        <a:ea typeface="+mn-ea"/>
        <a:cs typeface="+mn-cs"/>
      </a:defRPr>
    </a:lvl8pPr>
    <a:lvl9pPr marL="3730268" algn="l" defTabSz="93256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10" name="Date Placeholder 9"/>
          <p:cNvSpPr>
            <a:spLocks noGrp="1"/>
          </p:cNvSpPr>
          <p:nvPr>
            <p:ph type="dt" idx="13"/>
          </p:nvPr>
        </p:nvSpPr>
        <p:spPr/>
        <p:txBody>
          <a:bodyPr/>
          <a:lstStyle/>
          <a:p>
            <a:fld id="{B24D84E8-06E3-489F-9C67-A33EE59B08EB}" type="datetime8">
              <a:rPr lang="en-US" smtClean="0">
                <a:solidFill>
                  <a:prstClr val="black"/>
                </a:solidFill>
              </a:rPr>
              <a:pPr/>
              <a:t>6/28/2013 11:13 AM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gradFill>
                  <a:gsLst>
                    <a:gs pos="1250">
                      <a:prstClr val="black"/>
                    </a:gs>
                    <a:gs pos="100000">
                      <a:prstClr val="black"/>
                    </a:gs>
                  </a:gsLst>
                  <a:lin ang="5400000" scaled="0"/>
                </a:gradFill>
              </a:rPr>
              <a:t>TechEd</a:t>
            </a:r>
            <a:r>
              <a:rPr lang="en-US" dirty="0" smtClean="0">
                <a:gradFill>
                  <a:gsLst>
                    <a:gs pos="1250">
                      <a:prstClr val="black"/>
                    </a:gs>
                    <a:gs pos="100000">
                      <a:prstClr val="black"/>
                    </a:gs>
                  </a:gsLst>
                  <a:lin ang="5400000" scaled="0"/>
                </a:gradFill>
              </a:rPr>
              <a:t> 2013</a:t>
            </a:r>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408124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6BCD8-F07A-48BC-B1EA-4A8DD49340A6}"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61571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238046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056443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6BCD8-F07A-48BC-B1EA-4A8DD49340A6}" type="slidenum">
              <a:rPr lang="en-US" smtClean="0"/>
              <a:t>20</a:t>
            </a:fld>
            <a:endParaRPr lang="en-US"/>
          </a:p>
        </p:txBody>
      </p:sp>
    </p:spTree>
    <p:extLst>
      <p:ext uri="{BB962C8B-B14F-4D97-AF65-F5344CB8AC3E}">
        <p14:creationId xmlns:p14="http://schemas.microsoft.com/office/powerpoint/2010/main" val="201250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6/28/2013 11:17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3381192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1AD1F8-85C8-4BEF-8FD3-D9F35D614ED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5441420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047270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6BCD8-F07A-48BC-B1EA-4A8DD49340A6}"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882830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697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76BCD8-F07A-48BC-B1EA-4A8DD49340A6}"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21617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10" name="Date Placeholder 9"/>
          <p:cNvSpPr>
            <a:spLocks noGrp="1"/>
          </p:cNvSpPr>
          <p:nvPr>
            <p:ph type="dt" idx="13"/>
          </p:nvPr>
        </p:nvSpPr>
        <p:spPr/>
        <p:txBody>
          <a:bodyPr/>
          <a:lstStyle/>
          <a:p>
            <a:fld id="{677FBE4F-EDB0-402F-A0AC-9374915CF447}" type="datetime8">
              <a:rPr lang="en-US" smtClean="0">
                <a:solidFill>
                  <a:prstClr val="black"/>
                </a:solidFill>
              </a:rPr>
              <a:pPr/>
              <a:t>6/28/2013 11:13 AM</a:t>
            </a:fld>
            <a:endParaRPr lang="en-US" dirty="0">
              <a:solidFill>
                <a:prstClr val="black"/>
              </a:solidFill>
            </a:endParaRPr>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4181951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b="1" baseline="0" dirty="0" smtClean="0"/>
          </a:p>
        </p:txBody>
      </p:sp>
      <p:sp>
        <p:nvSpPr>
          <p:cNvPr id="4" name="Slide Number Placeholder 3"/>
          <p:cNvSpPr>
            <a:spLocks noGrp="1"/>
          </p:cNvSpPr>
          <p:nvPr>
            <p:ph type="sldNum" sz="quarter" idx="10"/>
          </p:nvPr>
        </p:nvSpPr>
        <p:spPr/>
        <p:txBody>
          <a:bodyPr/>
          <a:lstStyle/>
          <a:p>
            <a:fld id="{3C1AD1F8-85C8-4BEF-8FD3-D9F35D614EDB}"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815438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28841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11:17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5541181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6/28/2013 11:17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544628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42</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solidFill>
                  <a:prstClr val="black"/>
                </a:solidFill>
              </a:rPr>
              <a:pPr/>
              <a:t>6/28/2013 11:17 AM</a:t>
            </a:fld>
            <a:endParaRPr lang="en-US" dirty="0">
              <a:solidFill>
                <a:prstClr val="black"/>
              </a:solidFill>
            </a:endParaRPr>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222164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
        <p:nvSpPr>
          <p:cNvPr id="5" name="Slide Image Placeholder 4"/>
          <p:cNvSpPr>
            <a:spLocks noGrp="1" noRot="1" noChangeAspect="1"/>
          </p:cNvSpPr>
          <p:nvPr>
            <p:ph type="sldImg"/>
          </p:nvPr>
        </p:nvSpPr>
        <p:spPr/>
      </p:sp>
      <p:sp>
        <p:nvSpPr>
          <p:cNvPr id="8" name="Notes Placeholder 7"/>
          <p:cNvSpPr>
            <a:spLocks noGrp="1"/>
          </p:cNvSpPr>
          <p:nvPr>
            <p:ph type="body" sz="quarter" idx="11"/>
          </p:nvPr>
        </p:nvSpPr>
        <p:spPr/>
        <p:txBody>
          <a:bodyPr/>
          <a:lstStyle/>
          <a:p>
            <a:pPr defTabSz="933199">
              <a:defRPr/>
            </a:pPr>
            <a:endParaRPr lang="en-US" dirty="0"/>
          </a:p>
        </p:txBody>
      </p:sp>
      <p:sp>
        <p:nvSpPr>
          <p:cNvPr id="10" name="Notes Placeholder 9"/>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302705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Windows Server Management Marketing</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2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D3D0974-160F-4576-A3A5-FEA7D2091723}" type="datetime1">
              <a:rPr lang="en-US" smtClean="0">
                <a:solidFill>
                  <a:prstClr val="black"/>
                </a:solidFill>
              </a:rPr>
              <a:pPr/>
              <a:t>6/28/2013</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4024624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38F1F-051C-4D17-ACE7-09E134083146}"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06374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140520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38F1F-051C-4D17-ACE7-09E13408314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32748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377354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CCBA5B-C53C-465A-8AD8-43E4D47D2AC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6458666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Master" Target="../slideMasters/slideMaster8.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67786" y="6272351"/>
            <a:ext cx="1411108" cy="302280"/>
          </a:xfrm>
          <a:prstGeom prst="rect">
            <a:avLst/>
          </a:prstGeom>
        </p:spPr>
      </p:pic>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482061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userDrawn="1"/>
        </p:nvSpPr>
        <p:spPr bwMode="gray">
          <a:xfrm>
            <a:off x="274704"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4" y="2123899"/>
            <a:ext cx="7315200" cy="1830538"/>
          </a:xfrm>
          <a:noFill/>
        </p:spPr>
        <p:txBody>
          <a:bodyPr lIns="146276" tIns="91424" rIns="146276" bIns="91424"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4" y="3954443"/>
            <a:ext cx="7315200" cy="1825625"/>
          </a:xfrm>
        </p:spPr>
        <p:txBody>
          <a:bodyPr tIns="109707" bIns="109707">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9773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1" y="1476621"/>
            <a:ext cx="11375536" cy="1922065"/>
          </a:xfrm>
          <a:prstGeom prst="rect">
            <a:avLst/>
          </a:prstGeom>
        </p:spPr>
        <p:txBody>
          <a:bodyPr/>
          <a:lstStyle>
            <a:lvl1pPr marL="0" indent="0">
              <a:spcBef>
                <a:spcPts val="2448"/>
              </a:spcBef>
              <a:buNone/>
              <a:defRPr sz="41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411" indent="0">
              <a:buNone/>
              <a:defRPr sz="2000" spc="-51" baseline="0">
                <a:gradFill>
                  <a:gsLst>
                    <a:gs pos="100000">
                      <a:schemeClr val="tx1"/>
                    </a:gs>
                    <a:gs pos="6000">
                      <a:schemeClr val="tx1"/>
                    </a:gs>
                  </a:gsLst>
                  <a:lin ang="5400000" scaled="0"/>
                </a:gradFill>
              </a:defRPr>
            </a:lvl3pPr>
            <a:lvl4pPr marL="466344" indent="0">
              <a:buNone/>
              <a:defRPr sz="2000" spc="-51" baseline="0">
                <a:gradFill>
                  <a:gsLst>
                    <a:gs pos="100000">
                      <a:schemeClr val="tx1"/>
                    </a:gs>
                    <a:gs pos="6000">
                      <a:schemeClr val="tx1"/>
                    </a:gs>
                  </a:gsLst>
                  <a:lin ang="5400000" scaled="0"/>
                </a:gradFill>
              </a:defRPr>
            </a:lvl4pPr>
            <a:lvl5pPr marL="707613" indent="0">
              <a:buNone/>
              <a:defRPr sz="20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4238798466"/>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1" y="1476621"/>
            <a:ext cx="11375536" cy="1922065"/>
          </a:xfrm>
          <a:prstGeom prst="rect">
            <a:avLst/>
          </a:prstGeom>
        </p:spPr>
        <p:txBody>
          <a:bodyPr/>
          <a:lstStyle>
            <a:lvl1pPr marL="0" indent="0">
              <a:spcBef>
                <a:spcPts val="2448"/>
              </a:spcBef>
              <a:buNone/>
              <a:defRPr sz="41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411" indent="0">
              <a:buNone/>
              <a:defRPr sz="2000" spc="-51" baseline="0">
                <a:gradFill>
                  <a:gsLst>
                    <a:gs pos="100000">
                      <a:schemeClr val="tx1"/>
                    </a:gs>
                    <a:gs pos="0">
                      <a:schemeClr val="tx1"/>
                    </a:gs>
                  </a:gsLst>
                  <a:lin ang="5400000" scaled="0"/>
                </a:gradFill>
              </a:defRPr>
            </a:lvl3pPr>
            <a:lvl4pPr marL="466344" indent="0">
              <a:buNone/>
              <a:defRPr sz="2000" spc="-51" baseline="0">
                <a:gradFill>
                  <a:gsLst>
                    <a:gs pos="100000">
                      <a:schemeClr val="tx1"/>
                    </a:gs>
                    <a:gs pos="0">
                      <a:schemeClr val="tx1"/>
                    </a:gs>
                  </a:gsLst>
                  <a:lin ang="5400000" scaled="0"/>
                </a:gradFill>
              </a:defRPr>
            </a:lvl4pPr>
            <a:lvl5pPr marL="707613" indent="0">
              <a:buNone/>
              <a:defRPr sz="20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198308608"/>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31281" y="1476623"/>
            <a:ext cx="5504573" cy="2398224"/>
          </a:xfrm>
        </p:spPr>
        <p:txBody>
          <a:bodyPr>
            <a:spAutoFit/>
          </a:bodyPr>
          <a:lstStyle>
            <a:lvl1pPr marL="297942" indent="-297942">
              <a:spcBef>
                <a:spcPts val="1224"/>
              </a:spcBef>
              <a:buClr>
                <a:schemeClr val="tx1"/>
              </a:buClr>
              <a:buFont typeface="Wingdings" pitchFamily="2" charset="2"/>
              <a:buChar char=""/>
              <a:defRPr/>
            </a:lvl1pPr>
            <a:lvl2pPr marL="531114" indent="-233172">
              <a:defRPr sz="2000" spc="-51" baseline="0"/>
            </a:lvl2pPr>
            <a:lvl3pPr marL="699516" indent="-168402">
              <a:tabLst/>
              <a:defRPr sz="2000" spc="-51" baseline="0"/>
            </a:lvl3pPr>
            <a:lvl4pPr marL="880872" indent="-181356">
              <a:defRPr spc="-51" baseline="0"/>
            </a:lvl4pPr>
            <a:lvl5pPr marL="1049274" indent="-168402">
              <a:tabLst/>
              <a:defRPr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405482" y="1476623"/>
            <a:ext cx="5504573" cy="2398224"/>
          </a:xfrm>
        </p:spPr>
        <p:txBody>
          <a:bodyPr>
            <a:spAutoFit/>
          </a:bodyPr>
          <a:lstStyle>
            <a:lvl1pPr marL="346520" indent="-346520">
              <a:spcBef>
                <a:spcPts val="1224"/>
              </a:spcBef>
              <a:buFont typeface="Wingdings" pitchFamily="2" charset="2"/>
              <a:buChar char=""/>
              <a:defRPr lang="en-US" sz="3700" kern="1200" spc="-71" baseline="0" dirty="0" smtClean="0">
                <a:gradFill>
                  <a:gsLst>
                    <a:gs pos="1250">
                      <a:schemeClr val="tx1"/>
                    </a:gs>
                    <a:gs pos="100000">
                      <a:schemeClr val="tx1"/>
                    </a:gs>
                  </a:gsLst>
                  <a:lin ang="5400000" scaled="0"/>
                </a:gradFill>
                <a:latin typeface="+mj-lt"/>
                <a:ea typeface="+mn-ea"/>
                <a:cs typeface="+mn-cs"/>
              </a:defRPr>
            </a:lvl1pPr>
            <a:lvl2pPr marL="647700" indent="-349758">
              <a:defRPr lang="en-US" sz="2000" kern="1200" spc="-51" baseline="0" dirty="0" smtClean="0">
                <a:gradFill>
                  <a:gsLst>
                    <a:gs pos="1250">
                      <a:schemeClr val="tx1"/>
                    </a:gs>
                    <a:gs pos="100000">
                      <a:schemeClr val="tx1"/>
                    </a:gs>
                  </a:gsLst>
                  <a:lin ang="5400000" scaled="0"/>
                </a:gradFill>
                <a:latin typeface="+mn-lt"/>
                <a:ea typeface="+mn-ea"/>
                <a:cs typeface="+mn-cs"/>
              </a:defRPr>
            </a:lvl2pPr>
            <a:lvl3pPr marL="880872" indent="-349758">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9274" indent="-349758">
              <a:defRPr lang="en-US" sz="2000" kern="1200" spc="-51" baseline="0" dirty="0" smtClean="0">
                <a:gradFill>
                  <a:gsLst>
                    <a:gs pos="1250">
                      <a:schemeClr val="tx1"/>
                    </a:gs>
                    <a:gs pos="100000">
                      <a:schemeClr val="tx1"/>
                    </a:gs>
                  </a:gsLst>
                  <a:lin ang="5400000" scaled="0"/>
                </a:gradFill>
                <a:latin typeface="+mn-lt"/>
                <a:ea typeface="+mn-ea"/>
                <a:cs typeface="+mn-cs"/>
              </a:defRPr>
            </a:lvl4pPr>
            <a:lvl5pPr marL="1230630" indent="-349758">
              <a:defRPr lang="en-US" sz="2000" kern="1200" spc="-51" baseline="0" dirty="0">
                <a:gradFill>
                  <a:gsLst>
                    <a:gs pos="1250">
                      <a:schemeClr val="tx1"/>
                    </a:gs>
                    <a:gs pos="100000">
                      <a:schemeClr val="tx1"/>
                    </a:gs>
                  </a:gsLst>
                  <a:lin ang="5400000" scaled="0"/>
                </a:gradFill>
                <a:latin typeface="+mn-lt"/>
                <a:ea typeface="+mn-ea"/>
                <a:cs typeface="+mn-cs"/>
              </a:defRPr>
            </a:lvl5pPr>
          </a:lstStyle>
          <a:p>
            <a:pPr marL="297942" marR="0" lvl="0" indent="-297942" algn="l" defTabSz="932650"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14" marR="0" lvl="1" indent="-233172" algn="l" defTabSz="932650"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16" marR="0" lvl="2" indent="-168402" algn="l" defTabSz="932650"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872" marR="0" lvl="3" indent="-181356" algn="l" defTabSz="932650"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274" marR="0" lvl="4" indent="-168402" algn="l" defTabSz="932650"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70520872"/>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1" y="1476624"/>
            <a:ext cx="5504573" cy="2511229"/>
          </a:xfrm>
        </p:spPr>
        <p:txBody>
          <a:bodyPr/>
          <a:lstStyle>
            <a:lvl1pPr marL="0" indent="0">
              <a:spcBef>
                <a:spcPts val="1224"/>
              </a:spcBef>
              <a:buNone/>
              <a:defRPr sz="4100">
                <a:gradFill>
                  <a:gsLst>
                    <a:gs pos="100000">
                      <a:schemeClr val="tx2"/>
                    </a:gs>
                    <a:gs pos="0">
                      <a:schemeClr val="tx2"/>
                    </a:gs>
                  </a:gsLst>
                  <a:lin ang="5400000" scaled="0"/>
                </a:gradFill>
                <a:latin typeface="+mj-lt"/>
              </a:defRPr>
            </a:lvl1pPr>
            <a:lvl2pPr marL="0" indent="0">
              <a:buNone/>
              <a:defRPr sz="2000" spc="-51" baseline="0"/>
            </a:lvl2pPr>
            <a:lvl3pPr marL="238030" indent="0">
              <a:buNone/>
              <a:defRPr sz="2000" spc="-51" baseline="0"/>
            </a:lvl3pPr>
            <a:lvl4pPr marL="466344" indent="0">
              <a:buNone/>
              <a:defRPr sz="2000" spc="-51" baseline="0"/>
            </a:lvl4pPr>
            <a:lvl5pPr marL="707613" indent="0">
              <a:buNone/>
              <a:defRPr sz="20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2" y="1476624"/>
            <a:ext cx="5504573" cy="2511229"/>
          </a:xfrm>
        </p:spPr>
        <p:txBody>
          <a:bodyPr/>
          <a:lstStyle>
            <a:lvl1pPr marL="0" indent="0">
              <a:spcBef>
                <a:spcPts val="1224"/>
              </a:spcBef>
              <a:buNone/>
              <a:defRPr lang="en-US" sz="4100" kern="1200" spc="-71" baseline="0" dirty="0" smtClean="0">
                <a:gradFill>
                  <a:gsLst>
                    <a:gs pos="100000">
                      <a:schemeClr val="tx2"/>
                    </a:gs>
                    <a:gs pos="0">
                      <a:schemeClr val="tx2"/>
                    </a:gs>
                  </a:gsLst>
                  <a:lin ang="5400000" scaled="0"/>
                </a:gradFill>
                <a:latin typeface="+mj-lt"/>
                <a:ea typeface="+mn-ea"/>
                <a:cs typeface="+mn-cs"/>
              </a:defRPr>
            </a:lvl1pPr>
            <a:lvl2pPr marL="3239" marR="0" indent="0" algn="l" defTabSz="932650"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8030" marR="0" indent="0" algn="l" defTabSz="932650"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583" marR="0" indent="0" algn="l" defTabSz="932650"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4pPr>
            <a:lvl5pPr marL="701136" marR="0" indent="0" algn="l" defTabSz="932650"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650"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4010233225"/>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1" y="1476624"/>
            <a:ext cx="5504573" cy="2511229"/>
          </a:xfrm>
        </p:spPr>
        <p:txBody>
          <a:bodyPr/>
          <a:lstStyle>
            <a:lvl1pPr marL="0" indent="0">
              <a:spcBef>
                <a:spcPts val="1224"/>
              </a:spcBef>
              <a:buNone/>
              <a:defRPr sz="41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8030" indent="0">
              <a:buNone/>
              <a:defRPr sz="2000" spc="-51" baseline="0">
                <a:gradFill>
                  <a:gsLst>
                    <a:gs pos="1000">
                      <a:schemeClr val="tx1"/>
                    </a:gs>
                    <a:gs pos="98000">
                      <a:schemeClr val="tx1"/>
                    </a:gs>
                  </a:gsLst>
                  <a:lin ang="5400000" scaled="0"/>
                </a:gradFill>
              </a:defRPr>
            </a:lvl3pPr>
            <a:lvl4pPr marL="466344" indent="0">
              <a:buNone/>
              <a:defRPr sz="2000" spc="-51" baseline="0">
                <a:gradFill>
                  <a:gsLst>
                    <a:gs pos="1000">
                      <a:schemeClr val="tx1"/>
                    </a:gs>
                    <a:gs pos="98000">
                      <a:schemeClr val="tx1"/>
                    </a:gs>
                  </a:gsLst>
                  <a:lin ang="5400000" scaled="0"/>
                </a:gradFill>
              </a:defRPr>
            </a:lvl4pPr>
            <a:lvl5pPr marL="707613" indent="0">
              <a:buNone/>
              <a:defRPr sz="20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2" y="1476624"/>
            <a:ext cx="5504573" cy="2511229"/>
          </a:xfrm>
        </p:spPr>
        <p:txBody>
          <a:bodyPr/>
          <a:lstStyle>
            <a:lvl1pPr marL="0" indent="0">
              <a:spcBef>
                <a:spcPts val="1224"/>
              </a:spcBef>
              <a:buNone/>
              <a:defRPr lang="en-US" sz="4100" kern="1200" spc="-71" baseline="0" dirty="0" smtClean="0">
                <a:gradFill>
                  <a:gsLst>
                    <a:gs pos="1000">
                      <a:schemeClr val="tx1"/>
                    </a:gs>
                    <a:gs pos="98000">
                      <a:schemeClr val="tx1"/>
                    </a:gs>
                  </a:gsLst>
                  <a:lin ang="5400000" scaled="0"/>
                </a:gradFill>
                <a:latin typeface="+mj-lt"/>
                <a:ea typeface="+mn-ea"/>
                <a:cs typeface="+mn-cs"/>
              </a:defRPr>
            </a:lvl1pPr>
            <a:lvl2pPr marL="3239" marR="0" indent="0" algn="l" defTabSz="932650"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8030" marR="0" indent="0" algn="l" defTabSz="932650"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583" marR="0" indent="0" algn="l" defTabSz="932650"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4pPr>
            <a:lvl5pPr marL="701136" marR="0" indent="0" algn="l" defTabSz="932650"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650"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129663226"/>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266739084"/>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txBox="1">
            <a:spLocks/>
          </p:cNvSpPr>
          <p:nvPr userDrawn="1"/>
        </p:nvSpPr>
        <p:spPr>
          <a:xfrm>
            <a:off x="529661" y="233152"/>
            <a:ext cx="11375536" cy="76278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a:gradFill>
                  <a:gsLst>
                    <a:gs pos="1250">
                      <a:srgbClr val="00188F"/>
                    </a:gs>
                    <a:gs pos="100000">
                      <a:srgbClr val="00188F"/>
                    </a:gs>
                  </a:gsLst>
                  <a:lin ang="5400000" scaled="0"/>
                </a:gradFill>
              </a:rPr>
              <a:t>IT transformation</a:t>
            </a:r>
          </a:p>
        </p:txBody>
      </p:sp>
      <p:sp useBgFill="1">
        <p:nvSpPr>
          <p:cNvPr id="6" name="Rectangle 5"/>
          <p:cNvSpPr/>
          <p:nvPr userDrawn="1"/>
        </p:nvSpPr>
        <p:spPr bwMode="auto">
          <a:xfrm>
            <a:off x="10922069" y="6204921"/>
            <a:ext cx="1303838" cy="789604"/>
          </a:xfrm>
          <a:prstGeom prst="rect">
            <a:avLst/>
          </a:prstGeom>
          <a:ln>
            <a:noFill/>
          </a:ln>
        </p:spPr>
        <p:txBody>
          <a:bodyPr vert="horz" wrap="square" lIns="93269" tIns="46634" rIns="93269" bIns="46634" numCol="1" rtlCol="0" anchor="t" anchorCtr="0" compatLnSpc="1">
            <a:prstTxWarp prst="textNoShape">
              <a:avLst/>
            </a:prstTxWarp>
          </a:bodyPr>
          <a:lstStyle/>
          <a:p>
            <a:pPr algn="ctr" defTabSz="932650"/>
            <a:endParaRPr lang="en-US">
              <a:solidFill>
                <a:srgbClr val="505050"/>
              </a:solidFill>
            </a:endParaRPr>
          </a:p>
        </p:txBody>
      </p:sp>
    </p:spTree>
    <p:extLst>
      <p:ext uri="{BB962C8B-B14F-4D97-AF65-F5344CB8AC3E}">
        <p14:creationId xmlns:p14="http://schemas.microsoft.com/office/powerpoint/2010/main" val="126970280"/>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499739287"/>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1" y="1178952"/>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4" tIns="46634" rIns="46634" bIns="46634" numCol="1" spcCol="0" rtlCol="0" fromWordArt="0" anchor="ctr" anchorCtr="0" forceAA="0" compatLnSpc="1">
            <a:prstTxWarp prst="textNoShape">
              <a:avLst/>
            </a:prstTxWarp>
            <a:noAutofit/>
          </a:bodyPr>
          <a:lstStyle/>
          <a:p>
            <a:pPr algn="ctr" defTabSz="932381"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28850" y="1476623"/>
            <a:ext cx="11378776" cy="1946687"/>
          </a:xfrm>
        </p:spPr>
        <p:txBody>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520" indent="0">
              <a:buNone/>
              <a:defRPr>
                <a:gradFill>
                  <a:gsLst>
                    <a:gs pos="1250">
                      <a:schemeClr val="tx1"/>
                    </a:gs>
                    <a:gs pos="100000">
                      <a:schemeClr val="tx1"/>
                    </a:gs>
                  </a:gsLst>
                  <a:lin ang="5400000" scaled="0"/>
                </a:gradFill>
                <a:latin typeface="Consolas" pitchFamily="49" charset="0"/>
                <a:cs typeface="Consolas" pitchFamily="49" charset="0"/>
              </a:defRPr>
            </a:lvl2pPr>
            <a:lvl3pPr marL="584550" indent="0">
              <a:buNone/>
              <a:defRPr>
                <a:gradFill>
                  <a:gsLst>
                    <a:gs pos="1250">
                      <a:schemeClr val="tx1"/>
                    </a:gs>
                    <a:gs pos="100000">
                      <a:schemeClr val="tx1"/>
                    </a:gs>
                  </a:gsLst>
                  <a:lin ang="5400000" scaled="0"/>
                </a:gradFill>
                <a:latin typeface="Consolas" pitchFamily="49" charset="0"/>
                <a:cs typeface="Consolas" pitchFamily="49" charset="0"/>
              </a:defRPr>
            </a:lvl3pPr>
            <a:lvl4pPr marL="814483" indent="0">
              <a:buNone/>
              <a:defRPr>
                <a:gradFill>
                  <a:gsLst>
                    <a:gs pos="1250">
                      <a:schemeClr val="tx1"/>
                    </a:gs>
                    <a:gs pos="100000">
                      <a:schemeClr val="tx1"/>
                    </a:gs>
                  </a:gsLst>
                  <a:lin ang="5400000" scaled="0"/>
                </a:gradFill>
                <a:latin typeface="Consolas" pitchFamily="49" charset="0"/>
                <a:cs typeface="Consolas" pitchFamily="49" charset="0"/>
              </a:defRPr>
            </a:lvl4pPr>
            <a:lvl5pPr marL="1050894"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6811109"/>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369168"/>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7">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p:nvSpPr>
        <p:spPr bwMode="gray">
          <a:xfrm>
            <a:off x="274704"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4" y="2123899"/>
            <a:ext cx="7315200" cy="1830538"/>
          </a:xfrm>
          <a:noFill/>
        </p:spPr>
        <p:txBody>
          <a:bodyPr lIns="146276" tIns="91424" rIns="146276" bIns="91424"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4" y="3954443"/>
            <a:ext cx="7315200" cy="1825625"/>
          </a:xfrm>
        </p:spPr>
        <p:txBody>
          <a:bodyPr tIns="109707" bIns="109707">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6662811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80" y="233153"/>
            <a:ext cx="11378776" cy="678031"/>
          </a:xfrm>
        </p:spPr>
        <p:txBody>
          <a:bodyPr/>
          <a:lstStyle>
            <a:lvl1pPr>
              <a:defRPr sz="49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1" y="1476621"/>
            <a:ext cx="11375536" cy="2002087"/>
          </a:xfrm>
          <a:prstGeom prst="rect">
            <a:avLst/>
          </a:prstGeom>
        </p:spPr>
        <p:txBody>
          <a:bodyPr/>
          <a:lstStyle>
            <a:lvl1pPr marL="349758" indent="-34975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223" indent="-29146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688" indent="-29146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860" indent="-23317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9032" indent="-233172">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7"/>
            <a:ext cx="12436476" cy="631450"/>
          </a:xfrm>
          <a:prstGeom prst="rect">
            <a:avLst/>
          </a:prstGeom>
          <a:solidFill>
            <a:srgbClr val="FFFF99"/>
          </a:solidFill>
        </p:spPr>
        <p:txBody>
          <a:bodyPr wrap="square" lIns="155442" tIns="77721" rIns="155442" bIns="77721"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1135902587"/>
      </p:ext>
    </p:extLst>
  </p:cSld>
  <p:clrMapOvr>
    <a:masterClrMapping/>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userDrawn="1">
  <p:cSld name="6_Section Title">
    <p:bg>
      <p:bgPr>
        <a:solidFill>
          <a:srgbClr val="FFFFFF"/>
        </a:solidFill>
        <a:effectLst/>
      </p:bgPr>
    </p:bg>
    <p:spTree>
      <p:nvGrpSpPr>
        <p:cNvPr id="1" name=""/>
        <p:cNvGrpSpPr/>
        <p:nvPr/>
      </p:nvGrpSpPr>
      <p:grpSpPr>
        <a:xfrm>
          <a:off x="0" y="0"/>
          <a:ext cx="0" cy="0"/>
          <a:chOff x="0" y="0"/>
          <a:chExt cx="0" cy="0"/>
        </a:xfrm>
      </p:grpSpPr>
      <p:pic>
        <p:nvPicPr>
          <p:cNvPr id="2" name="Picture 1" descr="iStock_000012586763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0"/>
            <a:ext cx="12436475" cy="6994525"/>
          </a:xfrm>
          <a:prstGeom prst="rect">
            <a:avLst/>
          </a:prstGeom>
        </p:spPr>
      </p:pic>
      <p:sp>
        <p:nvSpPr>
          <p:cNvPr id="10" name="Title 1"/>
          <p:cNvSpPr>
            <a:spLocks noGrp="1"/>
          </p:cNvSpPr>
          <p:nvPr>
            <p:ph type="ctrTitle"/>
          </p:nvPr>
        </p:nvSpPr>
        <p:spPr bwMode="ltGray">
          <a:xfrm>
            <a:off x="522877"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367" tIns="885853" rIns="1258843" bIns="885853" numCol="1" anchor="ctr" anchorCtr="0" compatLnSpc="1">
            <a:prstTxWarp prst="textNoShape">
              <a:avLst/>
            </a:prstTxWarp>
            <a:noAutofit/>
          </a:bodyPr>
          <a:lstStyle>
            <a:lvl1pPr algn="l">
              <a:defRPr lang="en-US" sz="61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476"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937296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333038" y="482565"/>
            <a:ext cx="1646237" cy="351905"/>
          </a:xfrm>
          <a:prstGeom prst="rect">
            <a:avLst/>
          </a:prstGeom>
        </p:spPr>
      </p:pic>
    </p:spTree>
    <p:extLst>
      <p:ext uri="{BB962C8B-B14F-4D97-AF65-F5344CB8AC3E}">
        <p14:creationId xmlns:p14="http://schemas.microsoft.com/office/powerpoint/2010/main" val="2282215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itle Slide North America ">
    <p:spTree>
      <p:nvGrpSpPr>
        <p:cNvPr id="1" name=""/>
        <p:cNvGrpSpPr/>
        <p:nvPr/>
      </p:nvGrpSpPr>
      <p:grpSpPr>
        <a:xfrm>
          <a:off x="0" y="0"/>
          <a:ext cx="0" cy="0"/>
          <a:chOff x="0" y="0"/>
          <a:chExt cx="0" cy="0"/>
        </a:xfrm>
      </p:grpSpPr>
      <p:sp>
        <p:nvSpPr>
          <p:cNvPr id="100" name="Rectangle 99"/>
          <p:cNvSpPr/>
          <p:nvPr/>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7" name="Group 96"/>
          <p:cNvGrpSpPr/>
          <p:nvPr/>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grpSp>
      <p:grpSp>
        <p:nvGrpSpPr>
          <p:cNvPr id="98" name="Group 97"/>
          <p:cNvGrpSpPr/>
          <p:nvPr/>
        </p:nvGrpSpPr>
        <p:grpSpPr>
          <a:xfrm>
            <a:off x="18853151" y="1957389"/>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grpSp>
    </p:spTree>
    <p:extLst>
      <p:ext uri="{BB962C8B-B14F-4D97-AF65-F5344CB8AC3E}">
        <p14:creationId xmlns:p14="http://schemas.microsoft.com/office/powerpoint/2010/main" val="22815245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Slide Europe ">
    <p:spTree>
      <p:nvGrpSpPr>
        <p:cNvPr id="1" name=""/>
        <p:cNvGrpSpPr/>
        <p:nvPr/>
      </p:nvGrpSpPr>
      <p:grpSpPr>
        <a:xfrm>
          <a:off x="0" y="0"/>
          <a:ext cx="0" cy="0"/>
          <a:chOff x="0" y="0"/>
          <a:chExt cx="0" cy="0"/>
        </a:xfrm>
      </p:grpSpPr>
      <p:sp>
        <p:nvSpPr>
          <p:cNvPr id="100" name="Rectangle 99"/>
          <p:cNvSpPr/>
          <p:nvPr/>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74638" y="2125664"/>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9143936" cy="1828786"/>
          </a:xfrm>
          <a:noFill/>
        </p:spPr>
        <p:txBody>
          <a:bodyPr lIns="146304" tIns="91440" rIns="146304" bIns="91440" anchor="t" anchorCtr="0"/>
          <a:lstStyle>
            <a:lvl1pPr>
              <a:defRPr sz="5998"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598"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333" y="518289"/>
            <a:ext cx="2620606" cy="91549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8334" y="6208326"/>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5998"/>
            </a:lvl1pPr>
          </a:lstStyle>
          <a:p>
            <a:pPr lvl="0"/>
            <a:r>
              <a:rPr lang="en-US" dirty="0" smtClean="0"/>
              <a:t>Session code</a:t>
            </a:r>
            <a:endParaRPr lang="en-US" dirty="0"/>
          </a:p>
        </p:txBody>
      </p:sp>
      <p:grpSp>
        <p:nvGrpSpPr>
          <p:cNvPr id="98" name="Group 97"/>
          <p:cNvGrpSpPr/>
          <p:nvPr/>
        </p:nvGrpSpPr>
        <p:grpSpPr>
          <a:xfrm>
            <a:off x="7136679" y="4110832"/>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59"/>
              <a:endParaRPr lang="en-US" sz="1799">
                <a:solidFill>
                  <a:srgbClr val="FFFFFF"/>
                </a:solidFill>
              </a:endParaRPr>
            </a:p>
          </p:txBody>
        </p:sp>
      </p:grpSp>
    </p:spTree>
    <p:extLst>
      <p:ext uri="{BB962C8B-B14F-4D97-AF65-F5344CB8AC3E}">
        <p14:creationId xmlns:p14="http://schemas.microsoft.com/office/powerpoint/2010/main" val="29606643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4" name="Rectangle 3"/>
          <p:cNvSpPr/>
          <p:nvPr/>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46" tIns="109684" rIns="146246" bIns="109684"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5668011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58"/>
            <a:ext cx="10058401" cy="1829593"/>
          </a:xfrm>
          <a:noFill/>
        </p:spPr>
        <p:txBody>
          <a:bodyPr lIns="182880" tIns="146304" rIns="182880" bIns="146304">
            <a:noAutofit/>
          </a:bodyPr>
          <a:lstStyle>
            <a:lvl1pPr marL="0" indent="0">
              <a:spcBef>
                <a:spcPts val="0"/>
              </a:spcBef>
              <a:buNone/>
              <a:defRPr sz="3598"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8089007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4" name="Rectangle 3"/>
          <p:cNvSpPr/>
          <p:nvPr/>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06" tIns="146246" rIns="182806" bIns="146246" numCol="1" spcCol="0" rtlCol="0" fromWordArt="0" anchor="t" anchorCtr="0" forceAA="0" compatLnSpc="1">
            <a:prstTxWarp prst="textNoShape">
              <a:avLst/>
            </a:prstTxWarp>
            <a:noAutofit/>
          </a:bodyPr>
          <a:lstStyle/>
          <a:p>
            <a:pPr algn="ctr" defTabSz="932103" fontAlgn="base">
              <a:lnSpc>
                <a:spcPct val="90000"/>
              </a:lnSpc>
              <a:spcBef>
                <a:spcPct val="0"/>
              </a:spcBef>
              <a:spcAft>
                <a:spcPct val="0"/>
              </a:spcAft>
            </a:pPr>
            <a:endParaRPr lang="en-US" sz="2399"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3" y="1211287"/>
            <a:ext cx="10056812" cy="2751698"/>
          </a:xfrm>
          <a:noFill/>
        </p:spPr>
        <p:txBody>
          <a:bodyPr tIns="91440" bIns="91440" anchor="t" anchorCtr="0"/>
          <a:lstStyle>
            <a:lvl1pPr>
              <a:defRPr sz="7197"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11985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09973"/>
            <a:ext cx="10056812" cy="2751698"/>
          </a:xfrm>
          <a:noFill/>
        </p:spPr>
        <p:txBody>
          <a:bodyPr tIns="91440" bIns="91440" anchor="t" anchorCtr="0"/>
          <a:lstStyle>
            <a:lvl1pPr>
              <a:defRPr sz="7197"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883565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5691525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userDrawn="1"/>
        </p:nvSpPr>
        <p:spPr bwMode="gray">
          <a:xfrm>
            <a:off x="274704" y="2125637"/>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4" y="2123899"/>
            <a:ext cx="7315200" cy="1830538"/>
          </a:xfrm>
          <a:noFill/>
        </p:spPr>
        <p:txBody>
          <a:bodyPr lIns="146276" tIns="91424" rIns="146276" bIns="91424"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4" y="3954443"/>
            <a:ext cx="7315200" cy="1825625"/>
          </a:xfrm>
        </p:spPr>
        <p:txBody>
          <a:bodyPr tIns="109707" bIns="109707">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9844845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59044592"/>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3"/>
            <a:ext cx="11887200" cy="1831975"/>
          </a:xfrm>
          <a:noFill/>
        </p:spPr>
        <p:txBody>
          <a:bodyPr tIns="91440" bIns="91440" anchor="t" anchorCtr="0"/>
          <a:lstStyle>
            <a:lvl1pPr>
              <a:defRPr sz="8797"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994471335"/>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1999"/>
            </a:lvl2pPr>
            <a:lvl3pPr marL="228510" indent="0">
              <a:buNone/>
              <a:defRPr sz="1999"/>
            </a:lvl3pPr>
            <a:lvl4pPr marL="457019" indent="0">
              <a:buNone/>
              <a:defRPr sz="1799"/>
            </a:lvl4pPr>
            <a:lvl5pPr marL="685529" indent="0">
              <a:buNone/>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29960070"/>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311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8295204"/>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468368"/>
          </a:xfrm>
        </p:spPr>
        <p:txBody>
          <a:bodyPr wrap="square">
            <a:spAutoFit/>
          </a:bodyPr>
          <a:lstStyle>
            <a:lvl1pPr marL="0" indent="0">
              <a:spcBef>
                <a:spcPts val="1224"/>
              </a:spcBef>
              <a:buClr>
                <a:schemeClr val="tx1"/>
              </a:buClr>
              <a:buFont typeface="Wingdings" pitchFamily="2" charset="2"/>
              <a:buNone/>
              <a:defRPr sz="3598"/>
            </a:lvl1pPr>
            <a:lvl2pPr marL="0" indent="0">
              <a:buNone/>
              <a:defRPr sz="1999"/>
            </a:lvl2pPr>
            <a:lvl3pPr marL="231684" indent="0">
              <a:buNone/>
              <a:tabLst/>
              <a:defRPr sz="1999"/>
            </a:lvl3pPr>
            <a:lvl4pPr marL="460193" indent="0">
              <a:buNone/>
              <a:defRPr sz="1799"/>
            </a:lvl4pPr>
            <a:lvl5pPr marL="685529" indent="0">
              <a:buNone/>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5424702"/>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50"/>
            <a:ext cx="5486399" cy="2536079"/>
          </a:xfrm>
        </p:spPr>
        <p:txBody>
          <a:bodyPr wrap="square">
            <a:spAutoFit/>
          </a:bodyPr>
          <a:lstStyle>
            <a:lvl1pPr marL="287224" indent="-287224">
              <a:spcBef>
                <a:spcPts val="1224"/>
              </a:spcBef>
              <a:buClr>
                <a:schemeClr val="tx1"/>
              </a:buClr>
              <a:buFont typeface="Arial" pitchFamily="34" charset="0"/>
              <a:buChar char="•"/>
              <a:defRPr sz="3598"/>
            </a:lvl1pPr>
            <a:lvl2pPr marL="530956" indent="-233102">
              <a:defRPr sz="1999"/>
            </a:lvl2pPr>
            <a:lvl3pPr marL="699308" indent="-168352">
              <a:tabLst/>
              <a:defRPr sz="1999"/>
            </a:lvl3pPr>
            <a:lvl4pPr marL="880609" indent="-181303">
              <a:defRPr sz="1799"/>
            </a:lvl4pPr>
            <a:lvl5pPr marL="1048961" indent="-168352">
              <a:tabLst/>
              <a:defRPr sz="1799"/>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46023422"/>
      </p:ext>
    </p:extLst>
  </p:cSld>
  <p:clrMapOvr>
    <a:masterClrMapping/>
  </p:clrMapOvr>
  <p:transition>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0" y="1212849"/>
            <a:ext cx="5486399" cy="2671501"/>
          </a:xfrm>
        </p:spPr>
        <p:txBody>
          <a:bodyPr wrap="square">
            <a:spAutoFit/>
          </a:bodyPr>
          <a:lstStyle>
            <a:lvl1pPr marL="287224" indent="-287224">
              <a:spcBef>
                <a:spcPts val="1224"/>
              </a:spcBef>
              <a:buClr>
                <a:schemeClr val="tx2"/>
              </a:buClr>
              <a:buFont typeface="Arial" pitchFamily="34" charset="0"/>
              <a:buChar char="•"/>
              <a:defRPr sz="3598">
                <a:gradFill>
                  <a:gsLst>
                    <a:gs pos="1250">
                      <a:schemeClr val="tx2"/>
                    </a:gs>
                    <a:gs pos="99000">
                      <a:schemeClr val="tx2"/>
                    </a:gs>
                  </a:gsLst>
                  <a:lin ang="5400000" scaled="0"/>
                </a:gradFill>
              </a:defRPr>
            </a:lvl1pPr>
            <a:lvl2pPr marL="530956" indent="-233102">
              <a:defRPr sz="2399"/>
            </a:lvl2pPr>
            <a:lvl3pPr marL="699308" indent="-168352">
              <a:tabLst/>
              <a:defRPr sz="2399"/>
            </a:lvl3pPr>
            <a:lvl4pPr marL="880609" indent="-181303">
              <a:defRPr/>
            </a:lvl4pPr>
            <a:lvl5pPr marL="1048961" indent="-168352">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2601697"/>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84650121"/>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289605"/>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35154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userDrawn="1"/>
        </p:nvSpPr>
        <p:spPr bwMode="gray">
          <a:xfrm>
            <a:off x="274704" y="2125637"/>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4" y="2123899"/>
            <a:ext cx="7315200" cy="1830538"/>
          </a:xfrm>
          <a:noFill/>
        </p:spPr>
        <p:txBody>
          <a:bodyPr lIns="146276" tIns="91424" rIns="146276" bIns="91424"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4" y="3954443"/>
            <a:ext cx="7315200" cy="1825625"/>
          </a:xfrm>
        </p:spPr>
        <p:txBody>
          <a:bodyPr tIns="109707" bIns="109707">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26197359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982730"/>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56163"/>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03" fontAlgn="base">
              <a:spcBef>
                <a:spcPct val="0"/>
              </a:spcBef>
              <a:spcAft>
                <a:spcPct val="0"/>
              </a:spcAft>
            </a:pPr>
            <a:endParaRPr lang="en-US" sz="179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16153"/>
            <a:ext cx="11887199" cy="2131353"/>
          </a:xfrm>
        </p:spPr>
        <p:txBody>
          <a:bodyPr/>
          <a:lstStyle>
            <a:lvl1pPr marL="0" indent="0">
              <a:buNone/>
              <a:defRPr sz="3298">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1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7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24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58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98689033"/>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1"/>
            <a:ext cx="11887200" cy="2443746"/>
          </a:xfrm>
          <a:prstGeom prst="rect">
            <a:avLst/>
          </a:prstGeom>
        </p:spPr>
        <p:txBody>
          <a:bodyPr/>
          <a:lstStyle>
            <a:lvl1pPr marL="290398" indent="-290398">
              <a:buClr>
                <a:schemeClr val="tx1"/>
              </a:buClr>
              <a:buSzPct val="90000"/>
              <a:buFont typeface="Arial" pitchFamily="34" charset="0"/>
              <a:buChar char="•"/>
              <a:defRPr sz="3598">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74" indent="-280876">
              <a:buClr>
                <a:schemeClr val="tx1"/>
              </a:buClr>
              <a:buSzPct val="90000"/>
              <a:buFont typeface="Arial" pitchFamily="34" charset="0"/>
              <a:buChar char="•"/>
              <a:defRPr sz="3198">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672" indent="-290398">
              <a:buClr>
                <a:schemeClr val="tx1"/>
              </a:buClr>
              <a:buSzPct val="90000"/>
              <a:buFont typeface="Arial" pitchFamily="34" charset="0"/>
              <a:buChar char="•"/>
              <a:defRPr sz="2799">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181" indent="-228510">
              <a:buClr>
                <a:schemeClr val="tx1"/>
              </a:buClr>
              <a:buSzPct val="90000"/>
              <a:buFont typeface="Arial" pitchFamily="34" charset="0"/>
              <a:buChar char="•"/>
              <a:defRPr sz="2399">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691" indent="-228510">
              <a:buClr>
                <a:schemeClr val="tx1"/>
              </a:buClr>
              <a:buSzPct val="90000"/>
              <a:buFont typeface="Arial" pitchFamily="34" charset="0"/>
              <a:buChar char="•"/>
              <a:defRPr sz="1999">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98"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26224379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5223411"/>
      </p:ext>
    </p:extLst>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userDrawn="1">
  <p:cSld name="Blank Color 1 Layout">
    <p:bg>
      <p:bgPr>
        <a:solidFill>
          <a:schemeClr val="accent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1"/>
            <a:ext cx="11456577" cy="1427699"/>
          </a:xfrm>
        </p:spPr>
        <p:txBody>
          <a:bodyPr/>
          <a:lstStyle>
            <a:lvl1pPr marL="0" indent="0">
              <a:buNone/>
              <a:defRPr sz="8975"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23181" y="3283250"/>
            <a:ext cx="7666298" cy="738407"/>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1105" y="6135208"/>
            <a:ext cx="2385370" cy="859317"/>
          </a:xfrm>
          <a:prstGeom prst="rect">
            <a:avLst/>
          </a:prstGeom>
          <a:noFill/>
          <a:ln>
            <a:noFill/>
          </a:ln>
        </p:spPr>
      </p:pic>
    </p:spTree>
    <p:extLst>
      <p:ext uri="{BB962C8B-B14F-4D97-AF65-F5344CB8AC3E}">
        <p14:creationId xmlns:p14="http://schemas.microsoft.com/office/powerpoint/2010/main" val="1873022798"/>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21530"/>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2"/>
            <a:ext cx="11375536" cy="22275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1105" y="6135208"/>
            <a:ext cx="2385370" cy="859317"/>
          </a:xfrm>
          <a:prstGeom prst="rect">
            <a:avLst/>
          </a:prstGeom>
          <a:noFill/>
          <a:ln>
            <a:noFill/>
          </a:ln>
        </p:spPr>
      </p:pic>
    </p:spTree>
    <p:extLst>
      <p:ext uri="{BB962C8B-B14F-4D97-AF65-F5344CB8AC3E}">
        <p14:creationId xmlns:p14="http://schemas.microsoft.com/office/powerpoint/2010/main" val="3457929984"/>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Bullet_Heavy Text">
    <p:spTree>
      <p:nvGrpSpPr>
        <p:cNvPr id="1" name=""/>
        <p:cNvGrpSpPr/>
        <p:nvPr/>
      </p:nvGrpSpPr>
      <p:grpSpPr>
        <a:xfrm>
          <a:off x="0" y="0"/>
          <a:ext cx="0" cy="0"/>
          <a:chOff x="0" y="0"/>
          <a:chExt cx="0" cy="0"/>
        </a:xfrm>
      </p:grpSpPr>
      <p:sp>
        <p:nvSpPr>
          <p:cNvPr id="2" name="Title 1"/>
          <p:cNvSpPr>
            <a:spLocks noGrp="1"/>
          </p:cNvSpPr>
          <p:nvPr>
            <p:ph type="title"/>
          </p:nvPr>
        </p:nvSpPr>
        <p:spPr>
          <a:xfrm>
            <a:off x="312413" y="440819"/>
            <a:ext cx="11681447" cy="854886"/>
          </a:xfrm>
        </p:spPr>
        <p:txBody>
          <a:bodyPr/>
          <a:lstStyle>
            <a:lvl1pPr algn="l" defTabSz="932507" rtl="0" eaLnBrk="1" latinLnBrk="0" hangingPunct="1">
              <a:lnSpc>
                <a:spcPct val="80000"/>
              </a:lnSpc>
              <a:spcBef>
                <a:spcPct val="0"/>
              </a:spcBef>
              <a:buNone/>
              <a:defRPr lang="en-US" sz="3672" b="0" kern="1200" spc="0" baseline="0" dirty="0">
                <a:gradFill>
                  <a:gsLst>
                    <a:gs pos="0">
                      <a:schemeClr val="tx1"/>
                    </a:gs>
                    <a:gs pos="44000">
                      <a:srgbClr val="01BBBB"/>
                    </a:gs>
                    <a:gs pos="100000">
                      <a:schemeClr val="accent4"/>
                    </a:gs>
                  </a:gsLst>
                  <a:lin ang="4800000" scaled="0"/>
                </a:gradFill>
                <a:latin typeface="+mj-lt"/>
                <a:ea typeface="+mj-ea"/>
                <a:cs typeface="+mj-cs"/>
              </a:defRPr>
            </a:lvl1pPr>
          </a:lstStyle>
          <a:p>
            <a:r>
              <a:rPr lang="en-US" smtClean="0"/>
              <a:t>Click to edit Master title style</a:t>
            </a:r>
            <a:endParaRPr lang="en-US" dirty="0"/>
          </a:p>
        </p:txBody>
      </p:sp>
      <p:sp>
        <p:nvSpPr>
          <p:cNvPr id="4" name="Text Placeholder 3"/>
          <p:cNvSpPr>
            <a:spLocks noGrp="1" noChangeAspect="1"/>
          </p:cNvSpPr>
          <p:nvPr>
            <p:ph type="body" sz="quarter" idx="10"/>
          </p:nvPr>
        </p:nvSpPr>
        <p:spPr>
          <a:xfrm>
            <a:off x="326029" y="1366417"/>
            <a:ext cx="5606784" cy="5064554"/>
          </a:xfrm>
        </p:spPr>
        <p:txBody>
          <a:bodyPr>
            <a:noAutofit/>
          </a:bodyPr>
          <a:lstStyle>
            <a:lvl1pPr>
              <a:lnSpc>
                <a:spcPct val="95000"/>
              </a:lnSpc>
              <a:spcBef>
                <a:spcPts val="1509"/>
              </a:spcBef>
              <a:defRPr sz="1836">
                <a:solidFill>
                  <a:srgbClr val="435153"/>
                </a:solidFill>
                <a:latin typeface="+mj-lt"/>
              </a:defRPr>
            </a:lvl1pPr>
            <a:lvl2pPr>
              <a:lnSpc>
                <a:spcPct val="95000"/>
              </a:lnSpc>
              <a:spcBef>
                <a:spcPts val="612"/>
              </a:spcBef>
              <a:defRPr sz="1428">
                <a:solidFill>
                  <a:srgbClr val="435153"/>
                </a:solidFill>
                <a:latin typeface="+mj-lt"/>
              </a:defRPr>
            </a:lvl2pPr>
            <a:lvl3pPr>
              <a:defRPr sz="1224">
                <a:solidFill>
                  <a:srgbClr val="435153"/>
                </a:solidFill>
                <a:latin typeface="+mj-lt"/>
              </a:defRPr>
            </a:lvl3pPr>
            <a:lvl4pPr>
              <a:defRPr sz="1122">
                <a:solidFill>
                  <a:srgbClr val="435153"/>
                </a:solidFill>
                <a:latin typeface="+mj-lt"/>
              </a:defRPr>
            </a:lvl4pPr>
            <a:lvl5pPr>
              <a:defRPr sz="1122">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401552" y="1366417"/>
            <a:ext cx="5606784" cy="5064554"/>
          </a:xfrm>
        </p:spPr>
        <p:txBody>
          <a:bodyPr>
            <a:noAutofit/>
          </a:bodyPr>
          <a:lstStyle>
            <a:lvl1pPr>
              <a:lnSpc>
                <a:spcPct val="95000"/>
              </a:lnSpc>
              <a:spcBef>
                <a:spcPts val="1509"/>
              </a:spcBef>
              <a:defRPr sz="1836">
                <a:solidFill>
                  <a:srgbClr val="435153"/>
                </a:solidFill>
                <a:latin typeface="+mj-lt"/>
              </a:defRPr>
            </a:lvl1pPr>
            <a:lvl2pPr>
              <a:lnSpc>
                <a:spcPct val="95000"/>
              </a:lnSpc>
              <a:spcBef>
                <a:spcPts val="612"/>
              </a:spcBef>
              <a:defRPr sz="1428">
                <a:solidFill>
                  <a:srgbClr val="435153"/>
                </a:solidFill>
                <a:latin typeface="+mj-lt"/>
              </a:defRPr>
            </a:lvl2pPr>
            <a:lvl3pPr>
              <a:defRPr sz="1224">
                <a:solidFill>
                  <a:srgbClr val="435153"/>
                </a:solidFill>
                <a:latin typeface="+mj-lt"/>
              </a:defRPr>
            </a:lvl3pPr>
            <a:lvl4pPr>
              <a:defRPr sz="1122">
                <a:solidFill>
                  <a:srgbClr val="435153"/>
                </a:solidFill>
                <a:latin typeface="+mj-lt"/>
              </a:defRPr>
            </a:lvl4pPr>
            <a:lvl5pPr>
              <a:defRPr sz="1122">
                <a:solidFill>
                  <a:srgbClr val="435153"/>
                </a:solidFill>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08889931"/>
      </p:ext>
    </p:extLst>
  </p:cSld>
  <p:clrMapOvr>
    <a:masterClrMapping/>
  </p:clrMapOvr>
  <p:transition>
    <p:wipe dir="r"/>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Tree>
    <p:extLst>
      <p:ext uri="{BB962C8B-B14F-4D97-AF65-F5344CB8AC3E}">
        <p14:creationId xmlns:p14="http://schemas.microsoft.com/office/powerpoint/2010/main" val="1209961160"/>
      </p:ext>
    </p:extLst>
  </p:cSld>
  <p:clrMapOvr>
    <a:masterClrMapping/>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567786" y="6272351"/>
            <a:ext cx="1411108" cy="302280"/>
          </a:xfrm>
          <a:prstGeom prst="rect">
            <a:avLst/>
          </a:prstGeom>
        </p:spPr>
      </p:pic>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42569351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userDrawn="1"/>
        </p:nvSpPr>
        <p:spPr bwMode="gray">
          <a:xfrm>
            <a:off x="274704" y="2125637"/>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4" y="2123899"/>
            <a:ext cx="7315200" cy="1830538"/>
          </a:xfrm>
          <a:noFill/>
        </p:spPr>
        <p:txBody>
          <a:bodyPr lIns="146276" tIns="91424" rIns="146276" bIns="91424"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4" y="3954443"/>
            <a:ext cx="7315200" cy="1825625"/>
          </a:xfrm>
        </p:spPr>
        <p:txBody>
          <a:bodyPr tIns="109707" bIns="109707">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3007457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5866422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233547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4634474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74249646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Slide 6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
        <p:nvSpPr>
          <p:cNvPr id="12" name="Rectangle 11"/>
          <p:cNvSpPr/>
          <p:nvPr/>
        </p:nvSpPr>
        <p:spPr bwMode="gray">
          <a:xfrm>
            <a:off x="274704"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40" y="1211263"/>
            <a:ext cx="7315200" cy="2286680"/>
          </a:xfrm>
          <a:noFill/>
        </p:spPr>
        <p:txBody>
          <a:bodyPr lIns="146276" tIns="91424" rIns="146276" bIns="91424"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74704" y="3497943"/>
            <a:ext cx="7315200" cy="2285320"/>
          </a:xfrm>
          <a:noFill/>
        </p:spPr>
        <p:txBody>
          <a:bodyPr lIns="146276" tIns="109707" rIns="146276" bIns="109707">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4979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4" y="1211263"/>
            <a:ext cx="7315200" cy="45720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40" y="1211265"/>
            <a:ext cx="7315200" cy="2249719"/>
          </a:xfrm>
          <a:noFill/>
        </p:spPr>
        <p:txBody>
          <a:bodyPr lIns="146276" tIns="91424" rIns="146276" bIns="91424"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4" y="3483431"/>
            <a:ext cx="7315200" cy="2277387"/>
          </a:xfrm>
          <a:noFill/>
        </p:spPr>
        <p:txBody>
          <a:bodyPr lIns="146276" tIns="109707" rIns="146276" bIns="109707">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40605797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4" y="1211263"/>
            <a:ext cx="7315200" cy="45720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40" y="1211265"/>
            <a:ext cx="7315200" cy="2249719"/>
          </a:xfrm>
          <a:noFill/>
        </p:spPr>
        <p:txBody>
          <a:bodyPr lIns="146276" tIns="91424" rIns="146276" bIns="91424"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4" y="3483431"/>
            <a:ext cx="7315200" cy="2277387"/>
          </a:xfrm>
          <a:noFill/>
        </p:spPr>
        <p:txBody>
          <a:bodyPr lIns="146276" tIns="109707" rIns="146276" bIns="109707">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518856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4" y="1211263"/>
            <a:ext cx="7315200" cy="45720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40" y="1211265"/>
            <a:ext cx="7315200" cy="2249719"/>
          </a:xfrm>
          <a:noFill/>
        </p:spPr>
        <p:txBody>
          <a:bodyPr lIns="146276" tIns="91424" rIns="146276" bIns="91424"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4" y="3483431"/>
            <a:ext cx="7315200" cy="2277387"/>
          </a:xfrm>
          <a:noFill/>
        </p:spPr>
        <p:txBody>
          <a:bodyPr lIns="146276" tIns="109707" rIns="146276" bIns="109707">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27179749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4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userDrawn="1"/>
        </p:nvSpPr>
        <p:spPr bwMode="gray">
          <a:xfrm>
            <a:off x="274704"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4" y="2123899"/>
            <a:ext cx="7315200" cy="1830538"/>
          </a:xfrm>
          <a:noFill/>
        </p:spPr>
        <p:txBody>
          <a:bodyPr lIns="146276" tIns="91424" rIns="146276" bIns="91424"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4" y="3954443"/>
            <a:ext cx="7315200" cy="1825625"/>
          </a:xfrm>
        </p:spPr>
        <p:txBody>
          <a:bodyPr tIns="109707" bIns="109707">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3428541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Title Slide 7">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p:nvSpPr>
        <p:spPr bwMode="gray">
          <a:xfrm>
            <a:off x="274704" y="2125637"/>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704" y="2123899"/>
            <a:ext cx="7315200" cy="1830538"/>
          </a:xfrm>
          <a:noFill/>
        </p:spPr>
        <p:txBody>
          <a:bodyPr lIns="146276" tIns="91424" rIns="146276" bIns="91424"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ltGray">
          <a:xfrm>
            <a:off x="274704" y="3954443"/>
            <a:ext cx="7315200" cy="1825625"/>
          </a:xfrm>
        </p:spPr>
        <p:txBody>
          <a:bodyPr tIns="109707" bIns="109707">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smtClean="0"/>
              <a:t>Click to edit Master text styles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26693750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8">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
        <p:nvSpPr>
          <p:cNvPr id="10" name="Rectangle 9"/>
          <p:cNvSpPr/>
          <p:nvPr/>
        </p:nvSpPr>
        <p:spPr bwMode="gray">
          <a:xfrm>
            <a:off x="274704" y="1211264"/>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40" y="1211263"/>
            <a:ext cx="7315200" cy="1828804"/>
          </a:xfrm>
          <a:noFill/>
        </p:spPr>
        <p:txBody>
          <a:bodyPr lIns="146276" tIns="91424" rIns="146276" bIns="91424"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4" y="3030538"/>
            <a:ext cx="7315200" cy="1830388"/>
          </a:xfrm>
          <a:noFill/>
        </p:spPr>
        <p:txBody>
          <a:bodyPr lIns="146276" tIns="109707" rIns="146276" bIns="109707">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754459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userDrawn="1"/>
        </p:nvSpPr>
        <p:spPr bwMode="gray">
          <a:xfrm>
            <a:off x="274704" y="2125637"/>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4" y="2123899"/>
            <a:ext cx="7315200" cy="1830538"/>
          </a:xfrm>
          <a:noFill/>
        </p:spPr>
        <p:txBody>
          <a:bodyPr lIns="146276" tIns="91424" rIns="146276" bIns="91424"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4" y="3954443"/>
            <a:ext cx="7315200" cy="1825625"/>
          </a:xfrm>
        </p:spPr>
        <p:txBody>
          <a:bodyPr tIns="109707" bIns="109707">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8302341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2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userDrawn="1"/>
        </p:nvSpPr>
        <p:spPr bwMode="gray">
          <a:xfrm>
            <a:off x="274704" y="2125637"/>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4" y="2123899"/>
            <a:ext cx="7315200" cy="1830538"/>
          </a:xfrm>
          <a:noFill/>
        </p:spPr>
        <p:txBody>
          <a:bodyPr lIns="146276" tIns="91424" rIns="146276" bIns="91424"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4" y="3954443"/>
            <a:ext cx="7315200" cy="1825625"/>
          </a:xfrm>
        </p:spPr>
        <p:txBody>
          <a:bodyPr tIns="109707" bIns="109707">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1393389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3_Title Slide 7">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screen">
            <a:extLst>
              <a:ext uri="{28A0092B-C50C-407E-A947-70E740481C1C}">
                <a14:useLocalDpi xmlns:a14="http://schemas.microsoft.com/office/drawing/2010/main"/>
              </a:ext>
            </a:extLst>
          </a:blip>
          <a:srcRect r="-3"/>
          <a:stretch/>
        </p:blipFill>
        <p:spPr>
          <a:xfrm flipH="1">
            <a:off x="-1" y="0"/>
            <a:ext cx="12436477" cy="6994525"/>
          </a:xfrm>
          <a:prstGeom prst="rect">
            <a:avLst/>
          </a:prstGeom>
        </p:spPr>
      </p:pic>
      <p:sp>
        <p:nvSpPr>
          <p:cNvPr id="13" name="Rectangle 12"/>
          <p:cNvSpPr/>
          <p:nvPr userDrawn="1"/>
        </p:nvSpPr>
        <p:spPr bwMode="gray">
          <a:xfrm>
            <a:off x="274704" y="2125637"/>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704" y="2123899"/>
            <a:ext cx="7315200" cy="1830538"/>
          </a:xfrm>
          <a:noFill/>
        </p:spPr>
        <p:txBody>
          <a:bodyPr lIns="146276" tIns="91424" rIns="146276" bIns="91424" anchor="t" anchorCtr="0"/>
          <a:lstStyle>
            <a:lvl1pPr>
              <a:defRPr sz="54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2"/>
          <p:cNvSpPr>
            <a:spLocks noGrp="1"/>
          </p:cNvSpPr>
          <p:nvPr>
            <p:ph type="body" sz="quarter" idx="14"/>
          </p:nvPr>
        </p:nvSpPr>
        <p:spPr bwMode="black">
          <a:xfrm>
            <a:off x="274704" y="3954443"/>
            <a:ext cx="7315200" cy="1825625"/>
          </a:xfrm>
        </p:spPr>
        <p:txBody>
          <a:bodyPr tIns="109707" bIns="109707">
            <a:noAutofit/>
          </a:bodyPr>
          <a:lstStyle>
            <a:lvl1pPr marL="0" indent="0">
              <a:spcBef>
                <a:spcPts val="0"/>
              </a:spcBef>
              <a:buNone/>
              <a:defRPr sz="3200">
                <a:gradFill>
                  <a:gsLst>
                    <a:gs pos="2917">
                      <a:schemeClr val="tx1">
                        <a:lumMod val="50000"/>
                      </a:schemeClr>
                    </a:gs>
                    <a:gs pos="100000">
                      <a:schemeClr val="tx1">
                        <a:lumMod val="50000"/>
                      </a:schemeClr>
                    </a:gs>
                  </a:gsLst>
                  <a:lin ang="5400000" scaled="0"/>
                </a:gradFill>
              </a:defRPr>
            </a:lvl1pPr>
          </a:lstStyle>
          <a:p>
            <a:pPr lvl="0"/>
            <a:r>
              <a:rPr lang="en-US" smtClean="0"/>
              <a:t>Click to edit Master text styles</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27961931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Slide 8">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
        <p:nvSpPr>
          <p:cNvPr id="10" name="Rectangle 9"/>
          <p:cNvSpPr/>
          <p:nvPr/>
        </p:nvSpPr>
        <p:spPr bwMode="gray">
          <a:xfrm>
            <a:off x="274704" y="1211264"/>
            <a:ext cx="7315200" cy="36576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ltGray">
          <a:xfrm>
            <a:off x="274640" y="1211263"/>
            <a:ext cx="7315200" cy="1828804"/>
          </a:xfrm>
          <a:noFill/>
        </p:spPr>
        <p:txBody>
          <a:bodyPr lIns="146276" tIns="91424" rIns="146276" bIns="91424"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ltGray">
          <a:xfrm>
            <a:off x="274704" y="3030538"/>
            <a:ext cx="7315200" cy="1830388"/>
          </a:xfrm>
          <a:noFill/>
        </p:spPr>
        <p:txBody>
          <a:bodyPr lIns="146276" tIns="109707" rIns="146276" bIns="109707">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16947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4" y="1211264"/>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40" y="1211263"/>
            <a:ext cx="7315200" cy="1828804"/>
          </a:xfrm>
          <a:noFill/>
        </p:spPr>
        <p:txBody>
          <a:bodyPr lIns="146276" tIns="91424" rIns="146276" bIns="91424"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4" y="3030538"/>
            <a:ext cx="7315200" cy="1830388"/>
          </a:xfrm>
          <a:noFill/>
        </p:spPr>
        <p:txBody>
          <a:bodyPr lIns="146276" tIns="109707" rIns="146276" bIns="109707">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4245125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4" y="1211264"/>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40" y="1211263"/>
            <a:ext cx="7315200" cy="1828804"/>
          </a:xfrm>
          <a:noFill/>
        </p:spPr>
        <p:txBody>
          <a:bodyPr lIns="146276" tIns="91424" rIns="146276" bIns="91424"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4" y="3030538"/>
            <a:ext cx="7315200" cy="1830388"/>
          </a:xfrm>
          <a:noFill/>
        </p:spPr>
        <p:txBody>
          <a:bodyPr lIns="146276" tIns="109707" rIns="146276" bIns="109707">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9988335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4" y="1211264"/>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40" y="1211263"/>
            <a:ext cx="7315200" cy="1828804"/>
          </a:xfrm>
          <a:noFill/>
        </p:spPr>
        <p:txBody>
          <a:bodyPr lIns="146276" tIns="91424" rIns="146276" bIns="91424"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4" y="3030538"/>
            <a:ext cx="7315200" cy="1830388"/>
          </a:xfrm>
          <a:noFill/>
        </p:spPr>
        <p:txBody>
          <a:bodyPr lIns="146276" tIns="109707" rIns="146276" bIns="109707">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5120552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24" bIns="91424"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2482191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24" bIns="91424"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1818982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24" bIns="91424"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7435705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4" y="1211264"/>
            <a:ext cx="7315200" cy="36576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40" y="1211263"/>
            <a:ext cx="7315200" cy="1828804"/>
          </a:xfrm>
          <a:noFill/>
        </p:spPr>
        <p:txBody>
          <a:bodyPr lIns="146276" tIns="91424" rIns="146276" bIns="91424"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4" y="3030538"/>
            <a:ext cx="7315200" cy="1830388"/>
          </a:xfrm>
          <a:noFill/>
        </p:spPr>
        <p:txBody>
          <a:bodyPr lIns="146276" tIns="109707" rIns="146276" bIns="109707">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6677467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24" bIns="91424"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968662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0175676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2809279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809818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447110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0398504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695047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093744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334389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6658139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4" y="1211264"/>
            <a:ext cx="7315200" cy="36576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40" y="1211263"/>
            <a:ext cx="7315200" cy="1828804"/>
          </a:xfrm>
          <a:noFill/>
        </p:spPr>
        <p:txBody>
          <a:bodyPr lIns="146276" tIns="91424" rIns="146276" bIns="91424"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4" y="3030538"/>
            <a:ext cx="7315200" cy="1830388"/>
          </a:xfrm>
          <a:noFill/>
        </p:spPr>
        <p:txBody>
          <a:bodyPr lIns="146276" tIns="109707" rIns="146276" bIns="109707">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24849449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510652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4362217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8733109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831975"/>
          </a:xfrm>
          <a:noFill/>
        </p:spPr>
        <p:txBody>
          <a:bodyPr tIns="91424" bIns="91424"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268632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831975"/>
          </a:xfrm>
          <a:noFill/>
        </p:spPr>
        <p:txBody>
          <a:bodyPr tIns="91424" bIns="91424"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649350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831975"/>
          </a:xfrm>
          <a:noFill/>
        </p:spPr>
        <p:txBody>
          <a:bodyPr tIns="91424" bIns="91424"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8524067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831975"/>
          </a:xfrm>
          <a:noFill/>
        </p:spPr>
        <p:txBody>
          <a:bodyPr tIns="91424" bIns="91424"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5956029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2"/>
            <a:ext cx="11887200" cy="204765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8" indent="0">
              <a:buNone/>
              <a:defRPr/>
            </a:lvl3pPr>
            <a:lvl4pPr marL="457114" indent="0">
              <a:buNone/>
              <a:defRPr/>
            </a:lvl4pPr>
            <a:lvl5pPr marL="685672"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43887760"/>
      </p:ext>
    </p:extLst>
  </p:cSld>
  <p:clrMapOvr>
    <a:masterClrMapping/>
  </p:clrMapOvr>
  <p:transition>
    <p:fade/>
  </p:transition>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0"/>
            <a:ext cx="11887200" cy="211671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4643509"/>
      </p:ext>
    </p:extLst>
  </p:cSld>
  <p:clrMapOvr>
    <a:masterClrMapping/>
  </p:clrMapOvr>
  <p:transition>
    <p:fade/>
  </p:transition>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31" indent="0">
              <a:buNone/>
              <a:tabLst/>
              <a:defRPr sz="2000"/>
            </a:lvl3pPr>
            <a:lvl4pPr marL="460288" indent="0">
              <a:buNone/>
              <a:defRPr/>
            </a:lvl4pPr>
            <a:lvl5pPr marL="685672"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31" indent="0">
              <a:buNone/>
              <a:tabLst/>
              <a:defRPr sz="2000"/>
            </a:lvl3pPr>
            <a:lvl4pPr marL="460288" indent="0">
              <a:buNone/>
              <a:defRPr/>
            </a:lvl4pPr>
            <a:lvl5pPr marL="685672"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9209924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8">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172"/>
            <a:ext cx="12436475" cy="6992181"/>
          </a:xfrm>
          <a:prstGeom prst="rect">
            <a:avLst/>
          </a:prstGeom>
        </p:spPr>
      </p:pic>
      <p:sp>
        <p:nvSpPr>
          <p:cNvPr id="10" name="Rectangle 9"/>
          <p:cNvSpPr/>
          <p:nvPr userDrawn="1"/>
        </p:nvSpPr>
        <p:spPr bwMode="gray">
          <a:xfrm>
            <a:off x="274704" y="1211264"/>
            <a:ext cx="7315200" cy="36576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Title 1"/>
          <p:cNvSpPr>
            <a:spLocks noGrp="1"/>
          </p:cNvSpPr>
          <p:nvPr>
            <p:ph type="title" hasCustomPrompt="1"/>
          </p:nvPr>
        </p:nvSpPr>
        <p:spPr bwMode="black">
          <a:xfrm>
            <a:off x="274640" y="1211263"/>
            <a:ext cx="7315200" cy="1828804"/>
          </a:xfrm>
          <a:noFill/>
        </p:spPr>
        <p:txBody>
          <a:bodyPr lIns="146276" tIns="91424" rIns="146276" bIns="91424" anchor="t" anchorCtr="0"/>
          <a:lstStyle>
            <a:lvl1pPr>
              <a:defRPr sz="6000" spc="-100" baseline="0">
                <a:gradFill>
                  <a:gsLst>
                    <a:gs pos="2917">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2" name="Text Placeholder 4"/>
          <p:cNvSpPr>
            <a:spLocks noGrp="1"/>
          </p:cNvSpPr>
          <p:nvPr>
            <p:ph type="body" sz="quarter" idx="12" hasCustomPrompt="1"/>
          </p:nvPr>
        </p:nvSpPr>
        <p:spPr bwMode="black">
          <a:xfrm>
            <a:off x="274704" y="3030538"/>
            <a:ext cx="7315200" cy="1830388"/>
          </a:xfrm>
          <a:noFill/>
        </p:spPr>
        <p:txBody>
          <a:bodyPr lIns="146276" tIns="109707" rIns="146276" bIns="109707">
            <a:noAutofit/>
          </a:bodyPr>
          <a:lstStyle>
            <a:lvl1pPr marL="0" indent="0">
              <a:spcBef>
                <a:spcPts val="0"/>
              </a:spcBef>
              <a:buNone/>
              <a:defRPr sz="3200" spc="0" baseline="0">
                <a:gradFill>
                  <a:gsLst>
                    <a:gs pos="2917">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9839" y="6048777"/>
            <a:ext cx="1849308" cy="680256"/>
          </a:xfrm>
          <a:prstGeom prst="rect">
            <a:avLst/>
          </a:prstGeom>
        </p:spPr>
      </p:pic>
    </p:spTree>
    <p:extLst>
      <p:ext uri="{BB962C8B-B14F-4D97-AF65-F5344CB8AC3E}">
        <p14:creationId xmlns:p14="http://schemas.microsoft.com/office/powerpoint/2010/main" val="15598080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1"/>
            <a:ext cx="5486399" cy="2536079"/>
          </a:xfrm>
        </p:spPr>
        <p:txBody>
          <a:bodyPr wrap="square">
            <a:spAutoFit/>
          </a:bodyPr>
          <a:lstStyle>
            <a:lvl1pPr marL="287284" indent="-287284">
              <a:spcBef>
                <a:spcPts val="1224"/>
              </a:spcBef>
              <a:buClr>
                <a:schemeClr val="tx1"/>
              </a:buClr>
              <a:buFont typeface="Arial" pitchFamily="34" charset="0"/>
              <a:buChar char="•"/>
              <a:defRPr sz="3600"/>
            </a:lvl1pPr>
            <a:lvl2pPr marL="531066" indent="-233151">
              <a:defRPr sz="2400"/>
            </a:lvl2pPr>
            <a:lvl3pPr marL="699453" indent="-168387">
              <a:tabLst/>
              <a:defRPr sz="2000"/>
            </a:lvl3pPr>
            <a:lvl4pPr marL="880792" indent="-181340">
              <a:defRPr/>
            </a:lvl4pPr>
            <a:lvl5pPr marL="1049179"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1"/>
            <a:ext cx="5486399" cy="2536079"/>
          </a:xfrm>
        </p:spPr>
        <p:txBody>
          <a:bodyPr wrap="square">
            <a:spAutoFit/>
          </a:bodyPr>
          <a:lstStyle>
            <a:lvl1pPr marL="287284" indent="-287284">
              <a:spcBef>
                <a:spcPts val="1224"/>
              </a:spcBef>
              <a:buClr>
                <a:schemeClr val="tx1"/>
              </a:buClr>
              <a:buFont typeface="Arial" pitchFamily="34" charset="0"/>
              <a:buChar char="•"/>
              <a:defRPr sz="3600"/>
            </a:lvl1pPr>
            <a:lvl2pPr marL="531066" indent="-233151">
              <a:defRPr sz="2400"/>
            </a:lvl2pPr>
            <a:lvl3pPr marL="699453" indent="-168387">
              <a:tabLst/>
              <a:defRPr sz="2000"/>
            </a:lvl3pPr>
            <a:lvl4pPr marL="880792" indent="-181340">
              <a:defRPr/>
            </a:lvl4pPr>
            <a:lvl5pPr marL="1049179"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2681668"/>
      </p:ext>
    </p:extLst>
  </p:cSld>
  <p:clrMapOvr>
    <a:masterClrMapping/>
  </p:clrMapOvr>
  <p:transition>
    <p:fade/>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8331028"/>
      </p:ext>
    </p:extLst>
  </p:cSld>
  <p:clrMapOvr>
    <a:masterClrMapping/>
  </p:clrMapOvr>
  <p:transition>
    <p:fade/>
  </p:transition>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22034"/>
      </p:ext>
    </p:extLst>
  </p:cSld>
  <p:clrMapOvr>
    <a:masterClrMapping/>
  </p:clrMapOvr>
  <p:transition>
    <p:fade/>
  </p:transition>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97347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197098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26785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82628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96"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2017830"/>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489"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9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410"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799"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6243252"/>
      </p:ext>
    </p:extLst>
  </p:cSld>
  <p:clrMapOvr>
    <a:masterClrMapping/>
  </p:clrMapOvr>
  <p:transition>
    <p:fade/>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2"/>
            <a:ext cx="11887200" cy="2443746"/>
          </a:xfrm>
          <a:prstGeom prst="rect">
            <a:avLst/>
          </a:prstGeom>
        </p:spPr>
        <p:txBody>
          <a:bodyPr/>
          <a:lstStyle>
            <a:lvl1pPr marL="290458" indent="-290458">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3" indent="-28093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51" indent="-290458">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9" indent="-22855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6" indent="-22855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6"/>
            <a:ext cx="12436476" cy="631450"/>
          </a:xfrm>
          <a:prstGeom prst="rect">
            <a:avLst/>
          </a:prstGeom>
          <a:solidFill>
            <a:srgbClr val="FFFF99"/>
          </a:solidFill>
        </p:spPr>
        <p:txBody>
          <a:bodyPr wrap="square" lIns="155428" tIns="77715" rIns="155428" bIns="77715"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7118274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436475" cy="6994525"/>
          </a:xfrm>
          <a:prstGeom prst="rect">
            <a:avLst/>
          </a:prstGeom>
          <a:noFill/>
        </p:spPr>
        <p:txBody>
          <a:bodyPr lIns="279781" tIns="279781" rIns="279781">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6428"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11" tIns="885974" rIns="1259016" bIns="885974" numCol="1" anchor="ctr" anchorCtr="0" compatLnSpc="1">
            <a:prstTxWarp prst="textNoShape">
              <a:avLst/>
            </a:prstTxWarp>
            <a:noAutofit/>
          </a:bodyPr>
          <a:lstStyle>
            <a:lvl1pPr algn="l">
              <a:defRPr lang="en-US" sz="60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235"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8300759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24" bIns="91424"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32389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650176" y="6559163"/>
            <a:ext cx="511664" cy="138499"/>
          </a:xfrm>
          <a:prstGeom prst="rect">
            <a:avLst/>
          </a:prstGeom>
        </p:spPr>
        <p:txBody>
          <a:bodyPr lIns="91424" tIns="45710" rIns="91424" bIns="45710"/>
          <a:lstStyle>
            <a:lvl1pPr>
              <a:defRPr/>
            </a:lvl1pPr>
          </a:lstStyle>
          <a:p>
            <a:pPr>
              <a:defRPr/>
            </a:pPr>
            <a:fld id="{B8C74712-5C4C-4606-A2DB-D2ABBCD47641}" type="slidenum">
              <a:rPr>
                <a:solidFill>
                  <a:srgbClr val="505050"/>
                </a:solidFill>
              </a:rPr>
              <a:pPr>
                <a:defRPr/>
              </a:pPr>
              <a:t>‹#›</a:t>
            </a:fld>
            <a:endParaRPr dirty="0">
              <a:solidFill>
                <a:srgbClr val="505050"/>
              </a:solidFill>
            </a:endParaRPr>
          </a:p>
        </p:txBody>
      </p:sp>
    </p:spTree>
    <p:extLst>
      <p:ext uri="{BB962C8B-B14F-4D97-AF65-F5344CB8AC3E}">
        <p14:creationId xmlns:p14="http://schemas.microsoft.com/office/powerpoint/2010/main" val="2690926640"/>
      </p:ext>
    </p:extLst>
  </p:cSld>
  <p:clrMapOvr>
    <a:masterClrMapping/>
  </p:clrMapOvr>
  <p:transition>
    <p:fade/>
  </p:transition>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10333039" y="482565"/>
            <a:ext cx="1646237" cy="351905"/>
          </a:xfrm>
          <a:prstGeom prst="rect">
            <a:avLst/>
          </a:prstGeom>
        </p:spPr>
      </p:pic>
    </p:spTree>
    <p:extLst>
      <p:ext uri="{BB962C8B-B14F-4D97-AF65-F5344CB8AC3E}">
        <p14:creationId xmlns:p14="http://schemas.microsoft.com/office/powerpoint/2010/main" val="2401391734"/>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cSld name="Title Slide Europe ">
    <p:spTree>
      <p:nvGrpSpPr>
        <p:cNvPr id="1" name=""/>
        <p:cNvGrpSpPr/>
        <p:nvPr/>
      </p:nvGrpSpPr>
      <p:grpSpPr>
        <a:xfrm>
          <a:off x="0" y="0"/>
          <a:ext cx="0" cy="0"/>
          <a:chOff x="0" y="0"/>
          <a:chExt cx="0" cy="0"/>
        </a:xfrm>
      </p:grpSpPr>
      <p:sp>
        <p:nvSpPr>
          <p:cNvPr id="100" name="Rectangle 99"/>
          <p:cNvSpPr/>
          <p:nvPr/>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p:nvSpPr>
        <p:spPr bwMode="ltGray">
          <a:xfrm>
            <a:off x="274638" y="2125665"/>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276" tIns="91424" rIns="146276" bIns="91424"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3" y="3955786"/>
            <a:ext cx="6070681" cy="1828007"/>
          </a:xfrm>
          <a:noFill/>
        </p:spPr>
        <p:txBody>
          <a:bodyPr lIns="182846" tIns="146276" rIns="182846" bIns="146276">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8333" y="518290"/>
            <a:ext cx="2620606" cy="915495"/>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8333" y="6208327"/>
            <a:ext cx="1552931" cy="332660"/>
          </a:xfrm>
          <a:prstGeom prst="rect">
            <a:avLst/>
          </a:prstGeom>
        </p:spPr>
      </p:pic>
      <p:sp>
        <p:nvSpPr>
          <p:cNvPr id="10" name="Text Placeholder 7"/>
          <p:cNvSpPr>
            <a:spLocks noGrp="1"/>
          </p:cNvSpPr>
          <p:nvPr>
            <p:ph type="body" sz="quarter" idx="13" hasCustomPrompt="1"/>
          </p:nvPr>
        </p:nvSpPr>
        <p:spPr>
          <a:xfrm>
            <a:off x="6492622"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p:nvGrpSpPr>
        <p:grpSpPr>
          <a:xfrm>
            <a:off x="7136678" y="4110833"/>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505050"/>
                </a:solidFill>
              </a:endParaRPr>
            </a:p>
          </p:txBody>
        </p:sp>
      </p:grpSp>
    </p:spTree>
    <p:extLst>
      <p:ext uri="{BB962C8B-B14F-4D97-AF65-F5344CB8AC3E}">
        <p14:creationId xmlns:p14="http://schemas.microsoft.com/office/powerpoint/2010/main" val="29048593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6_Section Title">
    <p:bg>
      <p:bgPr>
        <a:solidFill>
          <a:srgbClr val="FFFFFF"/>
        </a:solidFill>
        <a:effectLst/>
      </p:bgPr>
    </p:bg>
    <p:spTree>
      <p:nvGrpSpPr>
        <p:cNvPr id="1" name=""/>
        <p:cNvGrpSpPr/>
        <p:nvPr/>
      </p:nvGrpSpPr>
      <p:grpSpPr>
        <a:xfrm>
          <a:off x="0" y="0"/>
          <a:ext cx="0" cy="0"/>
          <a:chOff x="0" y="0"/>
          <a:chExt cx="0" cy="0"/>
        </a:xfrm>
      </p:grpSpPr>
      <p:pic>
        <p:nvPicPr>
          <p:cNvPr id="2" name="Picture 1" descr="iStock_000012586763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436475" cy="6994525"/>
          </a:xfrm>
          <a:prstGeom prst="rect">
            <a:avLst/>
          </a:prstGeom>
        </p:spPr>
      </p:pic>
      <p:sp>
        <p:nvSpPr>
          <p:cNvPr id="10" name="Title 1"/>
          <p:cNvSpPr>
            <a:spLocks noGrp="1"/>
          </p:cNvSpPr>
          <p:nvPr>
            <p:ph type="ctrTitle"/>
          </p:nvPr>
        </p:nvSpPr>
        <p:spPr bwMode="ltGray">
          <a:xfrm>
            <a:off x="522879"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19908" tIns="868320" rIns="1233928" bIns="868320" numCol="1" anchor="ctr" anchorCtr="0" compatLnSpc="1">
            <a:prstTxWarp prst="textNoShape">
              <a:avLst/>
            </a:prstTxWarp>
            <a:noAutofit/>
          </a:bodyPr>
          <a:lstStyle>
            <a:lvl1pPr algn="l">
              <a:defRPr lang="en-US" sz="61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209"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18790024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063566562"/>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grpSp>
    </p:spTree>
    <p:extLst>
      <p:ext uri="{BB962C8B-B14F-4D97-AF65-F5344CB8AC3E}">
        <p14:creationId xmlns:p14="http://schemas.microsoft.com/office/powerpoint/2010/main" val="5077141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grpSp>
    </p:spTree>
    <p:extLst>
      <p:ext uri="{BB962C8B-B14F-4D97-AF65-F5344CB8AC3E}">
        <p14:creationId xmlns:p14="http://schemas.microsoft.com/office/powerpoint/2010/main" val="36891609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4586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65302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7155165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15484591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24" bIns="91424"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680421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7254244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95151896"/>
      </p:ext>
    </p:extLst>
  </p:cSld>
  <p:clrMapOvr>
    <a:masterClrMapping/>
  </p:clrMapOvr>
  <p:transition>
    <p:fade/>
  </p:transition>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190749017"/>
      </p:ext>
    </p:extLst>
  </p:cSld>
  <p:clrMapOvr>
    <a:masterClrMapping/>
  </p:clrMapOvr>
  <p:transition>
    <p:fade/>
  </p:transition>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812658718"/>
      </p:ext>
    </p:extLst>
  </p:cSld>
  <p:clrMapOvr>
    <a:masterClrMapping/>
  </p:clrMapOvr>
  <p:transition>
    <p:fade/>
  </p:transition>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17025442"/>
      </p:ext>
    </p:extLst>
  </p:cSld>
  <p:clrMapOvr>
    <a:masterClrMapping/>
  </p:clrMapOvr>
  <p:transition>
    <p:fade/>
  </p:transition>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9129322"/>
      </p:ext>
    </p:extLst>
  </p:cSld>
  <p:clrMapOvr>
    <a:masterClrMapping/>
  </p:clrMapOvr>
  <p:transition>
    <p:fade/>
  </p:transition>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73140498"/>
      </p:ext>
    </p:extLst>
  </p:cSld>
  <p:clrMapOvr>
    <a:masterClrMapping/>
  </p:clrMapOvr>
  <p:transition>
    <p:fade/>
  </p:transition>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5078837"/>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14295360"/>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7555965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24" bIns="91424"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4322657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168789"/>
      </p:ext>
    </p:extLst>
  </p:cSld>
  <p:clrMapOvr>
    <a:masterClrMapping/>
  </p:clrMapOvr>
  <p:transition>
    <p:fade/>
  </p:transition>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839463"/>
      </p:ext>
    </p:extLst>
  </p:cSld>
  <p:clrMapOvr>
    <a:masterClrMapping/>
  </p:clrMapOvr>
  <p:transition>
    <p:fade/>
  </p:transition>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9715749"/>
      </p:ext>
    </p:extLst>
  </p:cSld>
  <p:clrMapOvr>
    <a:masterClrMapping/>
  </p:clrMapOvr>
  <p:transition>
    <p:fade/>
  </p:transition>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7939093"/>
      </p:ext>
    </p:extLst>
  </p:cSld>
  <p:clrMapOvr>
    <a:masterClrMapping/>
  </p:clrMapOvr>
  <p:transition>
    <p:fade/>
  </p:transition>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36689586"/>
      </p:ext>
    </p:extLst>
  </p:cSld>
  <p:clrMapOvr>
    <a:masterClrMapping/>
  </p:clrMapOvr>
  <p:transition>
    <p:fade/>
  </p:transition>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66358277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3514164"/>
      </p:ext>
    </p:extLst>
  </p:cSld>
  <p:clrMapOvr>
    <a:masterClrMapping/>
  </p:clrMapOvr>
  <p:transition>
    <p:fade/>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1430023028"/>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grpSp>
    </p:spTree>
    <p:extLst>
      <p:ext uri="{BB962C8B-B14F-4D97-AF65-F5344CB8AC3E}">
        <p14:creationId xmlns:p14="http://schemas.microsoft.com/office/powerpoint/2010/main" val="19756636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742"/>
              <a:endParaRPr lang="en-US">
                <a:solidFill>
                  <a:srgbClr val="FFFFFF"/>
                </a:solidFill>
              </a:endParaRPr>
            </a:p>
          </p:txBody>
        </p:sp>
      </p:grpSp>
    </p:spTree>
    <p:extLst>
      <p:ext uri="{BB962C8B-B14F-4D97-AF65-F5344CB8AC3E}">
        <p14:creationId xmlns:p14="http://schemas.microsoft.com/office/powerpoint/2010/main" val="26726412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bwMode="auto">
          <a:xfrm>
            <a:off x="274639" y="1209973"/>
            <a:ext cx="10056812" cy="2751698"/>
          </a:xfrm>
          <a:noFill/>
        </p:spPr>
        <p:txBody>
          <a:bodyPr tIns="91424" bIns="91424" anchor="t" anchorCtr="0"/>
          <a:lstStyle>
            <a:lvl1pPr>
              <a:defRPr sz="7200" spc="-100" baseline="0">
                <a:gradFill>
                  <a:gsLst>
                    <a:gs pos="5833">
                      <a:schemeClr val="tx1">
                        <a:lumMod val="50000"/>
                      </a:schemeClr>
                    </a:gs>
                    <a:gs pos="18000">
                      <a:schemeClr val="tx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8628353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100691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093987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027507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3707045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41568692"/>
      </p:ext>
    </p:extLst>
  </p:cSld>
  <p:clrMapOvr>
    <a:masterClrMapping/>
  </p:clrMapOvr>
  <p:transition>
    <p:fade/>
  </p:transition>
  <p:timing>
    <p:tnLst>
      <p:par>
        <p:cTn id="1" dur="indefinite" restart="never" nodeType="tmRoot"/>
      </p:par>
    </p:tnLst>
  </p:timing>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56664063"/>
      </p:ext>
    </p:extLst>
  </p:cSld>
  <p:clrMapOvr>
    <a:masterClrMapping/>
  </p:clrMapOvr>
  <p:transition>
    <p:fade/>
  </p:transition>
  <p:timing>
    <p:tnLst>
      <p:par>
        <p:cTn id="1" dur="indefinite" restart="never" nodeType="tmRoot"/>
      </p:par>
    </p:tnLst>
  </p:timing>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61996620"/>
      </p:ext>
    </p:extLst>
  </p:cSld>
  <p:clrMapOvr>
    <a:masterClrMapping/>
  </p:clrMapOvr>
  <p:transition>
    <p:fade/>
  </p:transition>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02990245"/>
      </p:ext>
    </p:extLst>
  </p:cSld>
  <p:clrMapOvr>
    <a:masterClrMapping/>
  </p:clrMapOvr>
  <p:transition>
    <p:fade/>
  </p:transition>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104613"/>
      </p:ext>
    </p:extLst>
  </p:cSld>
  <p:clrMapOvr>
    <a:masterClrMapping/>
  </p:clrMapOvr>
  <p:transition>
    <p:fade/>
  </p:transition>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8108628"/>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460731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4482341"/>
      </p:ext>
    </p:extLst>
  </p:cSld>
  <p:clrMapOvr>
    <a:masterClrMapping/>
  </p:clrMapOvr>
  <p:transition>
    <p:fade/>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0296170"/>
      </p:ext>
    </p:extLst>
  </p:cSld>
  <p:clrMapOvr>
    <a:masterClrMapping/>
  </p:clrMapOvr>
  <p:transition>
    <p:fade/>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65101499"/>
      </p:ext>
    </p:extLst>
  </p:cSld>
  <p:clrMapOvr>
    <a:masterClrMapping/>
  </p:clrMapOvr>
  <p:transition>
    <p:fade/>
  </p:transition>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704887"/>
      </p:ext>
    </p:extLst>
  </p:cSld>
  <p:clrMapOvr>
    <a:masterClrMapping/>
  </p:clrMapOvr>
  <p:transition>
    <p:fade/>
  </p:transition>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294882"/>
      </p:ext>
    </p:extLst>
  </p:cSld>
  <p:clrMapOvr>
    <a:masterClrMapping/>
  </p:clrMapOvr>
  <p:transition>
    <p:fade/>
  </p:transition>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7967160"/>
      </p:ext>
    </p:extLst>
  </p:cSld>
  <p:clrMapOvr>
    <a:masterClrMapping/>
  </p:clrMapOvr>
  <p:transition>
    <p:fade/>
  </p:transition>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9922854"/>
      </p:ext>
    </p:extLst>
  </p:cSld>
  <p:clrMapOvr>
    <a:masterClrMapping/>
  </p:clrMapOvr>
  <p:transition>
    <p:fade/>
  </p:transition>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0075181"/>
      </p:ext>
    </p:extLst>
  </p:cSld>
  <p:clrMapOvr>
    <a:masterClrMapping/>
  </p:clrMapOvr>
  <p:transition>
    <p:fade/>
  </p:transition>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968592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289863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2030212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slide 2">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505050">
                      <a:lumMod val="50000"/>
                    </a:srgbClr>
                  </a:gs>
                  <a:gs pos="100000">
                    <a:srgbClr val="505050">
                      <a:lumMod val="50000"/>
                    </a:srgbClr>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6457875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Demo slide 2">
    <p:bg>
      <p:bgPr>
        <a:solidFill>
          <a:schemeClr val="accent4"/>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gs>
                    <a:gs pos="100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0" y="3954465"/>
            <a:ext cx="10058401" cy="1829593"/>
          </a:xfrm>
          <a:noFill/>
        </p:spPr>
        <p:txBody>
          <a:bodyPr lIns="182846" tIns="146276" rIns="182846" bIns="146276">
            <a:noAutofit/>
          </a:bodyPr>
          <a:lstStyle>
            <a:lvl1pPr marL="0" indent="0">
              <a:spcBef>
                <a:spcPts val="0"/>
              </a:spcBef>
              <a:buNone/>
              <a:defRPr sz="3600" spc="0" baseline="0">
                <a:gradFill>
                  <a:gsLst>
                    <a:gs pos="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443679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5047668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9802393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lumMod val="50000"/>
                      </a:schemeClr>
                    </a:gs>
                    <a:gs pos="100000">
                      <a:schemeClr val="tx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9206829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3">
    <p:bg>
      <p:bgPr>
        <a:solidFill>
          <a:schemeClr val="accent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3102979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gs>
                    <a:gs pos="100000">
                      <a:schemeClr val="bg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66455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9287406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515668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Video slide 2">
    <p:bg>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bg1">
                        <a:lumMod val="50000"/>
                      </a:schemeClr>
                    </a:gs>
                    <a:gs pos="100000">
                      <a:schemeClr val="bg1">
                        <a:lumMod val="50000"/>
                      </a:schemeClr>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747924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Video slide 2">
    <p:bg>
      <p:bgPr>
        <a:solidFill>
          <a:schemeClr val="accent2"/>
        </a:solidFill>
        <a:effectLst/>
      </p:bgPr>
    </p:bg>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24" bIns="91424" anchor="t" anchorCtr="0"/>
          <a:lstStyle>
            <a:lvl1pPr>
              <a:defRPr sz="7200" spc="-100" baseline="0">
                <a:gradFill>
                  <a:gsLst>
                    <a:gs pos="5833">
                      <a:schemeClr val="tx1"/>
                    </a:gs>
                    <a:gs pos="100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161446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831975"/>
          </a:xfrm>
          <a:noFill/>
        </p:spPr>
        <p:txBody>
          <a:bodyPr tIns="91424" bIns="91424"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2758665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831975"/>
          </a:xfrm>
          <a:noFill/>
        </p:spPr>
        <p:txBody>
          <a:bodyPr tIns="91424" bIns="91424"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0216761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831975"/>
          </a:xfrm>
          <a:noFill/>
        </p:spPr>
        <p:txBody>
          <a:bodyPr tIns="91424" bIns="91424"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64393172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2125664"/>
            <a:ext cx="11887200" cy="1831975"/>
          </a:xfrm>
          <a:noFill/>
        </p:spPr>
        <p:txBody>
          <a:bodyPr tIns="91424" bIns="91424" anchor="t" anchorCtr="0"/>
          <a:lstStyle>
            <a:lvl1pPr>
              <a:defRPr sz="8800" spc="-100" baseline="0">
                <a:gradFill>
                  <a:gsLst>
                    <a:gs pos="100000">
                      <a:schemeClr val="bg1">
                        <a:lumMod val="50000"/>
                      </a:schemeClr>
                    </a:gs>
                    <a:gs pos="0">
                      <a:schemeClr val="bg1">
                        <a:lumMod val="50000"/>
                      </a:schemeClr>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2183982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40" y="1212852"/>
            <a:ext cx="11887200" cy="204765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58" indent="0">
              <a:buNone/>
              <a:defRPr/>
            </a:lvl3pPr>
            <a:lvl4pPr marL="457114" indent="0">
              <a:buNone/>
              <a:defRPr/>
            </a:lvl4pPr>
            <a:lvl5pPr marL="685672"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4948776"/>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3">
    <p:bg>
      <p:bgPr>
        <a:solidFill>
          <a:schemeClr val="accent4"/>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24505504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40" y="1212850"/>
            <a:ext cx="11887200" cy="2116710"/>
          </a:xfrm>
        </p:spPr>
        <p:txBody>
          <a:bodyPr>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15162562"/>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31" indent="0">
              <a:buNone/>
              <a:tabLst/>
              <a:defRPr sz="2000"/>
            </a:lvl3pPr>
            <a:lvl4pPr marL="460288" indent="0">
              <a:buNone/>
              <a:defRPr/>
            </a:lvl4pPr>
            <a:lvl5pPr marL="685672"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31" indent="0">
              <a:buNone/>
              <a:tabLst/>
              <a:defRPr sz="2000"/>
            </a:lvl3pPr>
            <a:lvl4pPr marL="460288" indent="0">
              <a:buNone/>
              <a:defRPr/>
            </a:lvl4pPr>
            <a:lvl5pPr marL="685672"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182154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1" y="1212851"/>
            <a:ext cx="5486399" cy="2536079"/>
          </a:xfrm>
        </p:spPr>
        <p:txBody>
          <a:bodyPr wrap="square">
            <a:spAutoFit/>
          </a:bodyPr>
          <a:lstStyle>
            <a:lvl1pPr marL="287284" indent="-287284">
              <a:spcBef>
                <a:spcPts val="1224"/>
              </a:spcBef>
              <a:buClr>
                <a:schemeClr val="tx1"/>
              </a:buClr>
              <a:buFont typeface="Arial" pitchFamily="34" charset="0"/>
              <a:buChar char="•"/>
              <a:defRPr sz="3600"/>
            </a:lvl1pPr>
            <a:lvl2pPr marL="531066" indent="-233151">
              <a:defRPr sz="2400"/>
            </a:lvl2pPr>
            <a:lvl3pPr marL="699453" indent="-168387">
              <a:tabLst/>
              <a:defRPr sz="2000"/>
            </a:lvl3pPr>
            <a:lvl4pPr marL="880792" indent="-181340">
              <a:defRPr/>
            </a:lvl4pPr>
            <a:lvl5pPr marL="1049179"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1"/>
            <a:ext cx="5486399" cy="2536079"/>
          </a:xfrm>
        </p:spPr>
        <p:txBody>
          <a:bodyPr wrap="square">
            <a:spAutoFit/>
          </a:bodyPr>
          <a:lstStyle>
            <a:lvl1pPr marL="287284" indent="-287284">
              <a:spcBef>
                <a:spcPts val="1224"/>
              </a:spcBef>
              <a:buClr>
                <a:schemeClr val="tx1"/>
              </a:buClr>
              <a:buFont typeface="Arial" pitchFamily="34" charset="0"/>
              <a:buChar char="•"/>
              <a:defRPr sz="3600"/>
            </a:lvl1pPr>
            <a:lvl2pPr marL="531066" indent="-233151">
              <a:defRPr sz="2400"/>
            </a:lvl2pPr>
            <a:lvl3pPr marL="699453" indent="-168387">
              <a:tabLst/>
              <a:defRPr sz="2000"/>
            </a:lvl3pPr>
            <a:lvl4pPr marL="880792" indent="-181340">
              <a:defRPr/>
            </a:lvl4pPr>
            <a:lvl5pPr marL="1049179"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631047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4671758"/>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751738"/>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6730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3849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18233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2684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ctr" anchorCtr="0" forceAA="0" compatLnSpc="1">
            <a:prstTxWarp prst="textNoShape">
              <a:avLst/>
            </a:prstTxWarp>
            <a:noAutofit/>
          </a:bodyPr>
          <a:lstStyle/>
          <a:p>
            <a:pPr algn="ctr" defTabSz="932296"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2017830"/>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489" indent="0">
              <a:buNone/>
              <a:defRPr>
                <a:gradFill>
                  <a:gsLst>
                    <a:gs pos="1250">
                      <a:srgbClr val="000000"/>
                    </a:gs>
                    <a:gs pos="100000">
                      <a:srgbClr val="000000"/>
                    </a:gs>
                  </a:gsLst>
                  <a:lin ang="5400000" scaled="0"/>
                </a:gradFill>
                <a:latin typeface="Segoe UI" pitchFamily="34" charset="0"/>
                <a:cs typeface="Segoe UI" pitchFamily="34" charset="0"/>
              </a:defRPr>
            </a:lvl2pPr>
            <a:lvl3pPr marL="58449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410"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799"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0544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3">
    <p:bg>
      <p:bgPr>
        <a:solidFill>
          <a:schemeClr val="accent3"/>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9"/>
            <a:ext cx="6399213" cy="1830388"/>
          </a:xfrm>
          <a:noFill/>
        </p:spPr>
        <p:txBody>
          <a:bodyPr lIns="146276" tIns="109707" rIns="146276" bIns="109707">
            <a:noAutofit/>
          </a:bodyPr>
          <a:lstStyle>
            <a:lvl1pPr marL="0" indent="0">
              <a:spcBef>
                <a:spcPts val="0"/>
              </a:spcBef>
              <a:buNone/>
              <a:defRPr sz="3600" spc="0" baseline="0">
                <a:gradFill>
                  <a:gsLst>
                    <a:gs pos="1250">
                      <a:schemeClr val="bg1">
                        <a:lumMod val="50000"/>
                      </a:schemeClr>
                    </a:gs>
                    <a:gs pos="100000">
                      <a:schemeClr val="bg1">
                        <a:lumMod val="50000"/>
                      </a:schemeClr>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276" tIns="91424" rIns="146276" bIns="91424" anchor="t" anchorCtr="0"/>
          <a:lstStyle>
            <a:lvl1pPr>
              <a:defRPr sz="6000" spc="-100" baseline="0">
                <a:gradFill>
                  <a:gsLst>
                    <a:gs pos="1250">
                      <a:schemeClr val="bg1">
                        <a:lumMod val="50000"/>
                      </a:schemeClr>
                    </a:gs>
                    <a:gs pos="100000">
                      <a:schemeClr val="bg1">
                        <a:lumMod val="50000"/>
                      </a:schemeClr>
                    </a:gs>
                  </a:gsLst>
                  <a:lin ang="5400000" scaled="0"/>
                </a:gradFill>
              </a:defRPr>
            </a:lvl1pPr>
          </a:lstStyle>
          <a:p>
            <a:r>
              <a:rPr lang="en-US" dirty="0" smtClean="0"/>
              <a:t>Presentation title</a:t>
            </a:r>
            <a:endParaRPr lang="en-US" dirty="0"/>
          </a:p>
        </p:txBody>
      </p:sp>
    </p:spTree>
    <p:extLst>
      <p:ext uri="{BB962C8B-B14F-4D97-AF65-F5344CB8AC3E}">
        <p14:creationId xmlns:p14="http://schemas.microsoft.com/office/powerpoint/2010/main" val="36527855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40" y="1212852"/>
            <a:ext cx="11887200" cy="2443746"/>
          </a:xfrm>
          <a:prstGeom prst="rect">
            <a:avLst/>
          </a:prstGeom>
        </p:spPr>
        <p:txBody>
          <a:bodyPr/>
          <a:lstStyle>
            <a:lvl1pPr marL="290458" indent="-290458">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3" indent="-28093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51" indent="-290458">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9" indent="-228558">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6" indent="-228558">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3" y="6363076"/>
            <a:ext cx="12436476" cy="631450"/>
          </a:xfrm>
          <a:prstGeom prst="rect">
            <a:avLst/>
          </a:prstGeom>
          <a:solidFill>
            <a:srgbClr val="FFFF99"/>
          </a:solidFill>
        </p:spPr>
        <p:txBody>
          <a:bodyPr wrap="square" lIns="155428" tIns="77715" rIns="155428" bIns="77715"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314455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436475" cy="6994525"/>
          </a:xfrm>
          <a:prstGeom prst="rect">
            <a:avLst/>
          </a:prstGeom>
          <a:noFill/>
        </p:spPr>
        <p:txBody>
          <a:bodyPr lIns="279781" tIns="279781" rIns="279781">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276428"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11" tIns="885974" rIns="1259016" bIns="885974" numCol="1" anchor="ctr" anchorCtr="0" compatLnSpc="1">
            <a:prstTxWarp prst="textNoShape">
              <a:avLst/>
            </a:prstTxWarp>
            <a:noAutofit/>
          </a:bodyPr>
          <a:lstStyle>
            <a:lvl1pPr algn="l">
              <a:defRPr lang="en-US" sz="60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235"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34665913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a:xfrm>
            <a:off x="11650176" y="6559163"/>
            <a:ext cx="511664" cy="138499"/>
          </a:xfrm>
          <a:prstGeom prst="rect">
            <a:avLst/>
          </a:prstGeom>
        </p:spPr>
        <p:txBody>
          <a:bodyPr lIns="91424" tIns="45710" rIns="91424" bIns="45710"/>
          <a:lstStyle>
            <a:lvl1pPr>
              <a:defRPr/>
            </a:lvl1pPr>
          </a:lstStyle>
          <a:p>
            <a:pPr>
              <a:defRPr/>
            </a:pPr>
            <a:fld id="{B8C74712-5C4C-4606-A2DB-D2ABBCD47641}" type="slidenum">
              <a:rPr>
                <a:solidFill>
                  <a:srgbClr val="505050"/>
                </a:solidFill>
              </a:rPr>
              <a:pPr>
                <a:defRPr/>
              </a:pPr>
              <a:t>‹#›</a:t>
            </a:fld>
            <a:endParaRPr dirty="0">
              <a:solidFill>
                <a:srgbClr val="505050"/>
              </a:solidFill>
            </a:endParaRPr>
          </a:p>
        </p:txBody>
      </p:sp>
    </p:spTree>
    <p:extLst>
      <p:ext uri="{BB962C8B-B14F-4D97-AF65-F5344CB8AC3E}">
        <p14:creationId xmlns:p14="http://schemas.microsoft.com/office/powerpoint/2010/main" val="187645178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6_Section Title">
    <p:bg>
      <p:bgPr>
        <a:solidFill>
          <a:srgbClr val="FFFFFF"/>
        </a:solidFill>
        <a:effectLst/>
      </p:bgPr>
    </p:bg>
    <p:spTree>
      <p:nvGrpSpPr>
        <p:cNvPr id="1" name=""/>
        <p:cNvGrpSpPr/>
        <p:nvPr/>
      </p:nvGrpSpPr>
      <p:grpSpPr>
        <a:xfrm>
          <a:off x="0" y="0"/>
          <a:ext cx="0" cy="0"/>
          <a:chOff x="0" y="0"/>
          <a:chExt cx="0" cy="0"/>
        </a:xfrm>
      </p:grpSpPr>
      <p:pic>
        <p:nvPicPr>
          <p:cNvPr id="2" name="Picture 1" descr="iStock_000012586763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436475" cy="6994525"/>
          </a:xfrm>
          <a:prstGeom prst="rect">
            <a:avLst/>
          </a:prstGeom>
        </p:spPr>
      </p:pic>
      <p:sp>
        <p:nvSpPr>
          <p:cNvPr id="10" name="Title 1"/>
          <p:cNvSpPr>
            <a:spLocks noGrp="1"/>
          </p:cNvSpPr>
          <p:nvPr>
            <p:ph type="ctrTitle"/>
          </p:nvPr>
        </p:nvSpPr>
        <p:spPr bwMode="ltGray">
          <a:xfrm>
            <a:off x="522879"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19908" tIns="868320" rIns="1233928" bIns="868320" numCol="1" anchor="ctr" anchorCtr="0" compatLnSpc="1">
            <a:prstTxWarp prst="textNoShape">
              <a:avLst/>
            </a:prstTxWarp>
            <a:noAutofit/>
          </a:bodyPr>
          <a:lstStyle>
            <a:lvl1pPr algn="l">
              <a:defRPr lang="en-US" sz="61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209"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16743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5"/>
            <a:ext cx="11378776" cy="1017048"/>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0"/>
            <a:ext cx="1137877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0194729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8" y="731882"/>
            <a:ext cx="5492588" cy="55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7"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8" tIns="46619" rIns="93238" bIns="46619" numCol="1" rtlCol="0" anchor="ctr" anchorCtr="0" compatLnSpc="1">
            <a:prstTxWarp prst="textNoShape">
              <a:avLst/>
            </a:prstTxWarp>
          </a:bodyPr>
          <a:lstStyle/>
          <a:p>
            <a:pPr algn="ctr" defTabSz="932115"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5001" y="2151540"/>
            <a:ext cx="5695057" cy="2034095"/>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5001" y="4507583"/>
            <a:ext cx="5695057" cy="508524"/>
          </a:xfrm>
        </p:spPr>
        <p:txBody>
          <a:bodyPr>
            <a:noAutofit/>
          </a:bodyPr>
          <a:lstStyle>
            <a:lvl1pPr marL="0" indent="0">
              <a:spcBef>
                <a:spcPts val="0"/>
              </a:spcBef>
              <a:buNone/>
              <a:defRPr sz="29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462829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5"/>
            <a:ext cx="11378776" cy="1017048"/>
          </a:xfrm>
        </p:spPr>
        <p:txBody>
          <a:bodyPr anchor="b" anchorCtr="0"/>
          <a:lstStyle>
            <a:lvl1pPr>
              <a:defRPr sz="73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0"/>
            <a:ext cx="11378776" cy="508524"/>
          </a:xfrm>
        </p:spPr>
        <p:txBody>
          <a:bodyPr>
            <a:noAutofit/>
          </a:bodyPr>
          <a:lstStyle>
            <a:lvl1pPr marL="0" indent="0">
              <a:spcBef>
                <a:spcPts val="0"/>
              </a:spcBef>
              <a:buNone/>
              <a:defRPr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7598377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8" y="731882"/>
            <a:ext cx="5492588" cy="55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7"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8" tIns="46619" rIns="93238" bIns="46619" numCol="1" rtlCol="0" anchor="ctr" anchorCtr="0" compatLnSpc="1">
            <a:prstTxWarp prst="textNoShape">
              <a:avLst/>
            </a:prstTxWarp>
          </a:bodyPr>
          <a:lstStyle/>
          <a:p>
            <a:pPr algn="ctr" defTabSz="932115"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5001" y="2151540"/>
            <a:ext cx="5695057" cy="2034095"/>
          </a:xfrm>
        </p:spPr>
        <p:txBody>
          <a:bodyPr anchor="b" anchorCtr="0"/>
          <a:lstStyle>
            <a:lvl1pPr>
              <a:defRPr sz="73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5001" y="4507583"/>
            <a:ext cx="5695057" cy="508524"/>
          </a:xfrm>
        </p:spPr>
        <p:txBody>
          <a:bodyPr>
            <a:noAutofit/>
          </a:bodyPr>
          <a:lstStyle>
            <a:lvl1pPr marL="0" indent="0">
              <a:spcBef>
                <a:spcPts val="0"/>
              </a:spcBef>
              <a:buNone/>
              <a:defRPr sz="29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5794860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436475" cy="6994525"/>
          </a:xfrm>
          <a:prstGeom prst="rect">
            <a:avLst/>
          </a:prstGeom>
          <a:noFill/>
        </p:spPr>
        <p:txBody>
          <a:bodyPr lIns="274268" tIns="274268" rIns="274268">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22877"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19980" tIns="868517" rIns="1234208" bIns="868517" numCol="1" anchor="ctr" anchorCtr="0" compatLnSpc="1">
            <a:prstTxWarp prst="textNoShape">
              <a:avLst/>
            </a:prstTxWarp>
            <a:noAutofit/>
          </a:bodyPr>
          <a:lstStyle>
            <a:lvl1pPr algn="l">
              <a:defRPr lang="en-US" sz="61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423"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2952212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22877" y="941009"/>
            <a:ext cx="5125829" cy="5115249"/>
          </a:xfrm>
          <a:prstGeom prst="rect">
            <a:avLst/>
          </a:prstGeom>
          <a:noFill/>
          <a:ln>
            <a:noFill/>
          </a:ln>
          <a:extLst/>
        </p:spPr>
        <p:txBody>
          <a:bodyPr vert="horz" wrap="square" lIns="319980" tIns="868517" rIns="1234208" bIns="868517" numCol="1" rtlCol="0" anchor="ctr" anchorCtr="0" compatLnSpc="1">
            <a:prstTxWarp prst="textNoShape">
              <a:avLst/>
            </a:prstTxWarp>
            <a:noAutofit/>
          </a:bodyPr>
          <a:lstStyle>
            <a:lvl1pPr>
              <a:defRPr lang="en-US" sz="6100" spc="-204" dirty="0">
                <a:gradFill>
                  <a:gsLst>
                    <a:gs pos="100000">
                      <a:schemeClr val="accent1"/>
                    </a:gs>
                    <a:gs pos="0">
                      <a:schemeClr val="accent1"/>
                    </a:gs>
                  </a:gsLst>
                  <a:lin ang="5400000" scaled="0"/>
                </a:gradFill>
              </a:defRPr>
            </a:lvl1pPr>
          </a:lstStyle>
          <a:p>
            <a:pPr marL="0" lvl="0" indent="0" defTabSz="932423"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6215001" y="4345843"/>
            <a:ext cx="5695057" cy="1037452"/>
          </a:xfrm>
        </p:spPr>
        <p:txBody>
          <a:bodyPr>
            <a:spAutoFit/>
          </a:bodyPr>
          <a:lstStyle>
            <a:lvl1pPr marL="0" indent="0" algn="l">
              <a:lnSpc>
                <a:spcPct val="90000"/>
              </a:lnSpc>
              <a:spcBef>
                <a:spcPts val="0"/>
              </a:spcBef>
              <a:buNone/>
              <a:defRPr lang="en-US" sz="3700" kern="1200" spc="-71" baseline="0" dirty="0">
                <a:gradFill>
                  <a:gsLst>
                    <a:gs pos="100000">
                      <a:schemeClr val="bg1"/>
                    </a:gs>
                    <a:gs pos="0">
                      <a:schemeClr val="bg1"/>
                    </a:gs>
                  </a:gsLst>
                  <a:lin ang="5400000" scaled="0"/>
                </a:gradFill>
                <a:latin typeface="+mj-lt"/>
                <a:ea typeface="+mn-ea"/>
                <a:cs typeface="+mn-cs"/>
              </a:defRPr>
            </a:lvl1pPr>
            <a:lvl2pPr marL="466192" indent="0" algn="ctr">
              <a:buNone/>
              <a:defRPr>
                <a:solidFill>
                  <a:schemeClr val="tx1">
                    <a:tint val="75000"/>
                  </a:schemeClr>
                </a:solidFill>
              </a:defRPr>
            </a:lvl2pPr>
            <a:lvl3pPr marL="932384" indent="0" algn="ctr">
              <a:buNone/>
              <a:defRPr>
                <a:solidFill>
                  <a:schemeClr val="tx1">
                    <a:tint val="75000"/>
                  </a:schemeClr>
                </a:solidFill>
              </a:defRPr>
            </a:lvl3pPr>
            <a:lvl4pPr marL="1398576" indent="0" algn="ctr">
              <a:buNone/>
              <a:defRPr>
                <a:solidFill>
                  <a:schemeClr val="tx1">
                    <a:tint val="75000"/>
                  </a:schemeClr>
                </a:solidFill>
              </a:defRPr>
            </a:lvl4pPr>
            <a:lvl5pPr marL="1864769" indent="0" algn="ctr">
              <a:buNone/>
              <a:defRPr>
                <a:solidFill>
                  <a:schemeClr val="tx1">
                    <a:tint val="75000"/>
                  </a:schemeClr>
                </a:solidFill>
              </a:defRPr>
            </a:lvl5pPr>
            <a:lvl6pPr marL="2330960" indent="0" algn="ctr">
              <a:buNone/>
              <a:defRPr>
                <a:solidFill>
                  <a:schemeClr val="tx1">
                    <a:tint val="75000"/>
                  </a:schemeClr>
                </a:solidFill>
              </a:defRPr>
            </a:lvl6pPr>
            <a:lvl7pPr marL="2797151" indent="0" algn="ctr">
              <a:buNone/>
              <a:defRPr>
                <a:solidFill>
                  <a:schemeClr val="tx1">
                    <a:tint val="75000"/>
                  </a:schemeClr>
                </a:solidFill>
              </a:defRPr>
            </a:lvl7pPr>
            <a:lvl8pPr marL="3263343" indent="0" algn="ctr">
              <a:buNone/>
              <a:defRPr>
                <a:solidFill>
                  <a:schemeClr val="tx1">
                    <a:tint val="75000"/>
                  </a:schemeClr>
                </a:solidFill>
              </a:defRPr>
            </a:lvl8pPr>
            <a:lvl9pPr marL="3729535" indent="0" algn="ctr">
              <a:buNone/>
              <a:defRPr>
                <a:solidFill>
                  <a:schemeClr val="tx1">
                    <a:tint val="75000"/>
                  </a:schemeClr>
                </a:solidFill>
              </a:defRPr>
            </a:lvl9pPr>
          </a:lstStyle>
          <a:p>
            <a:pPr marL="0" marR="0" lvl="0" indent="0" algn="l" defTabSz="932384"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6215001" y="1137281"/>
            <a:ext cx="5695057" cy="2796881"/>
          </a:xfrm>
        </p:spPr>
        <p:txBody>
          <a:bodyPr wrap="square" anchor="b">
            <a:spAutoFit/>
          </a:bodyPr>
          <a:lstStyle>
            <a:lvl1pPr marL="0" indent="0">
              <a:buNone/>
              <a:defRPr sz="6700" spc="-153">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16752896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6 ">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
        <p:nvSpPr>
          <p:cNvPr id="12" name="Rectangle 11"/>
          <p:cNvSpPr/>
          <p:nvPr/>
        </p:nvSpPr>
        <p:spPr bwMode="gray">
          <a:xfrm>
            <a:off x="274704" y="1211263"/>
            <a:ext cx="7315200" cy="4572000"/>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ltGray">
          <a:xfrm>
            <a:off x="274640" y="1211263"/>
            <a:ext cx="7315200" cy="2286680"/>
          </a:xfrm>
          <a:noFill/>
        </p:spPr>
        <p:txBody>
          <a:bodyPr lIns="146276" tIns="91424" rIns="146276" bIns="91424"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ltGray">
          <a:xfrm>
            <a:off x="274704" y="3497943"/>
            <a:ext cx="7315200" cy="2285320"/>
          </a:xfrm>
          <a:noFill/>
        </p:spPr>
        <p:txBody>
          <a:bodyPr lIns="146276" tIns="109707" rIns="146276" bIns="109707">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582257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3" y="233152"/>
            <a:ext cx="11375536" cy="762786"/>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29663" y="1476621"/>
            <a:ext cx="11375536" cy="2084319"/>
          </a:xfrm>
          <a:prstGeom prst="rect">
            <a:avLst/>
          </a:prstGeom>
        </p:spPr>
        <p:txBody>
          <a:bodyPr/>
          <a:lstStyle>
            <a:lvl1pPr marL="289764" indent="-289764">
              <a:buFont typeface="Wingdings" pitchFamily="2" charset="2"/>
              <a:buChar char=""/>
              <a:defRPr sz="4100"/>
            </a:lvl1pPr>
            <a:lvl2pPr marL="527726" indent="-237962">
              <a:buFont typeface="Wingdings" pitchFamily="2" charset="2"/>
              <a:buChar char=""/>
              <a:defRPr spc="-51" baseline="0">
                <a:latin typeface="+mn-lt"/>
              </a:defRPr>
            </a:lvl2pPr>
            <a:lvl3pPr marL="755974" indent="-228249">
              <a:buFont typeface="Wingdings" pitchFamily="2" charset="2"/>
              <a:buChar char=""/>
              <a:tabLst/>
              <a:defRPr spc="-51" baseline="0">
                <a:latin typeface="+mn-lt"/>
              </a:defRPr>
            </a:lvl3pPr>
            <a:lvl4pPr marL="932423" indent="-176448">
              <a:buFont typeface="Wingdings" pitchFamily="2" charset="2"/>
              <a:buChar char=""/>
              <a:defRPr spc="-51" baseline="0">
                <a:latin typeface="+mn-lt"/>
              </a:defRPr>
            </a:lvl4pPr>
            <a:lvl5pPr marL="1108870" indent="-176448">
              <a:buFont typeface="Wingdings" pitchFamily="2" charset="2"/>
              <a:buChar char=""/>
              <a:tabLst/>
              <a:defRPr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995126436"/>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3" y="1476621"/>
            <a:ext cx="11375536" cy="1946203"/>
          </a:xfrm>
          <a:prstGeom prst="rect">
            <a:avLst/>
          </a:prstGeom>
        </p:spPr>
        <p:txBody>
          <a:bodyPr/>
          <a:lstStyle>
            <a:lvl1pPr marL="0" indent="0">
              <a:spcBef>
                <a:spcPts val="2448"/>
              </a:spcBef>
              <a:buNone/>
              <a:defRPr sz="41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343" indent="0">
              <a:buNone/>
              <a:defRPr sz="2000" spc="-51" baseline="0">
                <a:gradFill>
                  <a:gsLst>
                    <a:gs pos="100000">
                      <a:schemeClr val="tx1"/>
                    </a:gs>
                    <a:gs pos="6000">
                      <a:schemeClr val="tx1"/>
                    </a:gs>
                  </a:gsLst>
                  <a:lin ang="5400000" scaled="0"/>
                </a:gradFill>
              </a:defRPr>
            </a:lvl3pPr>
            <a:lvl4pPr marL="466210" indent="0">
              <a:buNone/>
              <a:defRPr sz="2000" spc="-51" baseline="0">
                <a:gradFill>
                  <a:gsLst>
                    <a:gs pos="100000">
                      <a:schemeClr val="tx1"/>
                    </a:gs>
                    <a:gs pos="6000">
                      <a:schemeClr val="tx1"/>
                    </a:gs>
                  </a:gsLst>
                  <a:lin ang="5400000" scaled="0"/>
                </a:gradFill>
              </a:defRPr>
            </a:lvl4pPr>
            <a:lvl5pPr marL="707410" indent="0">
              <a:buNone/>
              <a:defRPr sz="20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23693805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3" y="1476621"/>
            <a:ext cx="11375536" cy="1946203"/>
          </a:xfrm>
          <a:prstGeom prst="rect">
            <a:avLst/>
          </a:prstGeom>
        </p:spPr>
        <p:txBody>
          <a:bodyPr/>
          <a:lstStyle>
            <a:lvl1pPr marL="0" indent="0">
              <a:spcBef>
                <a:spcPts val="2448"/>
              </a:spcBef>
              <a:buNone/>
              <a:defRPr sz="41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343" indent="0">
              <a:buNone/>
              <a:defRPr sz="2000" spc="-51" baseline="0">
                <a:gradFill>
                  <a:gsLst>
                    <a:gs pos="100000">
                      <a:schemeClr val="tx1"/>
                    </a:gs>
                    <a:gs pos="0">
                      <a:schemeClr val="tx1"/>
                    </a:gs>
                  </a:gsLst>
                  <a:lin ang="5400000" scaled="0"/>
                </a:gradFill>
              </a:defRPr>
            </a:lvl3pPr>
            <a:lvl4pPr marL="466210" indent="0">
              <a:buNone/>
              <a:defRPr sz="2000" spc="-51" baseline="0">
                <a:gradFill>
                  <a:gsLst>
                    <a:gs pos="100000">
                      <a:schemeClr val="tx1"/>
                    </a:gs>
                    <a:gs pos="0">
                      <a:schemeClr val="tx1"/>
                    </a:gs>
                  </a:gsLst>
                  <a:lin ang="5400000" scaled="0"/>
                </a:gradFill>
              </a:defRPr>
            </a:lvl4pPr>
            <a:lvl5pPr marL="707410" indent="0">
              <a:buNone/>
              <a:defRPr sz="20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819360630"/>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31283" y="1476623"/>
            <a:ext cx="5504573" cy="2398224"/>
          </a:xfrm>
        </p:spPr>
        <p:txBody>
          <a:bodyPr>
            <a:spAutoFit/>
          </a:bodyPr>
          <a:lstStyle>
            <a:lvl1pPr marL="297857" indent="-297857">
              <a:spcBef>
                <a:spcPts val="1224"/>
              </a:spcBef>
              <a:buClr>
                <a:schemeClr val="tx1"/>
              </a:buClr>
              <a:buFont typeface="Wingdings" pitchFamily="2" charset="2"/>
              <a:buChar char=""/>
              <a:defRPr/>
            </a:lvl1pPr>
            <a:lvl2pPr marL="530962" indent="-233105">
              <a:defRPr sz="2000" spc="-51" baseline="0"/>
            </a:lvl2pPr>
            <a:lvl3pPr marL="699315" indent="-168353">
              <a:tabLst/>
              <a:defRPr sz="2000" spc="-51" baseline="0"/>
            </a:lvl3pPr>
            <a:lvl4pPr marL="880621" indent="-181304">
              <a:defRPr spc="-51" baseline="0"/>
            </a:lvl4pPr>
            <a:lvl5pPr marL="1048973" indent="-168353">
              <a:tabLst/>
              <a:defRPr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405484" y="1476623"/>
            <a:ext cx="5504573" cy="2446094"/>
          </a:xfrm>
        </p:spPr>
        <p:txBody>
          <a:bodyPr>
            <a:spAutoFit/>
          </a:bodyPr>
          <a:lstStyle>
            <a:lvl1pPr marL="346421" indent="-346421">
              <a:spcBef>
                <a:spcPts val="1224"/>
              </a:spcBef>
              <a:buFont typeface="Wingdings" pitchFamily="2" charset="2"/>
              <a:buChar char=""/>
              <a:defRPr lang="en-US" sz="3700" kern="1200" spc="-71" baseline="0" dirty="0" smtClean="0">
                <a:gradFill>
                  <a:gsLst>
                    <a:gs pos="1250">
                      <a:schemeClr val="tx1"/>
                    </a:gs>
                    <a:gs pos="100000">
                      <a:schemeClr val="tx1"/>
                    </a:gs>
                  </a:gsLst>
                  <a:lin ang="5400000" scaled="0"/>
                </a:gradFill>
                <a:latin typeface="+mj-lt"/>
                <a:ea typeface="+mn-ea"/>
                <a:cs typeface="+mn-cs"/>
              </a:defRPr>
            </a:lvl1pPr>
            <a:lvl2pPr marL="647516" indent="-349658">
              <a:defRPr lang="en-US" sz="2000" kern="1200" spc="-51" baseline="0" dirty="0" smtClean="0">
                <a:gradFill>
                  <a:gsLst>
                    <a:gs pos="1250">
                      <a:schemeClr val="tx1"/>
                    </a:gs>
                    <a:gs pos="100000">
                      <a:schemeClr val="tx1"/>
                    </a:gs>
                  </a:gsLst>
                  <a:lin ang="5400000" scaled="0"/>
                </a:gradFill>
                <a:latin typeface="+mn-lt"/>
                <a:ea typeface="+mn-ea"/>
                <a:cs typeface="+mn-cs"/>
              </a:defRPr>
            </a:lvl2pPr>
            <a:lvl3pPr marL="880621" indent="-349658">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8973" indent="-349658">
              <a:defRPr lang="en-US" sz="2000" kern="1200" spc="-51" baseline="0" dirty="0" smtClean="0">
                <a:gradFill>
                  <a:gsLst>
                    <a:gs pos="1250">
                      <a:schemeClr val="tx1"/>
                    </a:gs>
                    <a:gs pos="100000">
                      <a:schemeClr val="tx1"/>
                    </a:gs>
                  </a:gsLst>
                  <a:lin ang="5400000" scaled="0"/>
                </a:gradFill>
                <a:latin typeface="+mn-lt"/>
                <a:ea typeface="+mn-ea"/>
                <a:cs typeface="+mn-cs"/>
              </a:defRPr>
            </a:lvl4pPr>
            <a:lvl5pPr marL="1230277" indent="-349658">
              <a:defRPr lang="en-US" sz="2000" kern="1200" spc="-51" baseline="0" dirty="0">
                <a:gradFill>
                  <a:gsLst>
                    <a:gs pos="1250">
                      <a:schemeClr val="tx1"/>
                    </a:gs>
                    <a:gs pos="100000">
                      <a:schemeClr val="tx1"/>
                    </a:gs>
                  </a:gsLst>
                  <a:lin ang="5400000" scaled="0"/>
                </a:gradFill>
                <a:latin typeface="+mn-lt"/>
                <a:ea typeface="+mn-ea"/>
                <a:cs typeface="+mn-cs"/>
              </a:defRPr>
            </a:lvl5pPr>
          </a:lstStyle>
          <a:p>
            <a:pPr marL="297857" marR="0" lvl="0" indent="-297857" algn="l" defTabSz="93238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0962" marR="0" lvl="1" indent="-233105" algn="l" defTabSz="93238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315" marR="0" lvl="2" indent="-168353" algn="l" defTabSz="93238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621" marR="0" lvl="3" indent="-181304" algn="l" defTabSz="93238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8973" marR="0" lvl="4" indent="-168353" algn="l" defTabSz="93238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99838944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3" y="1476626"/>
            <a:ext cx="5504573" cy="2511229"/>
          </a:xfrm>
        </p:spPr>
        <p:txBody>
          <a:bodyPr/>
          <a:lstStyle>
            <a:lvl1pPr marL="0" indent="0">
              <a:spcBef>
                <a:spcPts val="1224"/>
              </a:spcBef>
              <a:buNone/>
              <a:defRPr sz="4100">
                <a:gradFill>
                  <a:gsLst>
                    <a:gs pos="100000">
                      <a:schemeClr val="tx2"/>
                    </a:gs>
                    <a:gs pos="0">
                      <a:schemeClr val="tx2"/>
                    </a:gs>
                  </a:gsLst>
                  <a:lin ang="5400000" scaled="0"/>
                </a:gradFill>
                <a:latin typeface="+mj-lt"/>
              </a:defRPr>
            </a:lvl1pPr>
            <a:lvl2pPr marL="0" indent="0">
              <a:buNone/>
              <a:defRPr sz="2000" spc="-51" baseline="0"/>
            </a:lvl2pPr>
            <a:lvl3pPr marL="237962" indent="0">
              <a:buNone/>
              <a:defRPr sz="2000" spc="-51" baseline="0"/>
            </a:lvl3pPr>
            <a:lvl4pPr marL="466210" indent="0">
              <a:buNone/>
              <a:defRPr sz="2000" spc="-51" baseline="0"/>
            </a:lvl4pPr>
            <a:lvl5pPr marL="707410" indent="0">
              <a:buNone/>
              <a:defRPr sz="20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4" y="1476626"/>
            <a:ext cx="5504573" cy="2561323"/>
          </a:xfrm>
        </p:spPr>
        <p:txBody>
          <a:bodyPr/>
          <a:lstStyle>
            <a:lvl1pPr marL="0" indent="0">
              <a:spcBef>
                <a:spcPts val="1224"/>
              </a:spcBef>
              <a:buNone/>
              <a:defRPr lang="en-US" sz="4100" kern="1200" spc="-71" baseline="0" dirty="0" smtClean="0">
                <a:gradFill>
                  <a:gsLst>
                    <a:gs pos="100000">
                      <a:schemeClr val="tx2"/>
                    </a:gs>
                    <a:gs pos="0">
                      <a:schemeClr val="tx2"/>
                    </a:gs>
                  </a:gsLst>
                  <a:lin ang="5400000" scaled="0"/>
                </a:gradFill>
                <a:latin typeface="+mj-lt"/>
                <a:ea typeface="+mn-ea"/>
                <a:cs typeface="+mn-cs"/>
              </a:defRPr>
            </a:lvl1pPr>
            <a:lvl2pPr marL="3236"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7962"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448"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4pPr>
            <a:lvl5pPr marL="700935"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505433817"/>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3" y="1476626"/>
            <a:ext cx="5504573" cy="2511229"/>
          </a:xfrm>
        </p:spPr>
        <p:txBody>
          <a:bodyPr/>
          <a:lstStyle>
            <a:lvl1pPr marL="0" indent="0">
              <a:spcBef>
                <a:spcPts val="1224"/>
              </a:spcBef>
              <a:buNone/>
              <a:defRPr sz="41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7962" indent="0">
              <a:buNone/>
              <a:defRPr sz="2000" spc="-51" baseline="0">
                <a:gradFill>
                  <a:gsLst>
                    <a:gs pos="1000">
                      <a:schemeClr val="tx1"/>
                    </a:gs>
                    <a:gs pos="98000">
                      <a:schemeClr val="tx1"/>
                    </a:gs>
                  </a:gsLst>
                  <a:lin ang="5400000" scaled="0"/>
                </a:gradFill>
              </a:defRPr>
            </a:lvl3pPr>
            <a:lvl4pPr marL="466210" indent="0">
              <a:buNone/>
              <a:defRPr sz="2000" spc="-51" baseline="0">
                <a:gradFill>
                  <a:gsLst>
                    <a:gs pos="1000">
                      <a:schemeClr val="tx1"/>
                    </a:gs>
                    <a:gs pos="98000">
                      <a:schemeClr val="tx1"/>
                    </a:gs>
                  </a:gsLst>
                  <a:lin ang="5400000" scaled="0"/>
                </a:gradFill>
              </a:defRPr>
            </a:lvl4pPr>
            <a:lvl5pPr marL="707410" indent="0">
              <a:buNone/>
              <a:defRPr sz="20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4" y="1476626"/>
            <a:ext cx="5504573" cy="2561323"/>
          </a:xfrm>
        </p:spPr>
        <p:txBody>
          <a:bodyPr/>
          <a:lstStyle>
            <a:lvl1pPr marL="0" indent="0">
              <a:spcBef>
                <a:spcPts val="1224"/>
              </a:spcBef>
              <a:buNone/>
              <a:defRPr lang="en-US" sz="4100" kern="1200" spc="-71" baseline="0" dirty="0" smtClean="0">
                <a:gradFill>
                  <a:gsLst>
                    <a:gs pos="1000">
                      <a:schemeClr val="tx1"/>
                    </a:gs>
                    <a:gs pos="98000">
                      <a:schemeClr val="tx1"/>
                    </a:gs>
                  </a:gsLst>
                  <a:lin ang="5400000" scaled="0"/>
                </a:gradFill>
                <a:latin typeface="+mj-lt"/>
                <a:ea typeface="+mn-ea"/>
                <a:cs typeface="+mn-cs"/>
              </a:defRPr>
            </a:lvl1pPr>
            <a:lvl2pPr marL="3236"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7962"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448"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4pPr>
            <a:lvl5pPr marL="700935"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688147272"/>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904693299"/>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txBox="1">
            <a:spLocks/>
          </p:cNvSpPr>
          <p:nvPr userDrawn="1"/>
        </p:nvSpPr>
        <p:spPr>
          <a:xfrm>
            <a:off x="529663" y="233154"/>
            <a:ext cx="1137553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5500">
                <a:gradFill>
                  <a:gsLst>
                    <a:gs pos="1250">
                      <a:srgbClr val="00188F"/>
                    </a:gs>
                    <a:gs pos="100000">
                      <a:srgbClr val="00188F"/>
                    </a:gs>
                  </a:gsLst>
                  <a:lin ang="5400000" scaled="0"/>
                </a:gradFill>
              </a:rPr>
              <a:t>IT transformation</a:t>
            </a:r>
          </a:p>
        </p:txBody>
      </p:sp>
      <p:sp useBgFill="1">
        <p:nvSpPr>
          <p:cNvPr id="6" name="Rectangle 5"/>
          <p:cNvSpPr/>
          <p:nvPr userDrawn="1"/>
        </p:nvSpPr>
        <p:spPr bwMode="auto">
          <a:xfrm>
            <a:off x="10922069" y="6204921"/>
            <a:ext cx="1303838" cy="789604"/>
          </a:xfrm>
          <a:prstGeom prst="rect">
            <a:avLst/>
          </a:prstGeom>
          <a:ln>
            <a:noFill/>
          </a:ln>
        </p:spPr>
        <p:txBody>
          <a:bodyPr vert="horz" wrap="square" lIns="93242" tIns="46620" rIns="93242" bIns="46620" numCol="1" rtlCol="0" anchor="t" anchorCtr="0" compatLnSpc="1">
            <a:prstTxWarp prst="textNoShape">
              <a:avLst/>
            </a:prstTxWarp>
          </a:bodyPr>
          <a:lstStyle/>
          <a:p>
            <a:pPr algn="ctr" defTabSz="932384"/>
            <a:endParaRPr lang="en-US" sz="1800">
              <a:solidFill>
                <a:srgbClr val="505050"/>
              </a:solidFill>
            </a:endParaRPr>
          </a:p>
        </p:txBody>
      </p:sp>
    </p:spTree>
    <p:extLst>
      <p:ext uri="{BB962C8B-B14F-4D97-AF65-F5344CB8AC3E}">
        <p14:creationId xmlns:p14="http://schemas.microsoft.com/office/powerpoint/2010/main" val="179974907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696630145"/>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1" y="1178954"/>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15"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28852" y="1476623"/>
            <a:ext cx="11378776" cy="1971315"/>
          </a:xfrm>
        </p:spPr>
        <p:txBody>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421" indent="0">
              <a:buNone/>
              <a:defRPr>
                <a:gradFill>
                  <a:gsLst>
                    <a:gs pos="1250">
                      <a:schemeClr val="tx1"/>
                    </a:gs>
                    <a:gs pos="100000">
                      <a:schemeClr val="tx1"/>
                    </a:gs>
                  </a:gsLst>
                  <a:lin ang="5400000" scaled="0"/>
                </a:gradFill>
                <a:latin typeface="Consolas" pitchFamily="49" charset="0"/>
                <a:cs typeface="Consolas" pitchFamily="49" charset="0"/>
              </a:defRPr>
            </a:lvl2pPr>
            <a:lvl3pPr marL="584384" indent="0">
              <a:buNone/>
              <a:defRPr>
                <a:gradFill>
                  <a:gsLst>
                    <a:gs pos="1250">
                      <a:schemeClr val="tx1"/>
                    </a:gs>
                    <a:gs pos="100000">
                      <a:schemeClr val="tx1"/>
                    </a:gs>
                  </a:gsLst>
                  <a:lin ang="5400000" scaled="0"/>
                </a:gradFill>
                <a:latin typeface="Consolas" pitchFamily="49" charset="0"/>
                <a:cs typeface="Consolas" pitchFamily="49" charset="0"/>
              </a:defRPr>
            </a:lvl3pPr>
            <a:lvl4pPr marL="814250" indent="0">
              <a:buNone/>
              <a:defRPr>
                <a:gradFill>
                  <a:gsLst>
                    <a:gs pos="1250">
                      <a:schemeClr val="tx1"/>
                    </a:gs>
                    <a:gs pos="100000">
                      <a:schemeClr val="tx1"/>
                    </a:gs>
                  </a:gsLst>
                  <a:lin ang="5400000" scaled="0"/>
                </a:gradFill>
                <a:latin typeface="Consolas" pitchFamily="49" charset="0"/>
                <a:cs typeface="Consolas" pitchFamily="49" charset="0"/>
              </a:defRPr>
            </a:lvl4pPr>
            <a:lvl5pPr marL="1050593"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81987813"/>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4" y="1211263"/>
            <a:ext cx="7315200" cy="4572000"/>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40" y="1211265"/>
            <a:ext cx="7315200" cy="2249719"/>
          </a:xfrm>
          <a:noFill/>
        </p:spPr>
        <p:txBody>
          <a:bodyPr lIns="146276" tIns="91424" rIns="146276" bIns="91424"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4" y="3483431"/>
            <a:ext cx="7315200" cy="2277387"/>
          </a:xfrm>
          <a:noFill/>
        </p:spPr>
        <p:txBody>
          <a:bodyPr lIns="146276" tIns="109707" rIns="146276" bIns="109707">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41002260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3897063"/>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80" y="233155"/>
            <a:ext cx="11378776" cy="678031"/>
          </a:xfrm>
        </p:spPr>
        <p:txBody>
          <a:bodyPr/>
          <a:lstStyle>
            <a:lvl1pPr>
              <a:defRPr sz="49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3" y="1476621"/>
            <a:ext cx="11375536" cy="2027818"/>
          </a:xfrm>
          <a:prstGeom prst="rect">
            <a:avLst/>
          </a:prstGeom>
        </p:spPr>
        <p:txBody>
          <a:bodyPr/>
          <a:lstStyle>
            <a:lvl1pPr marL="349658" indent="-34965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039" indent="-2913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423" indent="-2913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527" indent="-23310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632" indent="-23310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77"/>
            <a:ext cx="12436476" cy="631450"/>
          </a:xfrm>
          <a:prstGeom prst="rect">
            <a:avLst/>
          </a:prstGeom>
          <a:solidFill>
            <a:srgbClr val="FFFF99"/>
          </a:solidFill>
        </p:spPr>
        <p:txBody>
          <a:bodyPr wrap="square" lIns="152366" tIns="76183" rIns="152366" bIns="76183"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603537228"/>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Demo, Video etc. &quot;special&quot; slides">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white">
          <a:xfrm>
            <a:off x="543176" y="5150515"/>
            <a:ext cx="9303991" cy="470856"/>
          </a:xfrm>
        </p:spPr>
        <p:txBody>
          <a:bodyPr>
            <a:noAutofit/>
          </a:bodyPr>
          <a:lstStyle>
            <a:lvl1pPr marL="0" indent="0" algn="l">
              <a:lnSpc>
                <a:spcPct val="90000"/>
              </a:lnSpc>
              <a:spcBef>
                <a:spcPts val="0"/>
              </a:spcBef>
              <a:buNone/>
              <a:defRPr lang="en-US" sz="3700" kern="1200" spc="-71" baseline="0" dirty="0">
                <a:gradFill>
                  <a:gsLst>
                    <a:gs pos="2083">
                      <a:srgbClr val="FFFFFF"/>
                    </a:gs>
                    <a:gs pos="99000">
                      <a:schemeClr val="bg1"/>
                    </a:gs>
                  </a:gsLst>
                  <a:lin ang="5400000" scaled="0"/>
                </a:gradFill>
                <a:latin typeface="+mj-lt"/>
                <a:ea typeface="+mn-ea"/>
                <a:cs typeface="+mn-cs"/>
              </a:defRPr>
            </a:lvl1pPr>
            <a:lvl2pPr marL="466192" indent="0" algn="ctr">
              <a:buNone/>
              <a:defRPr>
                <a:solidFill>
                  <a:schemeClr val="tx1">
                    <a:tint val="75000"/>
                  </a:schemeClr>
                </a:solidFill>
              </a:defRPr>
            </a:lvl2pPr>
            <a:lvl3pPr marL="932384" indent="0" algn="ctr">
              <a:buNone/>
              <a:defRPr>
                <a:solidFill>
                  <a:schemeClr val="tx1">
                    <a:tint val="75000"/>
                  </a:schemeClr>
                </a:solidFill>
              </a:defRPr>
            </a:lvl3pPr>
            <a:lvl4pPr marL="1398576" indent="0" algn="ctr">
              <a:buNone/>
              <a:defRPr>
                <a:solidFill>
                  <a:schemeClr val="tx1">
                    <a:tint val="75000"/>
                  </a:schemeClr>
                </a:solidFill>
              </a:defRPr>
            </a:lvl4pPr>
            <a:lvl5pPr marL="1864769" indent="0" algn="ctr">
              <a:buNone/>
              <a:defRPr>
                <a:solidFill>
                  <a:schemeClr val="tx1">
                    <a:tint val="75000"/>
                  </a:schemeClr>
                </a:solidFill>
              </a:defRPr>
            </a:lvl5pPr>
            <a:lvl6pPr marL="2330960" indent="0" algn="ctr">
              <a:buNone/>
              <a:defRPr>
                <a:solidFill>
                  <a:schemeClr val="tx1">
                    <a:tint val="75000"/>
                  </a:schemeClr>
                </a:solidFill>
              </a:defRPr>
            </a:lvl6pPr>
            <a:lvl7pPr marL="2797151" indent="0" algn="ctr">
              <a:buNone/>
              <a:defRPr>
                <a:solidFill>
                  <a:schemeClr val="tx1">
                    <a:tint val="75000"/>
                  </a:schemeClr>
                </a:solidFill>
              </a:defRPr>
            </a:lvl7pPr>
            <a:lvl8pPr marL="3263343" indent="0" algn="ctr">
              <a:buNone/>
              <a:defRPr>
                <a:solidFill>
                  <a:schemeClr val="tx1">
                    <a:tint val="75000"/>
                  </a:schemeClr>
                </a:solidFill>
              </a:defRPr>
            </a:lvl8pPr>
            <a:lvl9pPr marL="3729535" indent="0" algn="ctr">
              <a:buNone/>
              <a:defRPr>
                <a:solidFill>
                  <a:schemeClr val="tx1">
                    <a:tint val="75000"/>
                  </a:schemeClr>
                </a:solidFill>
              </a:defRPr>
            </a:lvl9pPr>
          </a:lstStyle>
          <a:p>
            <a:pPr marL="0" marR="0" lvl="0" indent="0" algn="l" defTabSz="932384"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42825" y="479667"/>
            <a:ext cx="9311206" cy="1105760"/>
          </a:xfrm>
        </p:spPr>
        <p:txBody>
          <a:bodyPr anchor="t"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00" b="0" kern="1200" cap="none" spc="-408" baseline="0" dirty="0" smtClean="0">
                <a:ln w="3175">
                  <a:noFill/>
                </a:ln>
                <a:gradFill>
                  <a:gsLst>
                    <a:gs pos="100000">
                      <a:schemeClr val="tx2">
                        <a:lumMod val="40000"/>
                        <a:lumOff val="60000"/>
                      </a:schemeClr>
                    </a:gs>
                    <a:gs pos="0">
                      <a:schemeClr val="tx2">
                        <a:lumMod val="40000"/>
                        <a:lumOff val="60000"/>
                      </a:schemeClr>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bwMode="white">
          <a:xfrm>
            <a:off x="543174" y="1832706"/>
            <a:ext cx="9303992" cy="932293"/>
          </a:xfrm>
        </p:spPr>
        <p:txBody>
          <a:bodyPr wrap="square" anchor="t">
            <a:noAutofit/>
          </a:bodyPr>
          <a:lstStyle>
            <a:lvl1pPr marL="0" indent="0">
              <a:buNone/>
              <a:defRPr sz="6700" spc="-153">
                <a:gradFill>
                  <a:gsLst>
                    <a:gs pos="1250">
                      <a:schemeClr val="bg1"/>
                    </a:gs>
                    <a:gs pos="100000">
                      <a:schemeClr val="bg1"/>
                    </a:gs>
                  </a:gsLst>
                  <a:lin ang="5400000" scaled="0"/>
                </a:gradFill>
              </a:defRPr>
            </a:lvl1pPr>
          </a:lstStyle>
          <a:p>
            <a:pPr lvl="0"/>
            <a:r>
              <a:rPr lang="en-US" dirty="0" smtClean="0"/>
              <a:t>Click to edit Master text styles</a:t>
            </a:r>
          </a:p>
        </p:txBody>
      </p:sp>
      <p:pic>
        <p:nvPicPr>
          <p:cNvPr id="3074" name="Picture 2" descr="C:\Users\Bradleyb\Documents\Katal\Private Documents\WPC2012\images\WIN12_Bill_07.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6043" r="6027"/>
          <a:stretch/>
        </p:blipFill>
        <p:spPr bwMode="auto">
          <a:xfrm>
            <a:off x="10398824" y="2190535"/>
            <a:ext cx="1849230" cy="463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08735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5"/>
            <a:ext cx="11378776" cy="1017048"/>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0"/>
            <a:ext cx="1137877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23282234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8" y="731882"/>
            <a:ext cx="5492588" cy="55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7"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8" tIns="46619" rIns="93238" bIns="46619" numCol="1" rtlCol="0" anchor="ctr" anchorCtr="0" compatLnSpc="1">
            <a:prstTxWarp prst="textNoShape">
              <a:avLst/>
            </a:prstTxWarp>
          </a:bodyPr>
          <a:lstStyle/>
          <a:p>
            <a:pPr algn="ctr" defTabSz="932115"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5001" y="2151540"/>
            <a:ext cx="5695057" cy="2034095"/>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5001" y="4507583"/>
            <a:ext cx="5695057" cy="508524"/>
          </a:xfrm>
        </p:spPr>
        <p:txBody>
          <a:bodyPr>
            <a:noAutofit/>
          </a:bodyPr>
          <a:lstStyle>
            <a:lvl1pPr marL="0" indent="0">
              <a:spcBef>
                <a:spcPts val="0"/>
              </a:spcBef>
              <a:buNone/>
              <a:defRPr sz="29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1006601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5"/>
            <a:ext cx="11378776" cy="1017048"/>
          </a:xfrm>
        </p:spPr>
        <p:txBody>
          <a:bodyPr anchor="b" anchorCtr="0"/>
          <a:lstStyle>
            <a:lvl1pPr>
              <a:defRPr sz="73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0"/>
            <a:ext cx="11378776" cy="508524"/>
          </a:xfrm>
        </p:spPr>
        <p:txBody>
          <a:bodyPr>
            <a:noAutofit/>
          </a:bodyPr>
          <a:lstStyle>
            <a:lvl1pPr marL="0" indent="0">
              <a:spcBef>
                <a:spcPts val="0"/>
              </a:spcBef>
              <a:buNone/>
              <a:defRPr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289786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8" y="731882"/>
            <a:ext cx="5492588" cy="55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7"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38" tIns="46619" rIns="93238" bIns="46619" numCol="1" rtlCol="0" anchor="ctr" anchorCtr="0" compatLnSpc="1">
            <a:prstTxWarp prst="textNoShape">
              <a:avLst/>
            </a:prstTxWarp>
          </a:bodyPr>
          <a:lstStyle/>
          <a:p>
            <a:pPr algn="ctr" defTabSz="932115"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5001" y="2151540"/>
            <a:ext cx="5695057" cy="2034095"/>
          </a:xfrm>
        </p:spPr>
        <p:txBody>
          <a:bodyPr anchor="b" anchorCtr="0"/>
          <a:lstStyle>
            <a:lvl1pPr>
              <a:defRPr sz="73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5001" y="4507583"/>
            <a:ext cx="5695057" cy="508524"/>
          </a:xfrm>
        </p:spPr>
        <p:txBody>
          <a:bodyPr>
            <a:noAutofit/>
          </a:bodyPr>
          <a:lstStyle>
            <a:lvl1pPr marL="0" indent="0">
              <a:spcBef>
                <a:spcPts val="0"/>
              </a:spcBef>
              <a:buNone/>
              <a:defRPr sz="29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1346688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436475" cy="6994525"/>
          </a:xfrm>
          <a:prstGeom prst="rect">
            <a:avLst/>
          </a:prstGeom>
          <a:noFill/>
        </p:spPr>
        <p:txBody>
          <a:bodyPr lIns="274268" tIns="274268" rIns="274268">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22877"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19980" tIns="868517" rIns="1234208" bIns="868517" numCol="1" anchor="ctr" anchorCtr="0" compatLnSpc="1">
            <a:prstTxWarp prst="textNoShape">
              <a:avLst/>
            </a:prstTxWarp>
            <a:noAutofit/>
          </a:bodyPr>
          <a:lstStyle>
            <a:lvl1pPr algn="l">
              <a:defRPr lang="en-US" sz="61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423"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3148217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22877" y="941009"/>
            <a:ext cx="5125829" cy="5115249"/>
          </a:xfrm>
          <a:prstGeom prst="rect">
            <a:avLst/>
          </a:prstGeom>
          <a:noFill/>
          <a:ln>
            <a:noFill/>
          </a:ln>
          <a:extLst/>
        </p:spPr>
        <p:txBody>
          <a:bodyPr vert="horz" wrap="square" lIns="319980" tIns="868517" rIns="1234208" bIns="868517" numCol="1" rtlCol="0" anchor="ctr" anchorCtr="0" compatLnSpc="1">
            <a:prstTxWarp prst="textNoShape">
              <a:avLst/>
            </a:prstTxWarp>
            <a:noAutofit/>
          </a:bodyPr>
          <a:lstStyle>
            <a:lvl1pPr>
              <a:defRPr lang="en-US" sz="6100" spc="-204" dirty="0">
                <a:gradFill>
                  <a:gsLst>
                    <a:gs pos="100000">
                      <a:schemeClr val="accent1"/>
                    </a:gs>
                    <a:gs pos="0">
                      <a:schemeClr val="accent1"/>
                    </a:gs>
                  </a:gsLst>
                  <a:lin ang="5400000" scaled="0"/>
                </a:gradFill>
              </a:defRPr>
            </a:lvl1pPr>
          </a:lstStyle>
          <a:p>
            <a:pPr marL="0" lvl="0" indent="0" defTabSz="932423"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6215001" y="4345843"/>
            <a:ext cx="5695057" cy="1037452"/>
          </a:xfrm>
        </p:spPr>
        <p:txBody>
          <a:bodyPr>
            <a:spAutoFit/>
          </a:bodyPr>
          <a:lstStyle>
            <a:lvl1pPr marL="0" indent="0" algn="l">
              <a:lnSpc>
                <a:spcPct val="90000"/>
              </a:lnSpc>
              <a:spcBef>
                <a:spcPts val="0"/>
              </a:spcBef>
              <a:buNone/>
              <a:defRPr lang="en-US" sz="3700" kern="1200" spc="-71" baseline="0" dirty="0">
                <a:gradFill>
                  <a:gsLst>
                    <a:gs pos="100000">
                      <a:schemeClr val="bg1"/>
                    </a:gs>
                    <a:gs pos="0">
                      <a:schemeClr val="bg1"/>
                    </a:gs>
                  </a:gsLst>
                  <a:lin ang="5400000" scaled="0"/>
                </a:gradFill>
                <a:latin typeface="+mj-lt"/>
                <a:ea typeface="+mn-ea"/>
                <a:cs typeface="+mn-cs"/>
              </a:defRPr>
            </a:lvl1pPr>
            <a:lvl2pPr marL="466192" indent="0" algn="ctr">
              <a:buNone/>
              <a:defRPr>
                <a:solidFill>
                  <a:schemeClr val="tx1">
                    <a:tint val="75000"/>
                  </a:schemeClr>
                </a:solidFill>
              </a:defRPr>
            </a:lvl2pPr>
            <a:lvl3pPr marL="932384" indent="0" algn="ctr">
              <a:buNone/>
              <a:defRPr>
                <a:solidFill>
                  <a:schemeClr val="tx1">
                    <a:tint val="75000"/>
                  </a:schemeClr>
                </a:solidFill>
              </a:defRPr>
            </a:lvl3pPr>
            <a:lvl4pPr marL="1398576" indent="0" algn="ctr">
              <a:buNone/>
              <a:defRPr>
                <a:solidFill>
                  <a:schemeClr val="tx1">
                    <a:tint val="75000"/>
                  </a:schemeClr>
                </a:solidFill>
              </a:defRPr>
            </a:lvl4pPr>
            <a:lvl5pPr marL="1864769" indent="0" algn="ctr">
              <a:buNone/>
              <a:defRPr>
                <a:solidFill>
                  <a:schemeClr val="tx1">
                    <a:tint val="75000"/>
                  </a:schemeClr>
                </a:solidFill>
              </a:defRPr>
            </a:lvl5pPr>
            <a:lvl6pPr marL="2330960" indent="0" algn="ctr">
              <a:buNone/>
              <a:defRPr>
                <a:solidFill>
                  <a:schemeClr val="tx1">
                    <a:tint val="75000"/>
                  </a:schemeClr>
                </a:solidFill>
              </a:defRPr>
            </a:lvl6pPr>
            <a:lvl7pPr marL="2797151" indent="0" algn="ctr">
              <a:buNone/>
              <a:defRPr>
                <a:solidFill>
                  <a:schemeClr val="tx1">
                    <a:tint val="75000"/>
                  </a:schemeClr>
                </a:solidFill>
              </a:defRPr>
            </a:lvl7pPr>
            <a:lvl8pPr marL="3263343" indent="0" algn="ctr">
              <a:buNone/>
              <a:defRPr>
                <a:solidFill>
                  <a:schemeClr val="tx1">
                    <a:tint val="75000"/>
                  </a:schemeClr>
                </a:solidFill>
              </a:defRPr>
            </a:lvl8pPr>
            <a:lvl9pPr marL="3729535" indent="0" algn="ctr">
              <a:buNone/>
              <a:defRPr>
                <a:solidFill>
                  <a:schemeClr val="tx1">
                    <a:tint val="75000"/>
                  </a:schemeClr>
                </a:solidFill>
              </a:defRPr>
            </a:lvl9pPr>
          </a:lstStyle>
          <a:p>
            <a:pPr marL="0" marR="0" lvl="0" indent="0" algn="l" defTabSz="932384"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6215001" y="1137281"/>
            <a:ext cx="5695057" cy="2796881"/>
          </a:xfrm>
        </p:spPr>
        <p:txBody>
          <a:bodyPr wrap="square" anchor="b">
            <a:spAutoFit/>
          </a:bodyPr>
          <a:lstStyle>
            <a:lvl1pPr marL="0" indent="0">
              <a:buNone/>
              <a:defRPr sz="6700" spc="-153">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2916900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3" y="233152"/>
            <a:ext cx="11375536" cy="762786"/>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29663" y="1476621"/>
            <a:ext cx="11375536" cy="2084319"/>
          </a:xfrm>
          <a:prstGeom prst="rect">
            <a:avLst/>
          </a:prstGeom>
        </p:spPr>
        <p:txBody>
          <a:bodyPr/>
          <a:lstStyle>
            <a:lvl1pPr marL="289764" indent="-289764">
              <a:buFont typeface="Wingdings" pitchFamily="2" charset="2"/>
              <a:buChar char=""/>
              <a:defRPr sz="4100"/>
            </a:lvl1pPr>
            <a:lvl2pPr marL="527726" indent="-237962">
              <a:buFont typeface="Wingdings" pitchFamily="2" charset="2"/>
              <a:buChar char=""/>
              <a:defRPr spc="-51" baseline="0">
                <a:latin typeface="+mn-lt"/>
              </a:defRPr>
            </a:lvl2pPr>
            <a:lvl3pPr marL="755974" indent="-228249">
              <a:buFont typeface="Wingdings" pitchFamily="2" charset="2"/>
              <a:buChar char=""/>
              <a:tabLst/>
              <a:defRPr spc="-51" baseline="0">
                <a:latin typeface="+mn-lt"/>
              </a:defRPr>
            </a:lvl3pPr>
            <a:lvl4pPr marL="932423" indent="-176448">
              <a:buFont typeface="Wingdings" pitchFamily="2" charset="2"/>
              <a:buChar char=""/>
              <a:defRPr spc="-51" baseline="0">
                <a:latin typeface="+mn-lt"/>
              </a:defRPr>
            </a:lvl4pPr>
            <a:lvl5pPr marL="1108870" indent="-176448">
              <a:buFont typeface="Wingdings" pitchFamily="2" charset="2"/>
              <a:buChar char=""/>
              <a:tabLst/>
              <a:defRPr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035351815"/>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4" y="1211263"/>
            <a:ext cx="7315200" cy="4572000"/>
          </a:xfrm>
          <a:prstGeom prst="rect">
            <a:avLst/>
          </a:prstGeom>
          <a:solidFill>
            <a:schemeClr val="accent3">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40" y="1211265"/>
            <a:ext cx="7315200" cy="2249719"/>
          </a:xfrm>
          <a:noFill/>
        </p:spPr>
        <p:txBody>
          <a:bodyPr lIns="146276" tIns="91424" rIns="146276" bIns="91424"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4" y="3483431"/>
            <a:ext cx="7315200" cy="2277387"/>
          </a:xfrm>
          <a:noFill/>
        </p:spPr>
        <p:txBody>
          <a:bodyPr lIns="146276" tIns="109707" rIns="146276" bIns="109707">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252026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3" y="1476621"/>
            <a:ext cx="11375536" cy="1946203"/>
          </a:xfrm>
          <a:prstGeom prst="rect">
            <a:avLst/>
          </a:prstGeom>
        </p:spPr>
        <p:txBody>
          <a:bodyPr/>
          <a:lstStyle>
            <a:lvl1pPr marL="0" indent="0">
              <a:spcBef>
                <a:spcPts val="2448"/>
              </a:spcBef>
              <a:buNone/>
              <a:defRPr sz="4100">
                <a:gradFill>
                  <a:gsLst>
                    <a:gs pos="100000">
                      <a:schemeClr val="tx2"/>
                    </a:gs>
                    <a:gs pos="0">
                      <a:schemeClr val="tx2"/>
                    </a:gs>
                  </a:gsLst>
                  <a:lin ang="5400000" scaled="0"/>
                </a:gradFill>
                <a:latin typeface="+mj-lt"/>
              </a:defRPr>
            </a:lvl1pPr>
            <a:lvl2pPr marL="0" indent="0">
              <a:buNone/>
              <a:defRPr sz="2000" spc="-51" baseline="0">
                <a:gradFill>
                  <a:gsLst>
                    <a:gs pos="100000">
                      <a:schemeClr val="tx1"/>
                    </a:gs>
                    <a:gs pos="6000">
                      <a:schemeClr val="tx1"/>
                    </a:gs>
                  </a:gsLst>
                  <a:lin ang="5400000" scaled="0"/>
                </a:gradFill>
              </a:defRPr>
            </a:lvl2pPr>
            <a:lvl3pPr marL="236343" indent="0">
              <a:buNone/>
              <a:defRPr sz="2000" spc="-51" baseline="0">
                <a:gradFill>
                  <a:gsLst>
                    <a:gs pos="100000">
                      <a:schemeClr val="tx1"/>
                    </a:gs>
                    <a:gs pos="6000">
                      <a:schemeClr val="tx1"/>
                    </a:gs>
                  </a:gsLst>
                  <a:lin ang="5400000" scaled="0"/>
                </a:gradFill>
              </a:defRPr>
            </a:lvl3pPr>
            <a:lvl4pPr marL="466210" indent="0">
              <a:buNone/>
              <a:defRPr sz="2000" spc="-51" baseline="0">
                <a:gradFill>
                  <a:gsLst>
                    <a:gs pos="100000">
                      <a:schemeClr val="tx1"/>
                    </a:gs>
                    <a:gs pos="6000">
                      <a:schemeClr val="tx1"/>
                    </a:gs>
                  </a:gsLst>
                  <a:lin ang="5400000" scaled="0"/>
                </a:gradFill>
              </a:defRPr>
            </a:lvl4pPr>
            <a:lvl5pPr marL="707410" indent="0">
              <a:buNone/>
              <a:defRPr sz="200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734552388"/>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3" y="1476621"/>
            <a:ext cx="11375536" cy="1946203"/>
          </a:xfrm>
          <a:prstGeom prst="rect">
            <a:avLst/>
          </a:prstGeom>
        </p:spPr>
        <p:txBody>
          <a:bodyPr/>
          <a:lstStyle>
            <a:lvl1pPr marL="0" indent="0">
              <a:spcBef>
                <a:spcPts val="2448"/>
              </a:spcBef>
              <a:buNone/>
              <a:defRPr sz="4100">
                <a:gradFill>
                  <a:gsLst>
                    <a:gs pos="100000">
                      <a:schemeClr val="tx1"/>
                    </a:gs>
                    <a:gs pos="0">
                      <a:schemeClr val="tx1"/>
                    </a:gs>
                  </a:gsLst>
                  <a:lin ang="5400000" scaled="0"/>
                </a:gradFill>
                <a:latin typeface="+mj-lt"/>
              </a:defRPr>
            </a:lvl1pPr>
            <a:lvl2pPr marL="0" indent="0">
              <a:buNone/>
              <a:defRPr sz="2000" spc="-51" baseline="0">
                <a:gradFill>
                  <a:gsLst>
                    <a:gs pos="100000">
                      <a:schemeClr val="tx1"/>
                    </a:gs>
                    <a:gs pos="0">
                      <a:schemeClr val="tx1"/>
                    </a:gs>
                  </a:gsLst>
                  <a:lin ang="5400000" scaled="0"/>
                </a:gradFill>
              </a:defRPr>
            </a:lvl2pPr>
            <a:lvl3pPr marL="236343" indent="0">
              <a:buNone/>
              <a:defRPr sz="2000" spc="-51" baseline="0">
                <a:gradFill>
                  <a:gsLst>
                    <a:gs pos="100000">
                      <a:schemeClr val="tx1"/>
                    </a:gs>
                    <a:gs pos="0">
                      <a:schemeClr val="tx1"/>
                    </a:gs>
                  </a:gsLst>
                  <a:lin ang="5400000" scaled="0"/>
                </a:gradFill>
              </a:defRPr>
            </a:lvl3pPr>
            <a:lvl4pPr marL="466210" indent="0">
              <a:buNone/>
              <a:defRPr sz="2000" spc="-51" baseline="0">
                <a:gradFill>
                  <a:gsLst>
                    <a:gs pos="100000">
                      <a:schemeClr val="tx1"/>
                    </a:gs>
                    <a:gs pos="0">
                      <a:schemeClr val="tx1"/>
                    </a:gs>
                  </a:gsLst>
                  <a:lin ang="5400000" scaled="0"/>
                </a:gradFill>
              </a:defRPr>
            </a:lvl4pPr>
            <a:lvl5pPr marL="707410" indent="0">
              <a:buNone/>
              <a:defRPr sz="2000" spc="-51"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1770320931"/>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31283" y="1476623"/>
            <a:ext cx="5504573" cy="2398224"/>
          </a:xfrm>
        </p:spPr>
        <p:txBody>
          <a:bodyPr>
            <a:spAutoFit/>
          </a:bodyPr>
          <a:lstStyle>
            <a:lvl1pPr marL="297857" indent="-297857">
              <a:spcBef>
                <a:spcPts val="1224"/>
              </a:spcBef>
              <a:buClr>
                <a:schemeClr val="tx1"/>
              </a:buClr>
              <a:buFont typeface="Wingdings" pitchFamily="2" charset="2"/>
              <a:buChar char=""/>
              <a:defRPr/>
            </a:lvl1pPr>
            <a:lvl2pPr marL="530962" indent="-233105">
              <a:defRPr sz="2000" spc="-51" baseline="0"/>
            </a:lvl2pPr>
            <a:lvl3pPr marL="699315" indent="-168353">
              <a:tabLst/>
              <a:defRPr sz="2000" spc="-51" baseline="0"/>
            </a:lvl3pPr>
            <a:lvl4pPr marL="880621" indent="-181304">
              <a:defRPr spc="-51" baseline="0"/>
            </a:lvl4pPr>
            <a:lvl5pPr marL="1048973" indent="-168353">
              <a:tabLst/>
              <a:defRPr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405484" y="1476623"/>
            <a:ext cx="5504573" cy="2446094"/>
          </a:xfrm>
        </p:spPr>
        <p:txBody>
          <a:bodyPr>
            <a:spAutoFit/>
          </a:bodyPr>
          <a:lstStyle>
            <a:lvl1pPr marL="346421" indent="-346421">
              <a:spcBef>
                <a:spcPts val="1224"/>
              </a:spcBef>
              <a:buFont typeface="Wingdings" pitchFamily="2" charset="2"/>
              <a:buChar char=""/>
              <a:defRPr lang="en-US" sz="3700" kern="1200" spc="-71" baseline="0" dirty="0" smtClean="0">
                <a:gradFill>
                  <a:gsLst>
                    <a:gs pos="1250">
                      <a:schemeClr val="tx1"/>
                    </a:gs>
                    <a:gs pos="100000">
                      <a:schemeClr val="tx1"/>
                    </a:gs>
                  </a:gsLst>
                  <a:lin ang="5400000" scaled="0"/>
                </a:gradFill>
                <a:latin typeface="+mj-lt"/>
                <a:ea typeface="+mn-ea"/>
                <a:cs typeface="+mn-cs"/>
              </a:defRPr>
            </a:lvl1pPr>
            <a:lvl2pPr marL="647516" indent="-349658">
              <a:defRPr lang="en-US" sz="2000" kern="1200" spc="-51" baseline="0" dirty="0" smtClean="0">
                <a:gradFill>
                  <a:gsLst>
                    <a:gs pos="1250">
                      <a:schemeClr val="tx1"/>
                    </a:gs>
                    <a:gs pos="100000">
                      <a:schemeClr val="tx1"/>
                    </a:gs>
                  </a:gsLst>
                  <a:lin ang="5400000" scaled="0"/>
                </a:gradFill>
                <a:latin typeface="+mn-lt"/>
                <a:ea typeface="+mn-ea"/>
                <a:cs typeface="+mn-cs"/>
              </a:defRPr>
            </a:lvl2pPr>
            <a:lvl3pPr marL="880621" indent="-349658">
              <a:defRPr lang="en-US" sz="2000" kern="1200" spc="-51" baseline="0" dirty="0" smtClean="0">
                <a:gradFill>
                  <a:gsLst>
                    <a:gs pos="1250">
                      <a:schemeClr val="tx1"/>
                    </a:gs>
                    <a:gs pos="100000">
                      <a:schemeClr val="tx1"/>
                    </a:gs>
                  </a:gsLst>
                  <a:lin ang="5400000" scaled="0"/>
                </a:gradFill>
                <a:latin typeface="+mn-lt"/>
                <a:ea typeface="+mn-ea"/>
                <a:cs typeface="+mn-cs"/>
              </a:defRPr>
            </a:lvl3pPr>
            <a:lvl4pPr marL="1048973" indent="-349658">
              <a:defRPr lang="en-US" sz="2000" kern="1200" spc="-51" baseline="0" dirty="0" smtClean="0">
                <a:gradFill>
                  <a:gsLst>
                    <a:gs pos="1250">
                      <a:schemeClr val="tx1"/>
                    </a:gs>
                    <a:gs pos="100000">
                      <a:schemeClr val="tx1"/>
                    </a:gs>
                  </a:gsLst>
                  <a:lin ang="5400000" scaled="0"/>
                </a:gradFill>
                <a:latin typeface="+mn-lt"/>
                <a:ea typeface="+mn-ea"/>
                <a:cs typeface="+mn-cs"/>
              </a:defRPr>
            </a:lvl4pPr>
            <a:lvl5pPr marL="1230277" indent="-349658">
              <a:defRPr lang="en-US" sz="2000" kern="1200" spc="-51" baseline="0" dirty="0">
                <a:gradFill>
                  <a:gsLst>
                    <a:gs pos="1250">
                      <a:schemeClr val="tx1"/>
                    </a:gs>
                    <a:gs pos="100000">
                      <a:schemeClr val="tx1"/>
                    </a:gs>
                  </a:gsLst>
                  <a:lin ang="5400000" scaled="0"/>
                </a:gradFill>
                <a:latin typeface="+mn-lt"/>
                <a:ea typeface="+mn-ea"/>
                <a:cs typeface="+mn-cs"/>
              </a:defRPr>
            </a:lvl5pPr>
          </a:lstStyle>
          <a:p>
            <a:pPr marL="297857" marR="0" lvl="0" indent="-297857" algn="l" defTabSz="932384"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0962" marR="0" lvl="1" indent="-233105" algn="l" defTabSz="93238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315" marR="0" lvl="2" indent="-168353" algn="l" defTabSz="93238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621" marR="0" lvl="3" indent="-181304" algn="l" defTabSz="93238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8973" marR="0" lvl="4" indent="-168353" algn="l" defTabSz="932384"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
        <p:nvSpPr>
          <p:cNvPr id="5" name="Slide Number Placeholder 4"/>
          <p:cNvSpPr>
            <a:spLocks noGrp="1"/>
          </p:cNvSpPr>
          <p:nvPr>
            <p:ph type="sldNum" sz="quarter" idx="13"/>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04932618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3" y="1476626"/>
            <a:ext cx="5504573" cy="2511229"/>
          </a:xfrm>
        </p:spPr>
        <p:txBody>
          <a:bodyPr/>
          <a:lstStyle>
            <a:lvl1pPr marL="0" indent="0">
              <a:spcBef>
                <a:spcPts val="1224"/>
              </a:spcBef>
              <a:buNone/>
              <a:defRPr sz="4100">
                <a:gradFill>
                  <a:gsLst>
                    <a:gs pos="100000">
                      <a:schemeClr val="tx2"/>
                    </a:gs>
                    <a:gs pos="0">
                      <a:schemeClr val="tx2"/>
                    </a:gs>
                  </a:gsLst>
                  <a:lin ang="5400000" scaled="0"/>
                </a:gradFill>
                <a:latin typeface="+mj-lt"/>
              </a:defRPr>
            </a:lvl1pPr>
            <a:lvl2pPr marL="0" indent="0">
              <a:buNone/>
              <a:defRPr sz="2000" spc="-51" baseline="0"/>
            </a:lvl2pPr>
            <a:lvl3pPr marL="237962" indent="0">
              <a:buNone/>
              <a:defRPr sz="2000" spc="-51" baseline="0"/>
            </a:lvl3pPr>
            <a:lvl4pPr marL="466210" indent="0">
              <a:buNone/>
              <a:defRPr sz="2000" spc="-51" baseline="0"/>
            </a:lvl4pPr>
            <a:lvl5pPr marL="707410" indent="0">
              <a:buNone/>
              <a:defRPr sz="2000" spc="-51"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4" y="1476626"/>
            <a:ext cx="5504573" cy="2561323"/>
          </a:xfrm>
        </p:spPr>
        <p:txBody>
          <a:bodyPr/>
          <a:lstStyle>
            <a:lvl1pPr marL="0" indent="0">
              <a:spcBef>
                <a:spcPts val="1224"/>
              </a:spcBef>
              <a:buNone/>
              <a:defRPr lang="en-US" sz="4100" kern="1200" spc="-71" baseline="0" dirty="0" smtClean="0">
                <a:gradFill>
                  <a:gsLst>
                    <a:gs pos="100000">
                      <a:schemeClr val="tx2"/>
                    </a:gs>
                    <a:gs pos="0">
                      <a:schemeClr val="tx2"/>
                    </a:gs>
                  </a:gsLst>
                  <a:lin ang="5400000" scaled="0"/>
                </a:gradFill>
                <a:latin typeface="+mj-lt"/>
                <a:ea typeface="+mn-ea"/>
                <a:cs typeface="+mn-cs"/>
              </a:defRPr>
            </a:lvl1pPr>
            <a:lvl2pPr marL="3236"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2pPr>
            <a:lvl3pPr marL="237962"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3pPr>
            <a:lvl4pPr marL="469448"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250">
                      <a:schemeClr val="tx1"/>
                    </a:gs>
                    <a:gs pos="100000">
                      <a:schemeClr val="tx1"/>
                    </a:gs>
                  </a:gsLst>
                  <a:lin ang="5400000" scaled="0"/>
                </a:gradFill>
                <a:latin typeface="+mn-lt"/>
                <a:ea typeface="+mn-ea"/>
                <a:cs typeface="+mn-cs"/>
              </a:defRPr>
            </a:lvl4pPr>
            <a:lvl5pPr marL="700935"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a:gradFill>
                  <a:gsLst>
                    <a:gs pos="1250">
                      <a:schemeClr val="tx1"/>
                    </a:gs>
                    <a:gs pos="100000">
                      <a:schemeClr val="tx1"/>
                    </a:gs>
                  </a:gsLst>
                  <a:lin ang="5400000" scaled="0"/>
                </a:gradFill>
                <a:latin typeface="+mn-lt"/>
                <a:ea typeface="+mn-ea"/>
                <a:cs typeface="+mn-cs"/>
              </a:defRPr>
            </a:lvl5pPr>
          </a:lstStyle>
          <a:p>
            <a:pPr marL="0" marR="0" lvl="0"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603742243"/>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3" y="1476626"/>
            <a:ext cx="5504573" cy="2511229"/>
          </a:xfrm>
        </p:spPr>
        <p:txBody>
          <a:bodyPr/>
          <a:lstStyle>
            <a:lvl1pPr marL="0" indent="0">
              <a:spcBef>
                <a:spcPts val="1224"/>
              </a:spcBef>
              <a:buNone/>
              <a:defRPr sz="4100">
                <a:gradFill>
                  <a:gsLst>
                    <a:gs pos="1000">
                      <a:schemeClr val="tx1"/>
                    </a:gs>
                    <a:gs pos="98000">
                      <a:schemeClr val="tx1"/>
                    </a:gs>
                  </a:gsLst>
                  <a:lin ang="5400000" scaled="0"/>
                </a:gradFill>
                <a:latin typeface="+mj-lt"/>
              </a:defRPr>
            </a:lvl1pPr>
            <a:lvl2pPr marL="0" indent="0">
              <a:buNone/>
              <a:defRPr sz="2000" spc="-51" baseline="0">
                <a:gradFill>
                  <a:gsLst>
                    <a:gs pos="1000">
                      <a:schemeClr val="tx1"/>
                    </a:gs>
                    <a:gs pos="98000">
                      <a:schemeClr val="tx1"/>
                    </a:gs>
                  </a:gsLst>
                  <a:lin ang="5400000" scaled="0"/>
                </a:gradFill>
              </a:defRPr>
            </a:lvl2pPr>
            <a:lvl3pPr marL="237962" indent="0">
              <a:buNone/>
              <a:defRPr sz="2000" spc="-51" baseline="0">
                <a:gradFill>
                  <a:gsLst>
                    <a:gs pos="1000">
                      <a:schemeClr val="tx1"/>
                    </a:gs>
                    <a:gs pos="98000">
                      <a:schemeClr val="tx1"/>
                    </a:gs>
                  </a:gsLst>
                  <a:lin ang="5400000" scaled="0"/>
                </a:gradFill>
              </a:defRPr>
            </a:lvl3pPr>
            <a:lvl4pPr marL="466210" indent="0">
              <a:buNone/>
              <a:defRPr sz="2000" spc="-51" baseline="0">
                <a:gradFill>
                  <a:gsLst>
                    <a:gs pos="1000">
                      <a:schemeClr val="tx1"/>
                    </a:gs>
                    <a:gs pos="98000">
                      <a:schemeClr val="tx1"/>
                    </a:gs>
                  </a:gsLst>
                  <a:lin ang="5400000" scaled="0"/>
                </a:gradFill>
              </a:defRPr>
            </a:lvl4pPr>
            <a:lvl5pPr marL="707410" indent="0">
              <a:buNone/>
              <a:defRPr sz="2000" spc="-51"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4" y="1476626"/>
            <a:ext cx="5504573" cy="2561323"/>
          </a:xfrm>
        </p:spPr>
        <p:txBody>
          <a:bodyPr/>
          <a:lstStyle>
            <a:lvl1pPr marL="0" indent="0">
              <a:spcBef>
                <a:spcPts val="1224"/>
              </a:spcBef>
              <a:buNone/>
              <a:defRPr lang="en-US" sz="4100" kern="1200" spc="-71" baseline="0" dirty="0" smtClean="0">
                <a:gradFill>
                  <a:gsLst>
                    <a:gs pos="1000">
                      <a:schemeClr val="tx1"/>
                    </a:gs>
                    <a:gs pos="98000">
                      <a:schemeClr val="tx1"/>
                    </a:gs>
                  </a:gsLst>
                  <a:lin ang="5400000" scaled="0"/>
                </a:gradFill>
                <a:latin typeface="+mj-lt"/>
                <a:ea typeface="+mn-ea"/>
                <a:cs typeface="+mn-cs"/>
              </a:defRPr>
            </a:lvl1pPr>
            <a:lvl2pPr marL="3236"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2pPr>
            <a:lvl3pPr marL="237962"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3pPr>
            <a:lvl4pPr marL="469448"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smtClean="0">
                <a:gradFill>
                  <a:gsLst>
                    <a:gs pos="1000">
                      <a:schemeClr val="tx1"/>
                    </a:gs>
                    <a:gs pos="98000">
                      <a:schemeClr val="tx1"/>
                    </a:gs>
                  </a:gsLst>
                  <a:lin ang="5400000" scaled="0"/>
                </a:gradFill>
                <a:latin typeface="+mn-lt"/>
                <a:ea typeface="+mn-ea"/>
                <a:cs typeface="+mn-cs"/>
              </a:defRPr>
            </a:lvl4pPr>
            <a:lvl5pPr marL="700935" marR="0" indent="0" algn="l" defTabSz="932384" rtl="0" eaLnBrk="1" fontAlgn="auto" latinLnBrk="0" hangingPunct="1">
              <a:lnSpc>
                <a:spcPct val="90000"/>
              </a:lnSpc>
              <a:spcBef>
                <a:spcPct val="20000"/>
              </a:spcBef>
              <a:spcAft>
                <a:spcPts val="0"/>
              </a:spcAft>
              <a:buClrTx/>
              <a:buSzPct val="90000"/>
              <a:buFont typeface="Arial" pitchFamily="34" charset="0"/>
              <a:buNone/>
              <a:tabLst/>
              <a:defRPr lang="en-US" sz="2000" kern="1200" spc="-51" baseline="0" dirty="0">
                <a:gradFill>
                  <a:gsLst>
                    <a:gs pos="1000">
                      <a:schemeClr val="tx1"/>
                    </a:gs>
                    <a:gs pos="98000">
                      <a:schemeClr val="tx1"/>
                    </a:gs>
                  </a:gsLst>
                  <a:lin ang="5400000" scaled="0"/>
                </a:gradFill>
                <a:latin typeface="+mn-lt"/>
                <a:ea typeface="+mn-ea"/>
                <a:cs typeface="+mn-cs"/>
              </a:defRPr>
            </a:lvl5pPr>
          </a:lstStyle>
          <a:p>
            <a:pPr marL="0" marR="0" lvl="0" indent="0" algn="l" defTabSz="932384"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4"/>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15278558"/>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84742868"/>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1"/>
          <p:cNvSpPr txBox="1">
            <a:spLocks/>
          </p:cNvSpPr>
          <p:nvPr userDrawn="1"/>
        </p:nvSpPr>
        <p:spPr>
          <a:xfrm>
            <a:off x="529663" y="233154"/>
            <a:ext cx="11375536" cy="777893"/>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r>
              <a:rPr sz="5500">
                <a:gradFill>
                  <a:gsLst>
                    <a:gs pos="1250">
                      <a:srgbClr val="00188F"/>
                    </a:gs>
                    <a:gs pos="100000">
                      <a:srgbClr val="00188F"/>
                    </a:gs>
                  </a:gsLst>
                  <a:lin ang="5400000" scaled="0"/>
                </a:gradFill>
              </a:rPr>
              <a:t>IT transformation</a:t>
            </a:r>
          </a:p>
        </p:txBody>
      </p:sp>
      <p:sp useBgFill="1">
        <p:nvSpPr>
          <p:cNvPr id="6" name="Rectangle 5"/>
          <p:cNvSpPr/>
          <p:nvPr userDrawn="1"/>
        </p:nvSpPr>
        <p:spPr bwMode="auto">
          <a:xfrm>
            <a:off x="10922069" y="6204921"/>
            <a:ext cx="1303838" cy="789604"/>
          </a:xfrm>
          <a:prstGeom prst="rect">
            <a:avLst/>
          </a:prstGeom>
          <a:ln>
            <a:noFill/>
          </a:ln>
        </p:spPr>
        <p:txBody>
          <a:bodyPr vert="horz" wrap="square" lIns="93242" tIns="46620" rIns="93242" bIns="46620" numCol="1" rtlCol="0" anchor="t" anchorCtr="0" compatLnSpc="1">
            <a:prstTxWarp prst="textNoShape">
              <a:avLst/>
            </a:prstTxWarp>
          </a:bodyPr>
          <a:lstStyle/>
          <a:p>
            <a:pPr algn="ctr" defTabSz="932384"/>
            <a:endParaRPr lang="en-US" sz="1800">
              <a:solidFill>
                <a:srgbClr val="505050"/>
              </a:solidFill>
            </a:endParaRPr>
          </a:p>
        </p:txBody>
      </p:sp>
    </p:spTree>
    <p:extLst>
      <p:ext uri="{BB962C8B-B14F-4D97-AF65-F5344CB8AC3E}">
        <p14:creationId xmlns:p14="http://schemas.microsoft.com/office/powerpoint/2010/main" val="3416982065"/>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43262759"/>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1" y="1178954"/>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0" tIns="46620" rIns="46620" bIns="46620" numCol="1" spcCol="0" rtlCol="0" fromWordArt="0" anchor="ctr" anchorCtr="0" forceAA="0" compatLnSpc="1">
            <a:prstTxWarp prst="textNoShape">
              <a:avLst/>
            </a:prstTxWarp>
            <a:noAutofit/>
          </a:bodyPr>
          <a:lstStyle/>
          <a:p>
            <a:pPr algn="ctr" defTabSz="932115"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28852" y="1476623"/>
            <a:ext cx="11378776" cy="1971315"/>
          </a:xfrm>
        </p:spPr>
        <p:txBody>
          <a:bodyPr/>
          <a:lstStyle>
            <a:lvl1pPr marL="0" indent="0">
              <a:buNone/>
              <a:defRPr sz="3300">
                <a:gradFill>
                  <a:gsLst>
                    <a:gs pos="1250">
                      <a:schemeClr val="tx1"/>
                    </a:gs>
                    <a:gs pos="100000">
                      <a:schemeClr val="tx1"/>
                    </a:gs>
                  </a:gsLst>
                  <a:lin ang="5400000" scaled="0"/>
                </a:gradFill>
                <a:latin typeface="Consolas" pitchFamily="49" charset="0"/>
                <a:cs typeface="Consolas" pitchFamily="49" charset="0"/>
              </a:defRPr>
            </a:lvl1pPr>
            <a:lvl2pPr marL="346421" indent="0">
              <a:buNone/>
              <a:defRPr>
                <a:gradFill>
                  <a:gsLst>
                    <a:gs pos="1250">
                      <a:schemeClr val="tx1"/>
                    </a:gs>
                    <a:gs pos="100000">
                      <a:schemeClr val="tx1"/>
                    </a:gs>
                  </a:gsLst>
                  <a:lin ang="5400000" scaled="0"/>
                </a:gradFill>
                <a:latin typeface="Consolas" pitchFamily="49" charset="0"/>
                <a:cs typeface="Consolas" pitchFamily="49" charset="0"/>
              </a:defRPr>
            </a:lvl2pPr>
            <a:lvl3pPr marL="584384" indent="0">
              <a:buNone/>
              <a:defRPr>
                <a:gradFill>
                  <a:gsLst>
                    <a:gs pos="1250">
                      <a:schemeClr val="tx1"/>
                    </a:gs>
                    <a:gs pos="100000">
                      <a:schemeClr val="tx1"/>
                    </a:gs>
                  </a:gsLst>
                  <a:lin ang="5400000" scaled="0"/>
                </a:gradFill>
                <a:latin typeface="Consolas" pitchFamily="49" charset="0"/>
                <a:cs typeface="Consolas" pitchFamily="49" charset="0"/>
              </a:defRPr>
            </a:lvl3pPr>
            <a:lvl4pPr marL="814250" indent="0">
              <a:buNone/>
              <a:defRPr>
                <a:gradFill>
                  <a:gsLst>
                    <a:gs pos="1250">
                      <a:schemeClr val="tx1"/>
                    </a:gs>
                    <a:gs pos="100000">
                      <a:schemeClr val="tx1"/>
                    </a:gs>
                  </a:gsLst>
                  <a:lin ang="5400000" scaled="0"/>
                </a:gradFill>
                <a:latin typeface="Consolas" pitchFamily="49" charset="0"/>
                <a:cs typeface="Consolas" pitchFamily="49" charset="0"/>
              </a:defRPr>
            </a:lvl4pPr>
            <a:lvl5pPr marL="1050593"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22340025"/>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318736"/>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Slide 6 ">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436475" cy="6994525"/>
          </a:xfrm>
          <a:prstGeom prst="rect">
            <a:avLst/>
          </a:prstGeom>
        </p:spPr>
      </p:pic>
      <p:sp>
        <p:nvSpPr>
          <p:cNvPr id="12" name="Rectangle 11"/>
          <p:cNvSpPr/>
          <p:nvPr userDrawn="1"/>
        </p:nvSpPr>
        <p:spPr bwMode="gray">
          <a:xfrm>
            <a:off x="274704" y="1211263"/>
            <a:ext cx="7315200" cy="4572000"/>
          </a:xfrm>
          <a:prstGeom prst="rect">
            <a:avLst/>
          </a:prstGeom>
          <a:solidFill>
            <a:schemeClr val="accent4">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46" tIns="146276" rIns="182846" bIns="146276" numCol="1" spcCol="0" rtlCol="0" fromWordArt="0" anchor="t" anchorCtr="0" forceAA="0" compatLnSpc="1">
            <a:prstTxWarp prst="textNoShape">
              <a:avLst/>
            </a:prstTxWarp>
            <a:noAutofit/>
          </a:bodyPr>
          <a:lstStyle/>
          <a:p>
            <a:pPr algn="ctr" defTabSz="932296"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4" name="Title 1"/>
          <p:cNvSpPr>
            <a:spLocks noGrp="1"/>
          </p:cNvSpPr>
          <p:nvPr>
            <p:ph type="title" hasCustomPrompt="1"/>
          </p:nvPr>
        </p:nvSpPr>
        <p:spPr bwMode="black">
          <a:xfrm>
            <a:off x="274640" y="1211265"/>
            <a:ext cx="7315200" cy="2249719"/>
          </a:xfrm>
          <a:noFill/>
        </p:spPr>
        <p:txBody>
          <a:bodyPr lIns="146276" tIns="91424" rIns="146276" bIns="91424" anchor="t" anchorCtr="0"/>
          <a:lstStyle>
            <a:lvl1pPr>
              <a:defRPr sz="6000" spc="-100" baseline="0">
                <a:gradFill>
                  <a:gsLst>
                    <a:gs pos="0">
                      <a:schemeClr val="tx1">
                        <a:lumMod val="50000"/>
                      </a:schemeClr>
                    </a:gs>
                    <a:gs pos="100000">
                      <a:schemeClr val="tx1">
                        <a:lumMod val="50000"/>
                      </a:schemeClr>
                    </a:gs>
                  </a:gsLst>
                  <a:lin ang="5400000" scaled="0"/>
                </a:gradFill>
              </a:defRPr>
            </a:lvl1pPr>
          </a:lstStyle>
          <a:p>
            <a:r>
              <a:rPr lang="en-US" dirty="0" smtClean="0"/>
              <a:t>Presentation title</a:t>
            </a:r>
            <a:endParaRPr lang="en-US" dirty="0"/>
          </a:p>
        </p:txBody>
      </p:sp>
      <p:sp>
        <p:nvSpPr>
          <p:cNvPr id="15" name="Text Placeholder 4"/>
          <p:cNvSpPr>
            <a:spLocks noGrp="1"/>
          </p:cNvSpPr>
          <p:nvPr>
            <p:ph type="body" sz="quarter" idx="12" hasCustomPrompt="1"/>
          </p:nvPr>
        </p:nvSpPr>
        <p:spPr bwMode="black">
          <a:xfrm>
            <a:off x="274704" y="3483431"/>
            <a:ext cx="7315200" cy="2277387"/>
          </a:xfrm>
          <a:noFill/>
        </p:spPr>
        <p:txBody>
          <a:bodyPr lIns="146276" tIns="109707" rIns="146276" bIns="109707">
            <a:noAutofit/>
          </a:bodyPr>
          <a:lstStyle>
            <a:lvl1pPr marL="0" indent="0">
              <a:spcBef>
                <a:spcPts val="0"/>
              </a:spcBef>
              <a:buNone/>
              <a:defRPr sz="3200" spc="0" baseline="0">
                <a:gradFill>
                  <a:gsLst>
                    <a:gs pos="0">
                      <a:schemeClr val="tx1">
                        <a:lumMod val="50000"/>
                      </a:schemeClr>
                    </a:gs>
                    <a:gs pos="100000">
                      <a:schemeClr val="tx1">
                        <a:lumMod val="50000"/>
                      </a:schemeClr>
                    </a:gs>
                  </a:gsLst>
                  <a:lin ang="5400000" scaled="0"/>
                </a:gradFill>
                <a:latin typeface="+mj-lt"/>
              </a:defRPr>
            </a:lvl1pPr>
          </a:lstStyle>
          <a:p>
            <a:pPr lvl="0"/>
            <a:r>
              <a:rPr lang="en-US" dirty="0" smtClean="0"/>
              <a:t>Speaker Name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45725" y="6048777"/>
            <a:ext cx="1849308" cy="680256"/>
          </a:xfrm>
          <a:prstGeom prst="rect">
            <a:avLst/>
          </a:prstGeom>
        </p:spPr>
      </p:pic>
    </p:spTree>
    <p:extLst>
      <p:ext uri="{BB962C8B-B14F-4D97-AF65-F5344CB8AC3E}">
        <p14:creationId xmlns:p14="http://schemas.microsoft.com/office/powerpoint/2010/main" val="2455939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531280" y="233155"/>
            <a:ext cx="11378776" cy="678031"/>
          </a:xfrm>
        </p:spPr>
        <p:txBody>
          <a:bodyPr/>
          <a:lstStyle>
            <a:lvl1pPr>
              <a:defRPr sz="4900" baseline="0">
                <a:gradFill>
                  <a:gsLst>
                    <a:gs pos="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hasCustomPrompt="1"/>
          </p:nvPr>
        </p:nvSpPr>
        <p:spPr bwMode="white">
          <a:xfrm>
            <a:off x="529663" y="1476621"/>
            <a:ext cx="11375536" cy="2027818"/>
          </a:xfrm>
          <a:prstGeom prst="rect">
            <a:avLst/>
          </a:prstGeom>
        </p:spPr>
        <p:txBody>
          <a:bodyPr/>
          <a:lstStyle>
            <a:lvl1pPr marL="349658" indent="-349658">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641039" indent="-2913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932423" indent="-291381">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165527" indent="-23310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98632" indent="-233105">
              <a:buClr>
                <a:srgbClr val="FFFFFF"/>
              </a:buClr>
              <a:buSzPct val="90000"/>
              <a:buFont typeface="Arial" pitchFamily="34" charset="0"/>
              <a:buChar char="•"/>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4" y="6363077"/>
            <a:ext cx="12436476" cy="631450"/>
          </a:xfrm>
          <a:prstGeom prst="rect">
            <a:avLst/>
          </a:prstGeom>
          <a:solidFill>
            <a:srgbClr val="FFFF99"/>
          </a:solidFill>
        </p:spPr>
        <p:txBody>
          <a:bodyPr wrap="square" lIns="152366" tIns="76183" rIns="152366" bIns="76183"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Tree>
    <p:extLst>
      <p:ext uri="{BB962C8B-B14F-4D97-AF65-F5344CB8AC3E}">
        <p14:creationId xmlns:p14="http://schemas.microsoft.com/office/powerpoint/2010/main" val="784235780"/>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userDrawn="1">
  <p:cSld name="6_Section Title">
    <p:bg>
      <p:bgPr>
        <a:solidFill>
          <a:srgbClr val="FFFFFF"/>
        </a:solidFill>
        <a:effectLst/>
      </p:bgPr>
    </p:bg>
    <p:spTree>
      <p:nvGrpSpPr>
        <p:cNvPr id="1" name=""/>
        <p:cNvGrpSpPr/>
        <p:nvPr/>
      </p:nvGrpSpPr>
      <p:grpSpPr>
        <a:xfrm>
          <a:off x="0" y="0"/>
          <a:ext cx="0" cy="0"/>
          <a:chOff x="0" y="0"/>
          <a:chExt cx="0" cy="0"/>
        </a:xfrm>
      </p:grpSpPr>
      <p:pic>
        <p:nvPicPr>
          <p:cNvPr id="2" name="Picture 1" descr="iStock_000012586763Large.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436475" cy="6994525"/>
          </a:xfrm>
          <a:prstGeom prst="rect">
            <a:avLst/>
          </a:prstGeom>
        </p:spPr>
      </p:pic>
      <p:sp>
        <p:nvSpPr>
          <p:cNvPr id="10" name="Title 1"/>
          <p:cNvSpPr>
            <a:spLocks noGrp="1"/>
          </p:cNvSpPr>
          <p:nvPr>
            <p:ph type="ctrTitle"/>
          </p:nvPr>
        </p:nvSpPr>
        <p:spPr bwMode="ltGray">
          <a:xfrm>
            <a:off x="522879"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19908" tIns="868320" rIns="1233928" bIns="868320" numCol="1" anchor="ctr" anchorCtr="0" compatLnSpc="1">
            <a:prstTxWarp prst="textNoShape">
              <a:avLst/>
            </a:prstTxWarp>
            <a:noAutofit/>
          </a:bodyPr>
          <a:lstStyle>
            <a:lvl1pPr algn="l">
              <a:defRPr lang="en-US" sz="61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209"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29547939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3_Demo, Video etc. &quot;special&quot; slides">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bwMode="white">
          <a:xfrm>
            <a:off x="543176" y="5150515"/>
            <a:ext cx="9303991" cy="470856"/>
          </a:xfrm>
        </p:spPr>
        <p:txBody>
          <a:bodyPr>
            <a:noAutofit/>
          </a:bodyPr>
          <a:lstStyle>
            <a:lvl1pPr marL="0" indent="0" algn="l">
              <a:lnSpc>
                <a:spcPct val="90000"/>
              </a:lnSpc>
              <a:spcBef>
                <a:spcPts val="0"/>
              </a:spcBef>
              <a:buNone/>
              <a:defRPr lang="en-US" sz="3700" kern="1200" spc="-71" baseline="0" dirty="0">
                <a:gradFill>
                  <a:gsLst>
                    <a:gs pos="2083">
                      <a:srgbClr val="FFFFFF"/>
                    </a:gs>
                    <a:gs pos="99000">
                      <a:schemeClr val="bg1"/>
                    </a:gs>
                  </a:gsLst>
                  <a:lin ang="5400000" scaled="0"/>
                </a:gradFill>
                <a:latin typeface="+mj-lt"/>
                <a:ea typeface="+mn-ea"/>
                <a:cs typeface="+mn-cs"/>
              </a:defRPr>
            </a:lvl1pPr>
            <a:lvl2pPr marL="466192" indent="0" algn="ctr">
              <a:buNone/>
              <a:defRPr>
                <a:solidFill>
                  <a:schemeClr val="tx1">
                    <a:tint val="75000"/>
                  </a:schemeClr>
                </a:solidFill>
              </a:defRPr>
            </a:lvl2pPr>
            <a:lvl3pPr marL="932384" indent="0" algn="ctr">
              <a:buNone/>
              <a:defRPr>
                <a:solidFill>
                  <a:schemeClr val="tx1">
                    <a:tint val="75000"/>
                  </a:schemeClr>
                </a:solidFill>
              </a:defRPr>
            </a:lvl3pPr>
            <a:lvl4pPr marL="1398576" indent="0" algn="ctr">
              <a:buNone/>
              <a:defRPr>
                <a:solidFill>
                  <a:schemeClr val="tx1">
                    <a:tint val="75000"/>
                  </a:schemeClr>
                </a:solidFill>
              </a:defRPr>
            </a:lvl4pPr>
            <a:lvl5pPr marL="1864769" indent="0" algn="ctr">
              <a:buNone/>
              <a:defRPr>
                <a:solidFill>
                  <a:schemeClr val="tx1">
                    <a:tint val="75000"/>
                  </a:schemeClr>
                </a:solidFill>
              </a:defRPr>
            </a:lvl5pPr>
            <a:lvl6pPr marL="2330960" indent="0" algn="ctr">
              <a:buNone/>
              <a:defRPr>
                <a:solidFill>
                  <a:schemeClr val="tx1">
                    <a:tint val="75000"/>
                  </a:schemeClr>
                </a:solidFill>
              </a:defRPr>
            </a:lvl6pPr>
            <a:lvl7pPr marL="2797151" indent="0" algn="ctr">
              <a:buNone/>
              <a:defRPr>
                <a:solidFill>
                  <a:schemeClr val="tx1">
                    <a:tint val="75000"/>
                  </a:schemeClr>
                </a:solidFill>
              </a:defRPr>
            </a:lvl7pPr>
            <a:lvl8pPr marL="3263343" indent="0" algn="ctr">
              <a:buNone/>
              <a:defRPr>
                <a:solidFill>
                  <a:schemeClr val="tx1">
                    <a:tint val="75000"/>
                  </a:schemeClr>
                </a:solidFill>
              </a:defRPr>
            </a:lvl8pPr>
            <a:lvl9pPr marL="3729535" indent="0" algn="ctr">
              <a:buNone/>
              <a:defRPr>
                <a:solidFill>
                  <a:schemeClr val="tx1">
                    <a:tint val="75000"/>
                  </a:schemeClr>
                </a:solidFill>
              </a:defRPr>
            </a:lvl9pPr>
          </a:lstStyle>
          <a:p>
            <a:pPr marL="0" marR="0" lvl="0" indent="0" algn="l" defTabSz="932384" rtl="0" eaLnBrk="1" fontAlgn="auto" latinLnBrk="0" hangingPunct="1">
              <a:lnSpc>
                <a:spcPct val="90000"/>
              </a:lnSpc>
              <a:spcBef>
                <a:spcPts val="0"/>
              </a:spcBef>
              <a:spcAft>
                <a:spcPts val="0"/>
              </a:spcAft>
              <a:buClrTx/>
              <a:buSzPct val="90000"/>
              <a:buFont typeface="Arial" pitchFamily="34" charset="0"/>
              <a:buNone/>
              <a:tabLst/>
            </a:pPr>
            <a:r>
              <a:rPr lang="en-US" smtClean="0"/>
              <a:t>Click to edit Master subtitle style</a:t>
            </a:r>
            <a:endParaRPr lang="en-US" dirty="0"/>
          </a:p>
        </p:txBody>
      </p:sp>
      <p:sp>
        <p:nvSpPr>
          <p:cNvPr id="7" name="Text Placeholder 6"/>
          <p:cNvSpPr>
            <a:spLocks noGrp="1"/>
          </p:cNvSpPr>
          <p:nvPr>
            <p:ph type="body" sz="quarter" idx="10" hasCustomPrompt="1"/>
          </p:nvPr>
        </p:nvSpPr>
        <p:spPr bwMode="white">
          <a:xfrm>
            <a:off x="542825" y="479667"/>
            <a:ext cx="9311206" cy="1105760"/>
          </a:xfrm>
        </p:spPr>
        <p:txBody>
          <a:bodyPr anchor="t" anchorCtr="0">
            <a:noAutofit/>
            <a:scene3d>
              <a:camera prst="orthographicFront"/>
              <a:lightRig rig="flat" dir="t"/>
            </a:scene3d>
            <a:sp3d>
              <a:contourClr>
                <a:schemeClr val="tx2"/>
              </a:contourClr>
            </a:sp3d>
          </a:bodyPr>
          <a:lstStyle>
            <a:lvl1pPr marL="0" indent="0" algn="l">
              <a:spcBef>
                <a:spcPts val="0"/>
              </a:spcBef>
              <a:buFont typeface="Arial" pitchFamily="34" charset="0"/>
              <a:buNone/>
              <a:defRPr lang="en-US" sz="7300" b="0" kern="1200" cap="none" spc="-408" baseline="0" dirty="0" smtClean="0">
                <a:ln w="3175">
                  <a:noFill/>
                </a:ln>
                <a:gradFill>
                  <a:gsLst>
                    <a:gs pos="100000">
                      <a:schemeClr val="tx2">
                        <a:lumMod val="40000"/>
                        <a:lumOff val="60000"/>
                      </a:schemeClr>
                    </a:gs>
                    <a:gs pos="0">
                      <a:schemeClr val="tx2">
                        <a:lumMod val="40000"/>
                        <a:lumOff val="60000"/>
                      </a:schemeClr>
                    </a:gs>
                  </a:gsLst>
                  <a:lin ang="5400000" scaled="0"/>
                </a:gradFill>
                <a:effectLst/>
                <a:latin typeface="+mj-lt"/>
                <a:ea typeface="+mn-ea"/>
                <a:cs typeface="Arial" charset="0"/>
              </a:defRPr>
            </a:lvl1pPr>
          </a:lstStyle>
          <a:p>
            <a:pPr lvl="0"/>
            <a:r>
              <a:rPr lang="en-US" dirty="0" smtClean="0"/>
              <a:t>click to…</a:t>
            </a:r>
          </a:p>
        </p:txBody>
      </p:sp>
      <p:sp>
        <p:nvSpPr>
          <p:cNvPr id="5" name="Text Placeholder 4"/>
          <p:cNvSpPr>
            <a:spLocks noGrp="1"/>
          </p:cNvSpPr>
          <p:nvPr>
            <p:ph type="body" sz="quarter" idx="11"/>
          </p:nvPr>
        </p:nvSpPr>
        <p:spPr bwMode="white">
          <a:xfrm>
            <a:off x="543174" y="1832706"/>
            <a:ext cx="9303992" cy="932293"/>
          </a:xfrm>
        </p:spPr>
        <p:txBody>
          <a:bodyPr wrap="square" anchor="t">
            <a:noAutofit/>
          </a:bodyPr>
          <a:lstStyle>
            <a:lvl1pPr marL="0" indent="0">
              <a:buNone/>
              <a:defRPr sz="6700" spc="-153">
                <a:gradFill>
                  <a:gsLst>
                    <a:gs pos="1250">
                      <a:schemeClr val="bg1"/>
                    </a:gs>
                    <a:gs pos="100000">
                      <a:schemeClr val="bg1"/>
                    </a:gs>
                  </a:gsLst>
                  <a:lin ang="5400000" scaled="0"/>
                </a:gradFill>
              </a:defRPr>
            </a:lvl1pPr>
          </a:lstStyle>
          <a:p>
            <a:pPr lvl="0"/>
            <a:r>
              <a:rPr lang="en-US" dirty="0" smtClean="0"/>
              <a:t>Click to edit Master text styles</a:t>
            </a:r>
          </a:p>
        </p:txBody>
      </p:sp>
      <p:pic>
        <p:nvPicPr>
          <p:cNvPr id="3074" name="Picture 2" descr="C:\Users\Bradleyb\Documents\Katal\Private Documents\WPC2012\images\WIN12_Bill_07.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66043" r="6027"/>
          <a:stretch/>
        </p:blipFill>
        <p:spPr bwMode="auto">
          <a:xfrm>
            <a:off x="10398824" y="2190535"/>
            <a:ext cx="1849230" cy="463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3409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5"/>
            <a:ext cx="11378776" cy="1017048"/>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0"/>
            <a:ext cx="11378776" cy="508524"/>
          </a:xfrm>
        </p:spPr>
        <p:txBody>
          <a:bodyPr>
            <a:noAutofit/>
          </a:bodyPr>
          <a:lstStyle>
            <a:lvl1pPr marL="0" indent="0">
              <a:spcBef>
                <a:spcPts val="0"/>
              </a:spcBef>
              <a:buNone/>
              <a:defRPr spc="-71"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6112385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8" y="731880"/>
            <a:ext cx="5492588" cy="55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9"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65" tIns="46632" rIns="93265" bIns="46632" numCol="1" rtlCol="0" anchor="ctr" anchorCtr="0" compatLnSpc="1">
            <a:prstTxWarp prst="textNoShape">
              <a:avLst/>
            </a:prstTxWarp>
          </a:bodyPr>
          <a:lstStyle/>
          <a:p>
            <a:pPr algn="ctr" defTabSz="932381"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9" y="2151538"/>
            <a:ext cx="5695057" cy="2034095"/>
          </a:xfrm>
        </p:spPr>
        <p:txBody>
          <a:bodyPr anchor="b" anchorCtr="0"/>
          <a:lstStyle>
            <a:lvl1pPr>
              <a:defRPr sz="7300" spc="-153"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9" y="4507583"/>
            <a:ext cx="5695057" cy="508524"/>
          </a:xfrm>
        </p:spPr>
        <p:txBody>
          <a:bodyPr>
            <a:noAutofit/>
          </a:bodyPr>
          <a:lstStyle>
            <a:lvl1pPr marL="0" indent="0">
              <a:spcBef>
                <a:spcPts val="0"/>
              </a:spcBef>
              <a:buNone/>
              <a:defRPr sz="2900" spc="-71"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1728278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5"/>
            <a:ext cx="11378776" cy="1017048"/>
          </a:xfrm>
        </p:spPr>
        <p:txBody>
          <a:bodyPr anchor="b" anchorCtr="0"/>
          <a:lstStyle>
            <a:lvl1pPr>
              <a:defRPr sz="73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0"/>
            <a:ext cx="11378776" cy="508524"/>
          </a:xfrm>
        </p:spPr>
        <p:txBody>
          <a:bodyPr>
            <a:noAutofit/>
          </a:bodyPr>
          <a:lstStyle>
            <a:lvl1pPr marL="0" indent="0">
              <a:spcBef>
                <a:spcPts val="0"/>
              </a:spcBef>
              <a:buNone/>
              <a:defRPr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7567485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8" y="731880"/>
            <a:ext cx="5492588" cy="55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9"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65" tIns="46632" rIns="93265" bIns="46632" numCol="1" rtlCol="0" anchor="ctr" anchorCtr="0" compatLnSpc="1">
            <a:prstTxWarp prst="textNoShape">
              <a:avLst/>
            </a:prstTxWarp>
          </a:bodyPr>
          <a:lstStyle/>
          <a:p>
            <a:pPr algn="ctr" defTabSz="932381" fontAlgn="base">
              <a:lnSpc>
                <a:spcPct val="90000"/>
              </a:lnSpc>
              <a:spcBef>
                <a:spcPct val="0"/>
              </a:spcBef>
              <a:spcAft>
                <a:spcPct val="0"/>
              </a:spcAft>
            </a:pPr>
            <a:endParaRPr lang="en-US" sz="2000" spc="-51"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9" y="2151538"/>
            <a:ext cx="5695057" cy="2034095"/>
          </a:xfrm>
        </p:spPr>
        <p:txBody>
          <a:bodyPr anchor="b" anchorCtr="0"/>
          <a:lstStyle>
            <a:lvl1pPr>
              <a:defRPr sz="7300" spc="-153"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9" y="4507583"/>
            <a:ext cx="5695057" cy="508524"/>
          </a:xfrm>
        </p:spPr>
        <p:txBody>
          <a:bodyPr>
            <a:noAutofit/>
          </a:bodyPr>
          <a:lstStyle>
            <a:lvl1pPr marL="0" indent="0">
              <a:spcBef>
                <a:spcPts val="0"/>
              </a:spcBef>
              <a:buNone/>
              <a:defRPr sz="2900" spc="-71"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5539359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1" y="0"/>
            <a:ext cx="12436475" cy="6994525"/>
          </a:xfrm>
          <a:prstGeom prst="rect">
            <a:avLst/>
          </a:prstGeom>
          <a:noFill/>
        </p:spPr>
        <p:txBody>
          <a:bodyPr lIns="279806" tIns="279806" rIns="279806">
            <a:noAutofit/>
          </a:bodyPr>
          <a:lstStyle>
            <a:lvl1pPr marL="0" indent="0">
              <a:buNone/>
              <a:defRPr sz="2400"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22875" y="938270"/>
            <a:ext cx="5125829"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26441" tIns="886054" rIns="1259129" bIns="886054" numCol="1" anchor="ctr" anchorCtr="0" compatLnSpc="1">
            <a:prstTxWarp prst="textNoShape">
              <a:avLst/>
            </a:prstTxWarp>
            <a:noAutofit/>
          </a:bodyPr>
          <a:lstStyle>
            <a:lvl1pPr algn="l">
              <a:defRPr lang="en-US" sz="6100"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688"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39055179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22875" y="941007"/>
            <a:ext cx="5125829" cy="5115249"/>
          </a:xfrm>
          <a:prstGeom prst="rect">
            <a:avLst/>
          </a:prstGeom>
          <a:noFill/>
          <a:ln>
            <a:noFill/>
          </a:ln>
          <a:extLst/>
        </p:spPr>
        <p:txBody>
          <a:bodyPr vert="horz" wrap="square" lIns="326441" tIns="886054" rIns="1259129" bIns="886054" numCol="1" rtlCol="0" anchor="ctr" anchorCtr="0" compatLnSpc="1">
            <a:prstTxWarp prst="textNoShape">
              <a:avLst/>
            </a:prstTxWarp>
            <a:noAutofit/>
          </a:bodyPr>
          <a:lstStyle>
            <a:lvl1pPr>
              <a:defRPr lang="en-US" sz="6100" spc="-204" dirty="0">
                <a:gradFill>
                  <a:gsLst>
                    <a:gs pos="100000">
                      <a:schemeClr val="accent1"/>
                    </a:gs>
                    <a:gs pos="0">
                      <a:schemeClr val="accent1"/>
                    </a:gs>
                  </a:gsLst>
                  <a:lin ang="5400000" scaled="0"/>
                </a:gradFill>
              </a:defRPr>
            </a:lvl1pPr>
          </a:lstStyle>
          <a:p>
            <a:pPr marL="0" lvl="0" indent="0" defTabSz="932688"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6214999" y="4345843"/>
            <a:ext cx="5695057" cy="1017048"/>
          </a:xfrm>
        </p:spPr>
        <p:txBody>
          <a:bodyPr>
            <a:spAutoFit/>
          </a:bodyPr>
          <a:lstStyle>
            <a:lvl1pPr marL="0" indent="0" algn="l">
              <a:lnSpc>
                <a:spcPct val="90000"/>
              </a:lnSpc>
              <a:spcBef>
                <a:spcPts val="0"/>
              </a:spcBef>
              <a:buNone/>
              <a:defRPr lang="en-US" sz="3700" kern="1200" spc="-71" baseline="0" dirty="0">
                <a:gradFill>
                  <a:gsLst>
                    <a:gs pos="100000">
                      <a:schemeClr val="bg1"/>
                    </a:gs>
                    <a:gs pos="0">
                      <a:schemeClr val="bg1"/>
                    </a:gs>
                  </a:gsLst>
                  <a:lin ang="5400000" scaled="0"/>
                </a:gradFill>
                <a:latin typeface="+mj-lt"/>
                <a:ea typeface="+mn-ea"/>
                <a:cs typeface="+mn-cs"/>
              </a:defRPr>
            </a:lvl1pPr>
            <a:lvl2pPr marL="466326" indent="0" algn="ctr">
              <a:buNone/>
              <a:defRPr>
                <a:solidFill>
                  <a:schemeClr val="tx1">
                    <a:tint val="75000"/>
                  </a:schemeClr>
                </a:solidFill>
              </a:defRPr>
            </a:lvl2pPr>
            <a:lvl3pPr marL="932650" indent="0" algn="ctr">
              <a:buNone/>
              <a:defRPr>
                <a:solidFill>
                  <a:schemeClr val="tx1">
                    <a:tint val="75000"/>
                  </a:schemeClr>
                </a:solidFill>
              </a:defRPr>
            </a:lvl3pPr>
            <a:lvl4pPr marL="1398976" indent="0" algn="ctr">
              <a:buNone/>
              <a:defRPr>
                <a:solidFill>
                  <a:schemeClr val="tx1">
                    <a:tint val="75000"/>
                  </a:schemeClr>
                </a:solidFill>
              </a:defRPr>
            </a:lvl4pPr>
            <a:lvl5pPr marL="1865302" indent="0" algn="ctr">
              <a:buNone/>
              <a:defRPr>
                <a:solidFill>
                  <a:schemeClr val="tx1">
                    <a:tint val="75000"/>
                  </a:schemeClr>
                </a:solidFill>
              </a:defRPr>
            </a:lvl5pPr>
            <a:lvl6pPr marL="2331627" indent="0" algn="ctr">
              <a:buNone/>
              <a:defRPr>
                <a:solidFill>
                  <a:schemeClr val="tx1">
                    <a:tint val="75000"/>
                  </a:schemeClr>
                </a:solidFill>
              </a:defRPr>
            </a:lvl6pPr>
            <a:lvl7pPr marL="2797952" indent="0" algn="ctr">
              <a:buNone/>
              <a:defRPr>
                <a:solidFill>
                  <a:schemeClr val="tx1">
                    <a:tint val="75000"/>
                  </a:schemeClr>
                </a:solidFill>
              </a:defRPr>
            </a:lvl7pPr>
            <a:lvl8pPr marL="3264277" indent="0" algn="ctr">
              <a:buNone/>
              <a:defRPr>
                <a:solidFill>
                  <a:schemeClr val="tx1">
                    <a:tint val="75000"/>
                  </a:schemeClr>
                </a:solidFill>
              </a:defRPr>
            </a:lvl8pPr>
            <a:lvl9pPr marL="3730603" indent="0" algn="ctr">
              <a:buNone/>
              <a:defRPr>
                <a:solidFill>
                  <a:schemeClr val="tx1">
                    <a:tint val="75000"/>
                  </a:schemeClr>
                </a:solidFill>
              </a:defRPr>
            </a:lvl9pPr>
          </a:lstStyle>
          <a:p>
            <a:pPr marL="0" marR="0" lvl="0" indent="0" algn="l" defTabSz="932650"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6214999" y="1137279"/>
            <a:ext cx="5695057" cy="2796881"/>
          </a:xfrm>
        </p:spPr>
        <p:txBody>
          <a:bodyPr wrap="square" anchor="b">
            <a:spAutoFit/>
          </a:bodyPr>
          <a:lstStyle>
            <a:lvl1pPr marL="0" indent="0">
              <a:buNone/>
              <a:defRPr sz="6700" spc="-153">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18828744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1" y="233152"/>
            <a:ext cx="11375536" cy="762786"/>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29661" y="1476621"/>
            <a:ext cx="11375536" cy="2084319"/>
          </a:xfrm>
          <a:prstGeom prst="rect">
            <a:avLst/>
          </a:prstGeom>
        </p:spPr>
        <p:txBody>
          <a:bodyPr/>
          <a:lstStyle>
            <a:lvl1pPr marL="289846" indent="-289846">
              <a:buFont typeface="Wingdings" pitchFamily="2" charset="2"/>
              <a:buChar char=""/>
              <a:defRPr sz="4100"/>
            </a:lvl1pPr>
            <a:lvl2pPr marL="527876" indent="-238030">
              <a:buFont typeface="Wingdings" pitchFamily="2" charset="2"/>
              <a:buChar char=""/>
              <a:defRPr spc="-51" baseline="0">
                <a:latin typeface="+mn-lt"/>
              </a:defRPr>
            </a:lvl2pPr>
            <a:lvl3pPr marL="756190" indent="-228315">
              <a:buFont typeface="Wingdings" pitchFamily="2" charset="2"/>
              <a:buChar char=""/>
              <a:tabLst/>
              <a:defRPr spc="-51" baseline="0">
                <a:latin typeface="+mn-lt"/>
              </a:defRPr>
            </a:lvl3pPr>
            <a:lvl4pPr marL="932688" indent="-176499">
              <a:buFont typeface="Wingdings" pitchFamily="2" charset="2"/>
              <a:buChar char=""/>
              <a:defRPr spc="-51" baseline="0">
                <a:latin typeface="+mn-lt"/>
              </a:defRPr>
            </a:lvl4pPr>
            <a:lvl5pPr marL="1109187" indent="-176499">
              <a:buFont typeface="Wingdings" pitchFamily="2" charset="2"/>
              <a:buChar char=""/>
              <a:tabLst/>
              <a:defRPr spc="-51"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Slide Number Placeholder 13"/>
          <p:cNvSpPr>
            <a:spLocks noGrp="1"/>
          </p:cNvSpPr>
          <p:nvPr>
            <p:ph type="sldNum" sz="quarter" idx="12"/>
          </p:nvPr>
        </p:nvSpPr>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293892482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theme" Target="../theme/theme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3" Type="http://schemas.openxmlformats.org/officeDocument/2006/relationships/slideLayout" Target="../slideLayouts/slideLayout75.xml"/><Relationship Id="rId21" Type="http://schemas.openxmlformats.org/officeDocument/2006/relationships/theme" Target="../theme/theme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theme" Target="../theme/theme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26" Type="http://schemas.openxmlformats.org/officeDocument/2006/relationships/slideLayout" Target="../slideLayouts/slideLayout137.xml"/><Relationship Id="rId3" Type="http://schemas.openxmlformats.org/officeDocument/2006/relationships/slideLayout" Target="../slideLayouts/slideLayout114.xml"/><Relationship Id="rId21" Type="http://schemas.openxmlformats.org/officeDocument/2006/relationships/slideLayout" Target="../slideLayouts/slideLayout132.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5" Type="http://schemas.openxmlformats.org/officeDocument/2006/relationships/slideLayout" Target="../slideLayouts/slideLayout136.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slideLayout" Target="../slideLayouts/slideLayout131.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24" Type="http://schemas.openxmlformats.org/officeDocument/2006/relationships/slideLayout" Target="../slideLayouts/slideLayout135.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23" Type="http://schemas.openxmlformats.org/officeDocument/2006/relationships/slideLayout" Target="../slideLayouts/slideLayout134.xml"/><Relationship Id="rId28" Type="http://schemas.openxmlformats.org/officeDocument/2006/relationships/theme" Target="../theme/theme5.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 Id="rId22" Type="http://schemas.openxmlformats.org/officeDocument/2006/relationships/slideLayout" Target="../slideLayouts/slideLayout133.xml"/><Relationship Id="rId27" Type="http://schemas.openxmlformats.org/officeDocument/2006/relationships/slideLayout" Target="../slideLayouts/slideLayout138.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51.xml"/><Relationship Id="rId18" Type="http://schemas.openxmlformats.org/officeDocument/2006/relationships/slideLayout" Target="../slideLayouts/slideLayout156.xml"/><Relationship Id="rId26" Type="http://schemas.openxmlformats.org/officeDocument/2006/relationships/slideLayout" Target="../slideLayouts/slideLayout164.xml"/><Relationship Id="rId39" Type="http://schemas.openxmlformats.org/officeDocument/2006/relationships/slideLayout" Target="../slideLayouts/slideLayout177.xml"/><Relationship Id="rId21" Type="http://schemas.openxmlformats.org/officeDocument/2006/relationships/slideLayout" Target="../slideLayouts/slideLayout159.xml"/><Relationship Id="rId34" Type="http://schemas.openxmlformats.org/officeDocument/2006/relationships/slideLayout" Target="../slideLayouts/slideLayout172.xml"/><Relationship Id="rId42" Type="http://schemas.openxmlformats.org/officeDocument/2006/relationships/slideLayout" Target="../slideLayouts/slideLayout180.xml"/><Relationship Id="rId47" Type="http://schemas.openxmlformats.org/officeDocument/2006/relationships/slideLayout" Target="../slideLayouts/slideLayout185.xml"/><Relationship Id="rId50" Type="http://schemas.openxmlformats.org/officeDocument/2006/relationships/slideLayout" Target="../slideLayouts/slideLayout188.xml"/><Relationship Id="rId55" Type="http://schemas.openxmlformats.org/officeDocument/2006/relationships/slideLayout" Target="../slideLayouts/slideLayout193.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17" Type="http://schemas.openxmlformats.org/officeDocument/2006/relationships/slideLayout" Target="../slideLayouts/slideLayout155.xml"/><Relationship Id="rId25" Type="http://schemas.openxmlformats.org/officeDocument/2006/relationships/slideLayout" Target="../slideLayouts/slideLayout163.xml"/><Relationship Id="rId33" Type="http://schemas.openxmlformats.org/officeDocument/2006/relationships/slideLayout" Target="../slideLayouts/slideLayout171.xml"/><Relationship Id="rId38" Type="http://schemas.openxmlformats.org/officeDocument/2006/relationships/slideLayout" Target="../slideLayouts/slideLayout176.xml"/><Relationship Id="rId46" Type="http://schemas.openxmlformats.org/officeDocument/2006/relationships/slideLayout" Target="../slideLayouts/slideLayout184.xml"/><Relationship Id="rId2" Type="http://schemas.openxmlformats.org/officeDocument/2006/relationships/slideLayout" Target="../slideLayouts/slideLayout140.xml"/><Relationship Id="rId16" Type="http://schemas.openxmlformats.org/officeDocument/2006/relationships/slideLayout" Target="../slideLayouts/slideLayout154.xml"/><Relationship Id="rId20" Type="http://schemas.openxmlformats.org/officeDocument/2006/relationships/slideLayout" Target="../slideLayouts/slideLayout158.xml"/><Relationship Id="rId29" Type="http://schemas.openxmlformats.org/officeDocument/2006/relationships/slideLayout" Target="../slideLayouts/slideLayout167.xml"/><Relationship Id="rId41" Type="http://schemas.openxmlformats.org/officeDocument/2006/relationships/slideLayout" Target="../slideLayouts/slideLayout179.xml"/><Relationship Id="rId54" Type="http://schemas.openxmlformats.org/officeDocument/2006/relationships/slideLayout" Target="../slideLayouts/slideLayout192.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24" Type="http://schemas.openxmlformats.org/officeDocument/2006/relationships/slideLayout" Target="../slideLayouts/slideLayout162.xml"/><Relationship Id="rId32" Type="http://schemas.openxmlformats.org/officeDocument/2006/relationships/slideLayout" Target="../slideLayouts/slideLayout170.xml"/><Relationship Id="rId37" Type="http://schemas.openxmlformats.org/officeDocument/2006/relationships/slideLayout" Target="../slideLayouts/slideLayout175.xml"/><Relationship Id="rId40" Type="http://schemas.openxmlformats.org/officeDocument/2006/relationships/slideLayout" Target="../slideLayouts/slideLayout178.xml"/><Relationship Id="rId45" Type="http://schemas.openxmlformats.org/officeDocument/2006/relationships/slideLayout" Target="../slideLayouts/slideLayout183.xml"/><Relationship Id="rId53" Type="http://schemas.openxmlformats.org/officeDocument/2006/relationships/slideLayout" Target="../slideLayouts/slideLayout191.xml"/><Relationship Id="rId5" Type="http://schemas.openxmlformats.org/officeDocument/2006/relationships/slideLayout" Target="../slideLayouts/slideLayout143.xml"/><Relationship Id="rId15" Type="http://schemas.openxmlformats.org/officeDocument/2006/relationships/slideLayout" Target="../slideLayouts/slideLayout153.xml"/><Relationship Id="rId23" Type="http://schemas.openxmlformats.org/officeDocument/2006/relationships/slideLayout" Target="../slideLayouts/slideLayout161.xml"/><Relationship Id="rId28" Type="http://schemas.openxmlformats.org/officeDocument/2006/relationships/slideLayout" Target="../slideLayouts/slideLayout166.xml"/><Relationship Id="rId36" Type="http://schemas.openxmlformats.org/officeDocument/2006/relationships/slideLayout" Target="../slideLayouts/slideLayout174.xml"/><Relationship Id="rId49" Type="http://schemas.openxmlformats.org/officeDocument/2006/relationships/slideLayout" Target="../slideLayouts/slideLayout187.xml"/><Relationship Id="rId10" Type="http://schemas.openxmlformats.org/officeDocument/2006/relationships/slideLayout" Target="../slideLayouts/slideLayout148.xml"/><Relationship Id="rId19" Type="http://schemas.openxmlformats.org/officeDocument/2006/relationships/slideLayout" Target="../slideLayouts/slideLayout157.xml"/><Relationship Id="rId31" Type="http://schemas.openxmlformats.org/officeDocument/2006/relationships/slideLayout" Target="../slideLayouts/slideLayout169.xml"/><Relationship Id="rId44" Type="http://schemas.openxmlformats.org/officeDocument/2006/relationships/slideLayout" Target="../slideLayouts/slideLayout182.xml"/><Relationship Id="rId52" Type="http://schemas.openxmlformats.org/officeDocument/2006/relationships/slideLayout" Target="../slideLayouts/slideLayout190.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slideLayout" Target="../slideLayouts/slideLayout152.xml"/><Relationship Id="rId22" Type="http://schemas.openxmlformats.org/officeDocument/2006/relationships/slideLayout" Target="../slideLayouts/slideLayout160.xml"/><Relationship Id="rId27" Type="http://schemas.openxmlformats.org/officeDocument/2006/relationships/slideLayout" Target="../slideLayouts/slideLayout165.xml"/><Relationship Id="rId30" Type="http://schemas.openxmlformats.org/officeDocument/2006/relationships/slideLayout" Target="../slideLayouts/slideLayout168.xml"/><Relationship Id="rId35" Type="http://schemas.openxmlformats.org/officeDocument/2006/relationships/slideLayout" Target="../slideLayouts/slideLayout173.xml"/><Relationship Id="rId43" Type="http://schemas.openxmlformats.org/officeDocument/2006/relationships/slideLayout" Target="../slideLayouts/slideLayout181.xml"/><Relationship Id="rId48" Type="http://schemas.openxmlformats.org/officeDocument/2006/relationships/slideLayout" Target="../slideLayouts/slideLayout186.xml"/><Relationship Id="rId56" Type="http://schemas.openxmlformats.org/officeDocument/2006/relationships/theme" Target="../theme/theme6.xml"/><Relationship Id="rId8" Type="http://schemas.openxmlformats.org/officeDocument/2006/relationships/slideLayout" Target="../slideLayouts/slideLayout146.xml"/><Relationship Id="rId51" Type="http://schemas.openxmlformats.org/officeDocument/2006/relationships/slideLayout" Target="../slideLayouts/slideLayout189.xml"/><Relationship Id="rId3" Type="http://schemas.openxmlformats.org/officeDocument/2006/relationships/slideLayout" Target="../slideLayouts/slideLayout1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18" Type="http://schemas.openxmlformats.org/officeDocument/2006/relationships/slideLayout" Target="../slideLayouts/slideLayout211.xml"/><Relationship Id="rId3" Type="http://schemas.openxmlformats.org/officeDocument/2006/relationships/slideLayout" Target="../slideLayouts/slideLayout196.xml"/><Relationship Id="rId21" Type="http://schemas.openxmlformats.org/officeDocument/2006/relationships/slideLayout" Target="../slideLayouts/slideLayout214.xml"/><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slideLayout" Target="../slideLayouts/slideLayout210.xml"/><Relationship Id="rId2" Type="http://schemas.openxmlformats.org/officeDocument/2006/relationships/slideLayout" Target="../slideLayouts/slideLayout195.xml"/><Relationship Id="rId16" Type="http://schemas.openxmlformats.org/officeDocument/2006/relationships/slideLayout" Target="../slideLayouts/slideLayout209.xml"/><Relationship Id="rId20" Type="http://schemas.openxmlformats.org/officeDocument/2006/relationships/slideLayout" Target="../slideLayouts/slideLayout213.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24" Type="http://schemas.openxmlformats.org/officeDocument/2006/relationships/theme" Target="../theme/theme7.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23" Type="http://schemas.openxmlformats.org/officeDocument/2006/relationships/slideLayout" Target="../slideLayouts/slideLayout216.xml"/><Relationship Id="rId10" Type="http://schemas.openxmlformats.org/officeDocument/2006/relationships/slideLayout" Target="../slideLayouts/slideLayout203.xml"/><Relationship Id="rId19" Type="http://schemas.openxmlformats.org/officeDocument/2006/relationships/slideLayout" Target="../slideLayouts/slideLayout212.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 Id="rId22" Type="http://schemas.openxmlformats.org/officeDocument/2006/relationships/slideLayout" Target="../slideLayouts/slideLayout21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slideLayout" Target="../slideLayouts/slideLayout229.xml"/><Relationship Id="rId18" Type="http://schemas.openxmlformats.org/officeDocument/2006/relationships/slideLayout" Target="../slideLayouts/slideLayout234.xml"/><Relationship Id="rId3" Type="http://schemas.openxmlformats.org/officeDocument/2006/relationships/slideLayout" Target="../slideLayouts/slideLayout219.xml"/><Relationship Id="rId21" Type="http://schemas.openxmlformats.org/officeDocument/2006/relationships/slideLayout" Target="../slideLayouts/slideLayout237.xml"/><Relationship Id="rId7" Type="http://schemas.openxmlformats.org/officeDocument/2006/relationships/slideLayout" Target="../slideLayouts/slideLayout223.xml"/><Relationship Id="rId12" Type="http://schemas.openxmlformats.org/officeDocument/2006/relationships/slideLayout" Target="../slideLayouts/slideLayout228.xml"/><Relationship Id="rId17" Type="http://schemas.openxmlformats.org/officeDocument/2006/relationships/slideLayout" Target="../slideLayouts/slideLayout233.xml"/><Relationship Id="rId2" Type="http://schemas.openxmlformats.org/officeDocument/2006/relationships/slideLayout" Target="../slideLayouts/slideLayout218.xml"/><Relationship Id="rId16" Type="http://schemas.openxmlformats.org/officeDocument/2006/relationships/slideLayout" Target="../slideLayouts/slideLayout232.xml"/><Relationship Id="rId20" Type="http://schemas.openxmlformats.org/officeDocument/2006/relationships/slideLayout" Target="../slideLayouts/slideLayout236.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24" Type="http://schemas.openxmlformats.org/officeDocument/2006/relationships/theme" Target="../theme/theme8.xml"/><Relationship Id="rId5" Type="http://schemas.openxmlformats.org/officeDocument/2006/relationships/slideLayout" Target="../slideLayouts/slideLayout221.xml"/><Relationship Id="rId15" Type="http://schemas.openxmlformats.org/officeDocument/2006/relationships/slideLayout" Target="../slideLayouts/slideLayout231.xml"/><Relationship Id="rId23" Type="http://schemas.openxmlformats.org/officeDocument/2006/relationships/slideLayout" Target="../slideLayouts/slideLayout239.xml"/><Relationship Id="rId10" Type="http://schemas.openxmlformats.org/officeDocument/2006/relationships/slideLayout" Target="../slideLayouts/slideLayout226.xml"/><Relationship Id="rId19" Type="http://schemas.openxmlformats.org/officeDocument/2006/relationships/slideLayout" Target="../slideLayouts/slideLayout235.xml"/><Relationship Id="rId4" Type="http://schemas.openxmlformats.org/officeDocument/2006/relationships/slideLayout" Target="../slideLayouts/slideLayout220.xml"/><Relationship Id="rId9" Type="http://schemas.openxmlformats.org/officeDocument/2006/relationships/slideLayout" Target="../slideLayouts/slideLayout225.xml"/><Relationship Id="rId14" Type="http://schemas.openxmlformats.org/officeDocument/2006/relationships/slideLayout" Target="../slideLayouts/slideLayout230.xml"/><Relationship Id="rId22" Type="http://schemas.openxmlformats.org/officeDocument/2006/relationships/slideLayout" Target="../slideLayouts/slideLayout2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276" tIns="91424" rIns="146276" bIns="91424"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1"/>
            <a:ext cx="11887198" cy="2116710"/>
          </a:xfrm>
          <a:prstGeom prst="rect">
            <a:avLst/>
          </a:prstGeom>
        </p:spPr>
        <p:txBody>
          <a:bodyPr vert="horz" wrap="square" lIns="146276" tIns="91424" rIns="146276" bIns="9142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1882471"/>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339" r:id="rId6"/>
    <p:sldLayoutId id="2147484203" r:id="rId7"/>
    <p:sldLayoutId id="2147484204" r:id="rId8"/>
    <p:sldLayoutId id="2147484205" r:id="rId9"/>
    <p:sldLayoutId id="2147484206" r:id="rId10"/>
    <p:sldLayoutId id="2147484338" r:id="rId11"/>
    <p:sldLayoutId id="2147484207" r:id="rId12"/>
    <p:sldLayoutId id="2147484208" r:id="rId13"/>
    <p:sldLayoutId id="2147484209" r:id="rId14"/>
    <p:sldLayoutId id="2147484337" r:id="rId15"/>
    <p:sldLayoutId id="2147484211" r:id="rId16"/>
    <p:sldLayoutId id="2147484212" r:id="rId17"/>
    <p:sldLayoutId id="2147484213" r:id="rId18"/>
    <p:sldLayoutId id="2147484214" r:id="rId19"/>
    <p:sldLayoutId id="2147484215" r:id="rId20"/>
    <p:sldLayoutId id="2147484216" r:id="rId21"/>
    <p:sldLayoutId id="2147484217" r:id="rId22"/>
    <p:sldLayoutId id="2147484218" r:id="rId23"/>
    <p:sldLayoutId id="2147484219" r:id="rId24"/>
    <p:sldLayoutId id="2147484220" r:id="rId25"/>
    <p:sldLayoutId id="2147484221" r:id="rId26"/>
    <p:sldLayoutId id="2147484222" r:id="rId27"/>
    <p:sldLayoutId id="2147484223" r:id="rId28"/>
    <p:sldLayoutId id="2147484224" r:id="rId29"/>
    <p:sldLayoutId id="2147484225" r:id="rId30"/>
    <p:sldLayoutId id="2147484226" r:id="rId31"/>
    <p:sldLayoutId id="2147484227" r:id="rId32"/>
    <p:sldLayoutId id="2147484228" r:id="rId33"/>
    <p:sldLayoutId id="2147484229" r:id="rId34"/>
    <p:sldLayoutId id="2147484230" r:id="rId35"/>
    <p:sldLayoutId id="2147484231" r:id="rId36"/>
    <p:sldLayoutId id="2147484232" r:id="rId37"/>
    <p:sldLayoutId id="2147484233" r:id="rId38"/>
    <p:sldLayoutId id="2147484234" r:id="rId39"/>
    <p:sldLayoutId id="2147484235" r:id="rId40"/>
    <p:sldLayoutId id="2147484236" r:id="rId41"/>
    <p:sldLayoutId id="2147484237" r:id="rId42"/>
    <p:sldLayoutId id="2147484238" r:id="rId43"/>
    <p:sldLayoutId id="2147484239" r:id="rId44"/>
    <p:sldLayoutId id="2147484240" r:id="rId45"/>
    <p:sldLayoutId id="2147484241" r:id="rId46"/>
    <p:sldLayoutId id="2147484242" r:id="rId47"/>
    <p:sldLayoutId id="2147484243" r:id="rId48"/>
    <p:sldLayoutId id="2147484244" r:id="rId49"/>
    <p:sldLayoutId id="2147484245" r:id="rId50"/>
    <p:sldLayoutId id="2147484246" r:id="rId51"/>
    <p:sldLayoutId id="2147484247" r:id="rId52"/>
    <p:sldLayoutId id="2147484342" r:id="rId53"/>
  </p:sldLayoutIdLst>
  <p:transition>
    <p:fade/>
  </p:transition>
  <p:timing>
    <p:tnLst>
      <p:par>
        <p:cTn id="1" dur="indefinite" restart="never" nodeType="tmRoot"/>
      </p:par>
    </p:tnLst>
  </p:timing>
  <p:txStyles>
    <p:titleStyle>
      <a:lvl1pPr algn="l" defTabSz="93256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6" marR="0" indent="-342836" algn="l" defTabSz="9325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90" marR="0" indent="-241254"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50"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8"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64"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57"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42"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26"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409"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3" y="233152"/>
            <a:ext cx="11375536" cy="76278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3"/>
            <a:ext cx="11378776" cy="202781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76813" y="6557369"/>
            <a:ext cx="233245" cy="127131"/>
          </a:xfrm>
          <a:prstGeom prst="rect">
            <a:avLst/>
          </a:prstGeom>
          <a:noFill/>
        </p:spPr>
        <p:txBody>
          <a:bodyPr wrap="square" lIns="0" tIns="0" rIns="0" bIns="0" rtlCol="0">
            <a:spAutoFit/>
          </a:bodyPr>
          <a:lstStyle>
            <a:lvl1pPr algn="l">
              <a:defRPr lang="en-US" sz="900" spc="-20" baseline="0" smtClean="0">
                <a:gradFill>
                  <a:gsLst>
                    <a:gs pos="0">
                      <a:schemeClr val="tx1"/>
                    </a:gs>
                    <a:gs pos="100000">
                      <a:schemeClr val="tx1"/>
                    </a:gs>
                  </a:gsLst>
                  <a:lin ang="5400000" scaled="0"/>
                </a:gradFill>
              </a:defRPr>
            </a:lvl1pPr>
          </a:lstStyle>
          <a:p>
            <a:pPr defTabSz="932384">
              <a:lnSpc>
                <a:spcPct val="90000"/>
              </a:lnSpc>
            </a:pPr>
            <a:fld id="{1BC86A1F-E589-44B2-A543-2EC98F5547A7}" type="slidenum">
              <a:rPr lang="en-US" smtClean="0">
                <a:gradFill>
                  <a:gsLst>
                    <a:gs pos="0">
                      <a:srgbClr val="505050"/>
                    </a:gs>
                    <a:gs pos="100000">
                      <a:srgbClr val="505050"/>
                    </a:gs>
                  </a:gsLst>
                  <a:lin ang="5400000" scaled="0"/>
                </a:gradFill>
              </a:rPr>
              <a:pPr defTabSz="932384">
                <a:lnSpc>
                  <a:spcPct val="90000"/>
                </a:lnSpc>
              </a:pPr>
              <a:t>‹#›</a:t>
            </a:fld>
            <a:endParaRPr lang="en-US"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00078414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 id="2147484266" r:id="rId18"/>
    <p:sldLayoutId id="2147484268" r:id="rId19"/>
  </p:sldLayoutIdLst>
  <p:transition>
    <p:fade/>
  </p:transition>
  <p:timing>
    <p:tnLst>
      <p:par>
        <p:cTn id="1" dur="indefinite" restart="never" nodeType="tmRoot"/>
      </p:par>
    </p:tnLst>
  </p:timing>
  <p:hf hdr="0" dt="0"/>
  <p:txStyles>
    <p:titleStyle>
      <a:lvl1pPr algn="l" defTabSz="932384" rtl="0" eaLnBrk="1" latinLnBrk="0" hangingPunct="1">
        <a:lnSpc>
          <a:spcPct val="90000"/>
        </a:lnSpc>
        <a:spcBef>
          <a:spcPct val="0"/>
        </a:spcBef>
        <a:buNone/>
        <a:defRPr lang="en-US" sz="55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21" marR="0" indent="-346421" algn="l" defTabSz="932384" rtl="0" eaLnBrk="1" fontAlgn="auto" latinLnBrk="0" hangingPunct="1">
        <a:lnSpc>
          <a:spcPct val="90000"/>
        </a:lnSpc>
        <a:spcBef>
          <a:spcPct val="20000"/>
        </a:spcBef>
        <a:spcAft>
          <a:spcPts val="0"/>
        </a:spcAft>
        <a:buClrTx/>
        <a:buSzPct val="90000"/>
        <a:buFont typeface="Arial" pitchFamily="34" charset="0"/>
        <a:buChar char="•"/>
        <a:tabLst/>
        <a:defRPr sz="3700" kern="1200" spc="-71" baseline="0">
          <a:gradFill>
            <a:gsLst>
              <a:gs pos="1250">
                <a:schemeClr val="tx1"/>
              </a:gs>
              <a:gs pos="100000">
                <a:schemeClr val="tx1"/>
              </a:gs>
            </a:gsLst>
            <a:lin ang="5400000" scaled="0"/>
          </a:gradFill>
          <a:latin typeface="+mj-lt"/>
          <a:ea typeface="+mn-ea"/>
          <a:cs typeface="+mn-cs"/>
        </a:defRPr>
      </a:lvl1pPr>
      <a:lvl2pPr marL="584384" marR="0" indent="-237962" algn="l" defTabSz="932384"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14250" marR="0" indent="-229868" algn="l" defTabSz="932384" rtl="0" eaLnBrk="1" fontAlgn="auto" latinLnBrk="0" hangingPunct="1">
        <a:lnSpc>
          <a:spcPct val="90000"/>
        </a:lnSpc>
        <a:spcBef>
          <a:spcPct val="20000"/>
        </a:spcBef>
        <a:spcAft>
          <a:spcPts val="0"/>
        </a:spcAft>
        <a:buClrTx/>
        <a:buSzPct val="90000"/>
        <a:buFont typeface="Wingdings" pitchFamily="2" charset="2"/>
        <a:buChar char=""/>
        <a:tabLst>
          <a:tab pos="814250" algn="l"/>
        </a:tabLst>
        <a:defRPr sz="2400" kern="1200" spc="0" baseline="0">
          <a:gradFill>
            <a:gsLst>
              <a:gs pos="1250">
                <a:schemeClr val="tx1"/>
              </a:gs>
              <a:gs pos="100000">
                <a:schemeClr val="tx1"/>
              </a:gs>
            </a:gsLst>
            <a:lin ang="5400000" scaled="0"/>
          </a:gradFill>
          <a:latin typeface="+mn-lt"/>
          <a:ea typeface="+mn-ea"/>
          <a:cs typeface="+mn-cs"/>
        </a:defRPr>
      </a:lvl3pPr>
      <a:lvl4pPr marL="1050593" marR="0" indent="-236343" algn="l" defTabSz="932384"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80461" marR="0" indent="-229868" algn="l" defTabSz="932384" rtl="0" eaLnBrk="1" fontAlgn="auto" latinLnBrk="0" hangingPunct="1">
        <a:lnSpc>
          <a:spcPct val="90000"/>
        </a:lnSpc>
        <a:spcBef>
          <a:spcPct val="20000"/>
        </a:spcBef>
        <a:spcAft>
          <a:spcPts val="0"/>
        </a:spcAft>
        <a:buClrTx/>
        <a:buSzPct val="90000"/>
        <a:buFont typeface="Wingdings" pitchFamily="2" charset="2"/>
        <a:buChar char=""/>
        <a:tabLst>
          <a:tab pos="1280461" algn="l"/>
        </a:tabLst>
        <a:defRPr sz="2000" kern="1200" spc="0" baseline="0">
          <a:gradFill>
            <a:gsLst>
              <a:gs pos="1250">
                <a:schemeClr val="tx1"/>
              </a:gs>
              <a:gs pos="100000">
                <a:schemeClr val="tx1"/>
              </a:gs>
            </a:gsLst>
            <a:lin ang="5400000" scaled="0"/>
          </a:gradFill>
          <a:latin typeface="+mn-lt"/>
          <a:ea typeface="+mn-ea"/>
          <a:cs typeface="+mn-cs"/>
        </a:defRPr>
      </a:lvl5pPr>
      <a:lvl6pPr marL="2564056"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0"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2"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2"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6" algn="l" defTabSz="932384" rtl="0" eaLnBrk="1" latinLnBrk="0" hangingPunct="1">
        <a:defRPr sz="1800" kern="1200">
          <a:solidFill>
            <a:schemeClr val="tx1"/>
          </a:solidFill>
          <a:latin typeface="+mn-lt"/>
          <a:ea typeface="+mn-ea"/>
          <a:cs typeface="+mn-cs"/>
        </a:defRPr>
      </a:lvl4pPr>
      <a:lvl5pPr marL="1864769"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1"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5" algn="l" defTabSz="93238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3" y="233152"/>
            <a:ext cx="11375536" cy="76278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3"/>
            <a:ext cx="11378776" cy="2027818"/>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76813" y="6557369"/>
            <a:ext cx="233245" cy="127131"/>
          </a:xfrm>
          <a:prstGeom prst="rect">
            <a:avLst/>
          </a:prstGeom>
          <a:noFill/>
        </p:spPr>
        <p:txBody>
          <a:bodyPr wrap="square" lIns="0" tIns="0" rIns="0" bIns="0" rtlCol="0">
            <a:spAutoFit/>
          </a:bodyPr>
          <a:lstStyle>
            <a:lvl1pPr algn="l">
              <a:defRPr lang="en-US" sz="900" spc="-20" baseline="0" smtClean="0">
                <a:gradFill>
                  <a:gsLst>
                    <a:gs pos="0">
                      <a:schemeClr val="tx1"/>
                    </a:gs>
                    <a:gs pos="100000">
                      <a:schemeClr val="tx1"/>
                    </a:gs>
                  </a:gsLst>
                  <a:lin ang="5400000" scaled="0"/>
                </a:gradFill>
              </a:defRPr>
            </a:lvl1pPr>
          </a:lstStyle>
          <a:p>
            <a:pPr defTabSz="932384">
              <a:lnSpc>
                <a:spcPct val="90000"/>
              </a:lnSpc>
            </a:pPr>
            <a:fld id="{1BC86A1F-E589-44B2-A543-2EC98F5547A7}" type="slidenum">
              <a:rPr lang="en-US" smtClean="0">
                <a:gradFill>
                  <a:gsLst>
                    <a:gs pos="0">
                      <a:srgbClr val="505050"/>
                    </a:gs>
                    <a:gs pos="100000">
                      <a:srgbClr val="505050"/>
                    </a:gs>
                  </a:gsLst>
                  <a:lin ang="5400000" scaled="0"/>
                </a:gradFill>
              </a:rPr>
              <a:pPr defTabSz="932384">
                <a:lnSpc>
                  <a:spcPct val="90000"/>
                </a:lnSpc>
              </a:pPr>
              <a:t>‹#›</a:t>
            </a:fld>
            <a:endParaRPr lang="en-US"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935432356"/>
      </p:ext>
    </p:extLst>
  </p:cSld>
  <p:clrMap bg1="lt1" tx1="dk1" bg2="lt2" tx2="dk2" accent1="accent1" accent2="accent2" accent3="accent3" accent4="accent4" accent5="accent5" accent6="accent6" hlink="hlink" folHlink="folHlink"/>
  <p:sldLayoutIdLst>
    <p:sldLayoutId id="2147484291" r:id="rId1"/>
    <p:sldLayoutId id="2147484292" r:id="rId2"/>
    <p:sldLayoutId id="2147484293" r:id="rId3"/>
    <p:sldLayoutId id="2147484294" r:id="rId4"/>
    <p:sldLayoutId id="2147484295" r:id="rId5"/>
    <p:sldLayoutId id="2147484296" r:id="rId6"/>
    <p:sldLayoutId id="2147484297" r:id="rId7"/>
    <p:sldLayoutId id="2147484298" r:id="rId8"/>
    <p:sldLayoutId id="2147484299" r:id="rId9"/>
    <p:sldLayoutId id="2147484300" r:id="rId10"/>
    <p:sldLayoutId id="2147484301" r:id="rId11"/>
    <p:sldLayoutId id="2147484302" r:id="rId12"/>
    <p:sldLayoutId id="2147484303" r:id="rId13"/>
    <p:sldLayoutId id="2147484304" r:id="rId14"/>
    <p:sldLayoutId id="2147484305" r:id="rId15"/>
    <p:sldLayoutId id="2147484306" r:id="rId16"/>
    <p:sldLayoutId id="2147484307" r:id="rId17"/>
    <p:sldLayoutId id="2147484308" r:id="rId18"/>
    <p:sldLayoutId id="2147484309" r:id="rId19"/>
    <p:sldLayoutId id="2147484310" r:id="rId20"/>
  </p:sldLayoutIdLst>
  <p:transition>
    <p:fade/>
  </p:transition>
  <p:timing>
    <p:tnLst>
      <p:par>
        <p:cTn id="1" dur="indefinite" restart="never" nodeType="tmRoot"/>
      </p:par>
    </p:tnLst>
  </p:timing>
  <p:hf hdr="0" dt="0"/>
  <p:txStyles>
    <p:titleStyle>
      <a:lvl1pPr algn="l" defTabSz="932384" rtl="0" eaLnBrk="1" latinLnBrk="0" hangingPunct="1">
        <a:lnSpc>
          <a:spcPct val="90000"/>
        </a:lnSpc>
        <a:spcBef>
          <a:spcPct val="0"/>
        </a:spcBef>
        <a:buNone/>
        <a:defRPr lang="en-US" sz="55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421" marR="0" indent="-346421" algn="l" defTabSz="932384" rtl="0" eaLnBrk="1" fontAlgn="auto" latinLnBrk="0" hangingPunct="1">
        <a:lnSpc>
          <a:spcPct val="90000"/>
        </a:lnSpc>
        <a:spcBef>
          <a:spcPct val="20000"/>
        </a:spcBef>
        <a:spcAft>
          <a:spcPts val="0"/>
        </a:spcAft>
        <a:buClrTx/>
        <a:buSzPct val="90000"/>
        <a:buFont typeface="Arial" pitchFamily="34" charset="0"/>
        <a:buChar char="•"/>
        <a:tabLst/>
        <a:defRPr sz="3700" kern="1200" spc="-71" baseline="0">
          <a:gradFill>
            <a:gsLst>
              <a:gs pos="1250">
                <a:schemeClr val="tx1"/>
              </a:gs>
              <a:gs pos="100000">
                <a:schemeClr val="tx1"/>
              </a:gs>
            </a:gsLst>
            <a:lin ang="5400000" scaled="0"/>
          </a:gradFill>
          <a:latin typeface="+mj-lt"/>
          <a:ea typeface="+mn-ea"/>
          <a:cs typeface="+mn-cs"/>
        </a:defRPr>
      </a:lvl1pPr>
      <a:lvl2pPr marL="584384" marR="0" indent="-237962" algn="l" defTabSz="932384"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14250" marR="0" indent="-229868" algn="l" defTabSz="932384" rtl="0" eaLnBrk="1" fontAlgn="auto" latinLnBrk="0" hangingPunct="1">
        <a:lnSpc>
          <a:spcPct val="90000"/>
        </a:lnSpc>
        <a:spcBef>
          <a:spcPct val="20000"/>
        </a:spcBef>
        <a:spcAft>
          <a:spcPts val="0"/>
        </a:spcAft>
        <a:buClrTx/>
        <a:buSzPct val="90000"/>
        <a:buFont typeface="Wingdings" pitchFamily="2" charset="2"/>
        <a:buChar char=""/>
        <a:tabLst>
          <a:tab pos="814250" algn="l"/>
        </a:tabLst>
        <a:defRPr sz="2400" kern="1200" spc="0" baseline="0">
          <a:gradFill>
            <a:gsLst>
              <a:gs pos="1250">
                <a:schemeClr val="tx1"/>
              </a:gs>
              <a:gs pos="100000">
                <a:schemeClr val="tx1"/>
              </a:gs>
            </a:gsLst>
            <a:lin ang="5400000" scaled="0"/>
          </a:gradFill>
          <a:latin typeface="+mn-lt"/>
          <a:ea typeface="+mn-ea"/>
          <a:cs typeface="+mn-cs"/>
        </a:defRPr>
      </a:lvl3pPr>
      <a:lvl4pPr marL="1050593" marR="0" indent="-236343" algn="l" defTabSz="932384"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80461" marR="0" indent="-229868" algn="l" defTabSz="932384" rtl="0" eaLnBrk="1" fontAlgn="auto" latinLnBrk="0" hangingPunct="1">
        <a:lnSpc>
          <a:spcPct val="90000"/>
        </a:lnSpc>
        <a:spcBef>
          <a:spcPct val="20000"/>
        </a:spcBef>
        <a:spcAft>
          <a:spcPts val="0"/>
        </a:spcAft>
        <a:buClrTx/>
        <a:buSzPct val="90000"/>
        <a:buFont typeface="Wingdings" pitchFamily="2" charset="2"/>
        <a:buChar char=""/>
        <a:tabLst>
          <a:tab pos="1280461" algn="l"/>
        </a:tabLst>
        <a:defRPr sz="2000" kern="1200" spc="0" baseline="0">
          <a:gradFill>
            <a:gsLst>
              <a:gs pos="1250">
                <a:schemeClr val="tx1"/>
              </a:gs>
              <a:gs pos="100000">
                <a:schemeClr val="tx1"/>
              </a:gs>
            </a:gsLst>
            <a:lin ang="5400000" scaled="0"/>
          </a:gradFill>
          <a:latin typeface="+mn-lt"/>
          <a:ea typeface="+mn-ea"/>
          <a:cs typeface="+mn-cs"/>
        </a:defRPr>
      </a:lvl5pPr>
      <a:lvl6pPr marL="2564056"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248"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6440"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2632" indent="-233097" algn="l" defTabSz="93238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384" rtl="0" eaLnBrk="1" latinLnBrk="0" hangingPunct="1">
        <a:defRPr sz="1800" kern="1200">
          <a:solidFill>
            <a:schemeClr val="tx1"/>
          </a:solidFill>
          <a:latin typeface="+mn-lt"/>
          <a:ea typeface="+mn-ea"/>
          <a:cs typeface="+mn-cs"/>
        </a:defRPr>
      </a:lvl1pPr>
      <a:lvl2pPr marL="466192" algn="l" defTabSz="932384" rtl="0" eaLnBrk="1" latinLnBrk="0" hangingPunct="1">
        <a:defRPr sz="1800" kern="1200">
          <a:solidFill>
            <a:schemeClr val="tx1"/>
          </a:solidFill>
          <a:latin typeface="+mn-lt"/>
          <a:ea typeface="+mn-ea"/>
          <a:cs typeface="+mn-cs"/>
        </a:defRPr>
      </a:lvl2pPr>
      <a:lvl3pPr marL="932384" algn="l" defTabSz="932384" rtl="0" eaLnBrk="1" latinLnBrk="0" hangingPunct="1">
        <a:defRPr sz="1800" kern="1200">
          <a:solidFill>
            <a:schemeClr val="tx1"/>
          </a:solidFill>
          <a:latin typeface="+mn-lt"/>
          <a:ea typeface="+mn-ea"/>
          <a:cs typeface="+mn-cs"/>
        </a:defRPr>
      </a:lvl3pPr>
      <a:lvl4pPr marL="1398576" algn="l" defTabSz="932384" rtl="0" eaLnBrk="1" latinLnBrk="0" hangingPunct="1">
        <a:defRPr sz="1800" kern="1200">
          <a:solidFill>
            <a:schemeClr val="tx1"/>
          </a:solidFill>
          <a:latin typeface="+mn-lt"/>
          <a:ea typeface="+mn-ea"/>
          <a:cs typeface="+mn-cs"/>
        </a:defRPr>
      </a:lvl4pPr>
      <a:lvl5pPr marL="1864769" algn="l" defTabSz="932384" rtl="0" eaLnBrk="1" latinLnBrk="0" hangingPunct="1">
        <a:defRPr sz="1800" kern="1200">
          <a:solidFill>
            <a:schemeClr val="tx1"/>
          </a:solidFill>
          <a:latin typeface="+mn-lt"/>
          <a:ea typeface="+mn-ea"/>
          <a:cs typeface="+mn-cs"/>
        </a:defRPr>
      </a:lvl5pPr>
      <a:lvl6pPr marL="2330960" algn="l" defTabSz="932384" rtl="0" eaLnBrk="1" latinLnBrk="0" hangingPunct="1">
        <a:defRPr sz="1800" kern="1200">
          <a:solidFill>
            <a:schemeClr val="tx1"/>
          </a:solidFill>
          <a:latin typeface="+mn-lt"/>
          <a:ea typeface="+mn-ea"/>
          <a:cs typeface="+mn-cs"/>
        </a:defRPr>
      </a:lvl6pPr>
      <a:lvl7pPr marL="2797151" algn="l" defTabSz="932384" rtl="0" eaLnBrk="1" latinLnBrk="0" hangingPunct="1">
        <a:defRPr sz="1800" kern="1200">
          <a:solidFill>
            <a:schemeClr val="tx1"/>
          </a:solidFill>
          <a:latin typeface="+mn-lt"/>
          <a:ea typeface="+mn-ea"/>
          <a:cs typeface="+mn-cs"/>
        </a:defRPr>
      </a:lvl7pPr>
      <a:lvl8pPr marL="3263343" algn="l" defTabSz="932384" rtl="0" eaLnBrk="1" latinLnBrk="0" hangingPunct="1">
        <a:defRPr sz="1800" kern="1200">
          <a:solidFill>
            <a:schemeClr val="tx1"/>
          </a:solidFill>
          <a:latin typeface="+mn-lt"/>
          <a:ea typeface="+mn-ea"/>
          <a:cs typeface="+mn-cs"/>
        </a:defRPr>
      </a:lvl8pPr>
      <a:lvl9pPr marL="3729535" algn="l" defTabSz="93238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2"/>
            <a:ext cx="11375536" cy="762786"/>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3"/>
            <a:ext cx="11378776" cy="2002087"/>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2"/>
          <p:cNvSpPr>
            <a:spLocks noGrp="1"/>
          </p:cNvSpPr>
          <p:nvPr>
            <p:ph type="sldNum" sz="quarter" idx="4"/>
          </p:nvPr>
        </p:nvSpPr>
        <p:spPr>
          <a:xfrm>
            <a:off x="11676811" y="6557367"/>
            <a:ext cx="233245" cy="127131"/>
          </a:xfrm>
          <a:prstGeom prst="rect">
            <a:avLst/>
          </a:prstGeom>
          <a:noFill/>
        </p:spPr>
        <p:txBody>
          <a:bodyPr wrap="square" lIns="0" tIns="0" rIns="0" bIns="0" rtlCol="0">
            <a:spAutoFit/>
          </a:bodyPr>
          <a:lstStyle>
            <a:lvl1pPr algn="l">
              <a:defRPr lang="en-US" sz="900" spc="-20" baseline="0" smtClean="0">
                <a:gradFill>
                  <a:gsLst>
                    <a:gs pos="0">
                      <a:schemeClr val="tx1"/>
                    </a:gs>
                    <a:gs pos="100000">
                      <a:schemeClr val="tx1"/>
                    </a:gs>
                  </a:gsLst>
                  <a:lin ang="5400000" scaled="0"/>
                </a:gradFill>
              </a:defRPr>
            </a:lvl1pPr>
          </a:lstStyle>
          <a:p>
            <a:pPr defTabSz="932650">
              <a:lnSpc>
                <a:spcPct val="90000"/>
              </a:lnSpc>
            </a:pPr>
            <a:fld id="{1BC86A1F-E589-44B2-A543-2EC98F5547A7}" type="slidenum">
              <a:rPr>
                <a:gradFill>
                  <a:gsLst>
                    <a:gs pos="0">
                      <a:srgbClr val="505050"/>
                    </a:gs>
                    <a:gs pos="100000">
                      <a:srgbClr val="505050"/>
                    </a:gs>
                  </a:gsLst>
                  <a:lin ang="5400000" scaled="0"/>
                </a:gradFill>
              </a:rPr>
              <a:pPr defTabSz="932650">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514317567"/>
      </p:ext>
    </p:extLst>
  </p:cSld>
  <p:clrMap bg1="lt1" tx1="dk1" bg2="lt2" tx2="dk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 id="2147484329" r:id="rId14"/>
    <p:sldLayoutId id="2147484330" r:id="rId15"/>
    <p:sldLayoutId id="2147484331" r:id="rId16"/>
    <p:sldLayoutId id="2147484332" r:id="rId17"/>
    <p:sldLayoutId id="2147484333" r:id="rId18"/>
    <p:sldLayoutId id="2147484334" r:id="rId19"/>
  </p:sldLayoutIdLst>
  <p:transition>
    <p:fade/>
  </p:transition>
  <p:timing>
    <p:tnLst>
      <p:par>
        <p:cTn id="1" dur="indefinite" restart="never" nodeType="tmRoot"/>
      </p:par>
    </p:tnLst>
  </p:timing>
  <p:hf hdr="0" dt="0"/>
  <p:txStyles>
    <p:titleStyle>
      <a:lvl1pPr algn="l" defTabSz="932650" rtl="0" eaLnBrk="1" latinLnBrk="0" hangingPunct="1">
        <a:lnSpc>
          <a:spcPct val="90000"/>
        </a:lnSpc>
        <a:spcBef>
          <a:spcPct val="0"/>
        </a:spcBef>
        <a:buNone/>
        <a:defRPr lang="en-US" sz="5500"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20" marR="0" indent="-346520" algn="l" defTabSz="932650" rtl="0" eaLnBrk="1" fontAlgn="auto" latinLnBrk="0" hangingPunct="1">
        <a:lnSpc>
          <a:spcPct val="90000"/>
        </a:lnSpc>
        <a:spcBef>
          <a:spcPct val="20000"/>
        </a:spcBef>
        <a:spcAft>
          <a:spcPts val="0"/>
        </a:spcAft>
        <a:buClrTx/>
        <a:buSzPct val="90000"/>
        <a:buFont typeface="Arial" pitchFamily="34" charset="0"/>
        <a:buChar char="•"/>
        <a:tabLst/>
        <a:defRPr sz="3700" kern="1200" spc="-71" baseline="0">
          <a:gradFill>
            <a:gsLst>
              <a:gs pos="1250">
                <a:schemeClr val="tx1"/>
              </a:gs>
              <a:gs pos="100000">
                <a:schemeClr val="tx1"/>
              </a:gs>
            </a:gsLst>
            <a:lin ang="5400000" scaled="0"/>
          </a:gradFill>
          <a:latin typeface="+mj-lt"/>
          <a:ea typeface="+mn-ea"/>
          <a:cs typeface="+mn-cs"/>
        </a:defRPr>
      </a:lvl1pPr>
      <a:lvl2pPr marL="584550" marR="0" indent="-238030" algn="l" defTabSz="932650"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14483" marR="0" indent="-229934" algn="l" defTabSz="932650" rtl="0" eaLnBrk="1" fontAlgn="auto" latinLnBrk="0" hangingPunct="1">
        <a:lnSpc>
          <a:spcPct val="90000"/>
        </a:lnSpc>
        <a:spcBef>
          <a:spcPct val="20000"/>
        </a:spcBef>
        <a:spcAft>
          <a:spcPts val="0"/>
        </a:spcAft>
        <a:buClrTx/>
        <a:buSzPct val="90000"/>
        <a:buFont typeface="Wingdings" pitchFamily="2" charset="2"/>
        <a:buChar char=""/>
        <a:tabLst>
          <a:tab pos="814483" algn="l"/>
        </a:tabLst>
        <a:defRPr sz="2400" kern="1200" spc="0" baseline="0">
          <a:gradFill>
            <a:gsLst>
              <a:gs pos="1250">
                <a:schemeClr val="tx1"/>
              </a:gs>
              <a:gs pos="100000">
                <a:schemeClr val="tx1"/>
              </a:gs>
            </a:gsLst>
            <a:lin ang="5400000" scaled="0"/>
          </a:gradFill>
          <a:latin typeface="+mn-lt"/>
          <a:ea typeface="+mn-ea"/>
          <a:cs typeface="+mn-cs"/>
        </a:defRPr>
      </a:lvl3pPr>
      <a:lvl4pPr marL="1050894" marR="0" indent="-236411" algn="l" defTabSz="932650"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80827" marR="0" indent="-229934" algn="l" defTabSz="932650" rtl="0" eaLnBrk="1" fontAlgn="auto" latinLnBrk="0" hangingPunct="1">
        <a:lnSpc>
          <a:spcPct val="90000"/>
        </a:lnSpc>
        <a:spcBef>
          <a:spcPct val="20000"/>
        </a:spcBef>
        <a:spcAft>
          <a:spcPts val="0"/>
        </a:spcAft>
        <a:buClrTx/>
        <a:buSzPct val="90000"/>
        <a:buFont typeface="Wingdings" pitchFamily="2" charset="2"/>
        <a:buChar char=""/>
        <a:tabLst>
          <a:tab pos="1280827" algn="l"/>
        </a:tabLst>
        <a:defRPr sz="2000" kern="1200" spc="0" baseline="0">
          <a:gradFill>
            <a:gsLst>
              <a:gs pos="1250">
                <a:schemeClr val="tx1"/>
              </a:gs>
              <a:gs pos="100000">
                <a:schemeClr val="tx1"/>
              </a:gs>
            </a:gsLst>
            <a:lin ang="5400000" scaled="0"/>
          </a:gradFill>
          <a:latin typeface="+mn-lt"/>
          <a:ea typeface="+mn-ea"/>
          <a:cs typeface="+mn-cs"/>
        </a:defRPr>
      </a:lvl5pPr>
      <a:lvl6pPr marL="2564789" indent="-233163" algn="l" defTabSz="93265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15" indent="-233163" algn="l" defTabSz="93265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40" indent="-233163" algn="l" defTabSz="93265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766" indent="-233163" algn="l" defTabSz="93265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50" rtl="0" eaLnBrk="1" latinLnBrk="0" hangingPunct="1">
        <a:defRPr sz="1800" kern="1200">
          <a:solidFill>
            <a:schemeClr val="tx1"/>
          </a:solidFill>
          <a:latin typeface="+mn-lt"/>
          <a:ea typeface="+mn-ea"/>
          <a:cs typeface="+mn-cs"/>
        </a:defRPr>
      </a:lvl1pPr>
      <a:lvl2pPr marL="466326" algn="l" defTabSz="932650" rtl="0" eaLnBrk="1" latinLnBrk="0" hangingPunct="1">
        <a:defRPr sz="1800" kern="1200">
          <a:solidFill>
            <a:schemeClr val="tx1"/>
          </a:solidFill>
          <a:latin typeface="+mn-lt"/>
          <a:ea typeface="+mn-ea"/>
          <a:cs typeface="+mn-cs"/>
        </a:defRPr>
      </a:lvl2pPr>
      <a:lvl3pPr marL="932650" algn="l" defTabSz="932650" rtl="0" eaLnBrk="1" latinLnBrk="0" hangingPunct="1">
        <a:defRPr sz="1800" kern="1200">
          <a:solidFill>
            <a:schemeClr val="tx1"/>
          </a:solidFill>
          <a:latin typeface="+mn-lt"/>
          <a:ea typeface="+mn-ea"/>
          <a:cs typeface="+mn-cs"/>
        </a:defRPr>
      </a:lvl3pPr>
      <a:lvl4pPr marL="1398976" algn="l" defTabSz="932650" rtl="0" eaLnBrk="1" latinLnBrk="0" hangingPunct="1">
        <a:defRPr sz="1800" kern="1200">
          <a:solidFill>
            <a:schemeClr val="tx1"/>
          </a:solidFill>
          <a:latin typeface="+mn-lt"/>
          <a:ea typeface="+mn-ea"/>
          <a:cs typeface="+mn-cs"/>
        </a:defRPr>
      </a:lvl4pPr>
      <a:lvl5pPr marL="1865302" algn="l" defTabSz="932650" rtl="0" eaLnBrk="1" latinLnBrk="0" hangingPunct="1">
        <a:defRPr sz="1800" kern="1200">
          <a:solidFill>
            <a:schemeClr val="tx1"/>
          </a:solidFill>
          <a:latin typeface="+mn-lt"/>
          <a:ea typeface="+mn-ea"/>
          <a:cs typeface="+mn-cs"/>
        </a:defRPr>
      </a:lvl5pPr>
      <a:lvl6pPr marL="2331627" algn="l" defTabSz="932650" rtl="0" eaLnBrk="1" latinLnBrk="0" hangingPunct="1">
        <a:defRPr sz="1800" kern="1200">
          <a:solidFill>
            <a:schemeClr val="tx1"/>
          </a:solidFill>
          <a:latin typeface="+mn-lt"/>
          <a:ea typeface="+mn-ea"/>
          <a:cs typeface="+mn-cs"/>
        </a:defRPr>
      </a:lvl6pPr>
      <a:lvl7pPr marL="2797952" algn="l" defTabSz="932650" rtl="0" eaLnBrk="1" latinLnBrk="0" hangingPunct="1">
        <a:defRPr sz="1800" kern="1200">
          <a:solidFill>
            <a:schemeClr val="tx1"/>
          </a:solidFill>
          <a:latin typeface="+mn-lt"/>
          <a:ea typeface="+mn-ea"/>
          <a:cs typeface="+mn-cs"/>
        </a:defRPr>
      </a:lvl7pPr>
      <a:lvl8pPr marL="3264277" algn="l" defTabSz="932650" rtl="0" eaLnBrk="1" latinLnBrk="0" hangingPunct="1">
        <a:defRPr sz="1800" kern="1200">
          <a:solidFill>
            <a:schemeClr val="tx1"/>
          </a:solidFill>
          <a:latin typeface="+mn-lt"/>
          <a:ea typeface="+mn-ea"/>
          <a:cs typeface="+mn-cs"/>
        </a:defRPr>
      </a:lvl8pPr>
      <a:lvl9pPr marL="3730603" algn="l" defTabSz="9326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8"/>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4160093"/>
      </p:ext>
    </p:extLst>
  </p:cSld>
  <p:clrMap bg1="dk1" tx1="lt1" bg2="dk2" tx2="lt2" accent1="accent1" accent2="accent2" accent3="accent3" accent4="accent4" accent5="accent5" accent6="accent6" hlink="hlink" folHlink="folHlink"/>
  <p:sldLayoutIdLst>
    <p:sldLayoutId id="2147484344" r:id="rId1"/>
    <p:sldLayoutId id="2147484345" r:id="rId2"/>
    <p:sldLayoutId id="2147484346" r:id="rId3"/>
    <p:sldLayoutId id="2147484347" r:id="rId4"/>
    <p:sldLayoutId id="2147484348" r:id="rId5"/>
    <p:sldLayoutId id="2147484349" r:id="rId6"/>
    <p:sldLayoutId id="2147484350"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0" r:id="rId17"/>
    <p:sldLayoutId id="2147484361" r:id="rId18"/>
    <p:sldLayoutId id="2147484362" r:id="rId19"/>
    <p:sldLayoutId id="2147484363" r:id="rId20"/>
    <p:sldLayoutId id="2147484364" r:id="rId21"/>
    <p:sldLayoutId id="2147484365" r:id="rId22"/>
    <p:sldLayoutId id="2147484366" r:id="rId23"/>
    <p:sldLayoutId id="2147484367" r:id="rId24"/>
    <p:sldLayoutId id="2147484368" r:id="rId25"/>
    <p:sldLayoutId id="2147484369" r:id="rId26"/>
    <p:sldLayoutId id="2147484370" r:id="rId27"/>
  </p:sldLayoutIdLst>
  <p:transition>
    <p:fade/>
  </p:transition>
  <p:timing>
    <p:tnLst>
      <p:par>
        <p:cTn id="1" dur="indefinite" restart="never" nodeType="tmRoot"/>
      </p:par>
    </p:tnLst>
  </p:timing>
  <p:txStyles>
    <p:titleStyle>
      <a:lvl1pPr algn="l" defTabSz="932372" rtl="0" eaLnBrk="1" latinLnBrk="0" hangingPunct="1">
        <a:lnSpc>
          <a:spcPct val="90000"/>
        </a:lnSpc>
        <a:spcBef>
          <a:spcPct val="0"/>
        </a:spcBef>
        <a:buNone/>
        <a:defRPr lang="en-US" sz="5398"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64" marR="0" indent="-342764" algn="l" defTabSz="932372" rtl="0" eaLnBrk="1" fontAlgn="auto" latinLnBrk="0" hangingPunct="1">
        <a:lnSpc>
          <a:spcPct val="90000"/>
        </a:lnSpc>
        <a:spcBef>
          <a:spcPct val="20000"/>
        </a:spcBef>
        <a:spcAft>
          <a:spcPts val="0"/>
        </a:spcAft>
        <a:buClrTx/>
        <a:buSzPct val="90000"/>
        <a:buFont typeface="Arial" pitchFamily="34" charset="0"/>
        <a:buChar char="•"/>
        <a:tabLst/>
        <a:defRPr sz="3998" kern="1200" spc="0" baseline="0">
          <a:gradFill>
            <a:gsLst>
              <a:gs pos="1250">
                <a:schemeClr val="tx1"/>
              </a:gs>
              <a:gs pos="100000">
                <a:schemeClr val="tx1"/>
              </a:gs>
            </a:gsLst>
            <a:lin ang="5400000" scaled="0"/>
          </a:gradFill>
          <a:latin typeface="+mj-lt"/>
          <a:ea typeface="+mn-ea"/>
          <a:cs typeface="+mn-cs"/>
        </a:defRPr>
      </a:lvl1pPr>
      <a:lvl2pPr marL="583968" marR="0" indent="-241204"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2pPr>
      <a:lvl3pPr marL="79978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2399" kern="1200" spc="0" baseline="0">
          <a:gradFill>
            <a:gsLst>
              <a:gs pos="1250">
                <a:schemeClr val="tx1"/>
              </a:gs>
              <a:gs pos="100000">
                <a:schemeClr val="tx1"/>
              </a:gs>
            </a:gsLst>
            <a:lin ang="5400000" scaled="0"/>
          </a:gradFill>
          <a:latin typeface="+mn-lt"/>
          <a:ea typeface="+mn-ea"/>
          <a:cs typeface="+mn-cs"/>
        </a:defRPr>
      </a:lvl3pPr>
      <a:lvl4pPr marL="1028293"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4pPr>
      <a:lvl5pPr marL="1256802" marR="0" indent="-228510" algn="l" defTabSz="932372" rtl="0" eaLnBrk="1" fontAlgn="auto" latinLnBrk="0" hangingPunct="1">
        <a:lnSpc>
          <a:spcPct val="90000"/>
        </a:lnSpc>
        <a:spcBef>
          <a:spcPct val="20000"/>
        </a:spcBef>
        <a:spcAft>
          <a:spcPts val="0"/>
        </a:spcAft>
        <a:buClrTx/>
        <a:buSzPct val="90000"/>
        <a:buFont typeface="Arial" pitchFamily="34" charset="0"/>
        <a:buChar char="•"/>
        <a:tabLst/>
        <a:defRPr sz="1999" kern="1200" spc="0" baseline="0">
          <a:gradFill>
            <a:gsLst>
              <a:gs pos="1250">
                <a:schemeClr val="tx1"/>
              </a:gs>
              <a:gs pos="100000">
                <a:schemeClr val="tx1"/>
              </a:gs>
            </a:gsLst>
            <a:lin ang="5400000" scaled="0"/>
          </a:gradFill>
          <a:latin typeface="+mn-lt"/>
          <a:ea typeface="+mn-ea"/>
          <a:cs typeface="+mn-cs"/>
        </a:defRPr>
      </a:lvl5pPr>
      <a:lvl6pPr marL="256402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3030212"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96398"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962585" indent="-233094" algn="l" defTabSz="932372" rtl="0" eaLnBrk="1" latinLnBrk="0" hangingPunct="1">
        <a:spcBef>
          <a:spcPct val="20000"/>
        </a:spcBef>
        <a:buFont typeface="Arial" pitchFamily="34" charset="0"/>
        <a:buChar char="•"/>
        <a:defRPr sz="1999" kern="1200">
          <a:solidFill>
            <a:schemeClr val="tx1"/>
          </a:solidFill>
          <a:latin typeface="+mn-lt"/>
          <a:ea typeface="+mn-ea"/>
          <a:cs typeface="+mn-cs"/>
        </a:defRPr>
      </a:lvl9pPr>
    </p:bodyStyle>
    <p:otherStyle>
      <a:defPPr>
        <a:defRPr lang="en-US"/>
      </a:defPPr>
      <a:lvl1pPr marL="0" algn="l" defTabSz="932372" rtl="0" eaLnBrk="1" latinLnBrk="0" hangingPunct="1">
        <a:defRPr sz="1799" kern="1200">
          <a:solidFill>
            <a:schemeClr val="tx1"/>
          </a:solidFill>
          <a:latin typeface="+mn-lt"/>
          <a:ea typeface="+mn-ea"/>
          <a:cs typeface="+mn-cs"/>
        </a:defRPr>
      </a:lvl1pPr>
      <a:lvl2pPr marL="466186" algn="l" defTabSz="932372" rtl="0" eaLnBrk="1" latinLnBrk="0" hangingPunct="1">
        <a:defRPr sz="1799" kern="1200">
          <a:solidFill>
            <a:schemeClr val="tx1"/>
          </a:solidFill>
          <a:latin typeface="+mn-lt"/>
          <a:ea typeface="+mn-ea"/>
          <a:cs typeface="+mn-cs"/>
        </a:defRPr>
      </a:lvl2pPr>
      <a:lvl3pPr marL="932372" algn="l" defTabSz="932372" rtl="0" eaLnBrk="1" latinLnBrk="0" hangingPunct="1">
        <a:defRPr sz="1799" kern="1200">
          <a:solidFill>
            <a:schemeClr val="tx1"/>
          </a:solidFill>
          <a:latin typeface="+mn-lt"/>
          <a:ea typeface="+mn-ea"/>
          <a:cs typeface="+mn-cs"/>
        </a:defRPr>
      </a:lvl3pPr>
      <a:lvl4pPr marL="1398559" algn="l" defTabSz="932372" rtl="0" eaLnBrk="1" latinLnBrk="0" hangingPunct="1">
        <a:defRPr sz="1799" kern="1200">
          <a:solidFill>
            <a:schemeClr val="tx1"/>
          </a:solidFill>
          <a:latin typeface="+mn-lt"/>
          <a:ea typeface="+mn-ea"/>
          <a:cs typeface="+mn-cs"/>
        </a:defRPr>
      </a:lvl4pPr>
      <a:lvl5pPr marL="1864745" algn="l" defTabSz="932372" rtl="0" eaLnBrk="1" latinLnBrk="0" hangingPunct="1">
        <a:defRPr sz="1799" kern="1200">
          <a:solidFill>
            <a:schemeClr val="tx1"/>
          </a:solidFill>
          <a:latin typeface="+mn-lt"/>
          <a:ea typeface="+mn-ea"/>
          <a:cs typeface="+mn-cs"/>
        </a:defRPr>
      </a:lvl5pPr>
      <a:lvl6pPr marL="2330932" algn="l" defTabSz="932372" rtl="0" eaLnBrk="1" latinLnBrk="0" hangingPunct="1">
        <a:defRPr sz="1799" kern="1200">
          <a:solidFill>
            <a:schemeClr val="tx1"/>
          </a:solidFill>
          <a:latin typeface="+mn-lt"/>
          <a:ea typeface="+mn-ea"/>
          <a:cs typeface="+mn-cs"/>
        </a:defRPr>
      </a:lvl6pPr>
      <a:lvl7pPr marL="2797118" algn="l" defTabSz="932372" rtl="0" eaLnBrk="1" latinLnBrk="0" hangingPunct="1">
        <a:defRPr sz="1799" kern="1200">
          <a:solidFill>
            <a:schemeClr val="tx1"/>
          </a:solidFill>
          <a:latin typeface="+mn-lt"/>
          <a:ea typeface="+mn-ea"/>
          <a:cs typeface="+mn-cs"/>
        </a:defRPr>
      </a:lvl7pPr>
      <a:lvl8pPr marL="3263305" algn="l" defTabSz="932372" rtl="0" eaLnBrk="1" latinLnBrk="0" hangingPunct="1">
        <a:defRPr sz="1799" kern="1200">
          <a:solidFill>
            <a:schemeClr val="tx1"/>
          </a:solidFill>
          <a:latin typeface="+mn-lt"/>
          <a:ea typeface="+mn-ea"/>
          <a:cs typeface="+mn-cs"/>
        </a:defRPr>
      </a:lvl8pPr>
      <a:lvl9pPr marL="3729492" algn="l" defTabSz="932372" rtl="0" eaLnBrk="1" latinLnBrk="0" hangingPunct="1">
        <a:defRPr sz="1799"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6"/>
            <a:ext cx="11889564" cy="917575"/>
          </a:xfrm>
          <a:prstGeom prst="rect">
            <a:avLst/>
          </a:prstGeom>
        </p:spPr>
        <p:txBody>
          <a:bodyPr vert="horz" wrap="square" lIns="146276" tIns="91424" rIns="146276" bIns="91424"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2" y="1212851"/>
            <a:ext cx="11887198" cy="2116710"/>
          </a:xfrm>
          <a:prstGeom prst="rect">
            <a:avLst/>
          </a:prstGeom>
        </p:spPr>
        <p:txBody>
          <a:bodyPr vert="horz" wrap="square" lIns="146276" tIns="91424" rIns="146276" bIns="91424"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35464595"/>
      </p:ext>
    </p:extLst>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 id="2147484384" r:id="rId13"/>
    <p:sldLayoutId id="2147484385" r:id="rId14"/>
    <p:sldLayoutId id="2147484386" r:id="rId15"/>
    <p:sldLayoutId id="2147484387" r:id="rId16"/>
    <p:sldLayoutId id="2147484388" r:id="rId17"/>
    <p:sldLayoutId id="2147484389" r:id="rId18"/>
    <p:sldLayoutId id="2147484390" r:id="rId19"/>
    <p:sldLayoutId id="2147484391" r:id="rId20"/>
    <p:sldLayoutId id="2147484392" r:id="rId21"/>
    <p:sldLayoutId id="2147484393" r:id="rId22"/>
    <p:sldLayoutId id="2147484394" r:id="rId23"/>
    <p:sldLayoutId id="2147484395" r:id="rId24"/>
    <p:sldLayoutId id="2147484396" r:id="rId25"/>
    <p:sldLayoutId id="2147484397" r:id="rId26"/>
    <p:sldLayoutId id="2147484398" r:id="rId27"/>
    <p:sldLayoutId id="2147484399" r:id="rId28"/>
    <p:sldLayoutId id="2147484400" r:id="rId29"/>
    <p:sldLayoutId id="2147484401" r:id="rId30"/>
    <p:sldLayoutId id="2147484402" r:id="rId31"/>
    <p:sldLayoutId id="2147484403" r:id="rId32"/>
    <p:sldLayoutId id="2147484404" r:id="rId33"/>
    <p:sldLayoutId id="2147484405" r:id="rId34"/>
    <p:sldLayoutId id="2147484406" r:id="rId35"/>
    <p:sldLayoutId id="2147484407" r:id="rId36"/>
    <p:sldLayoutId id="2147484408" r:id="rId37"/>
    <p:sldLayoutId id="2147484409" r:id="rId38"/>
    <p:sldLayoutId id="2147484410" r:id="rId39"/>
    <p:sldLayoutId id="2147484411" r:id="rId40"/>
    <p:sldLayoutId id="2147484412" r:id="rId41"/>
    <p:sldLayoutId id="2147484413" r:id="rId42"/>
    <p:sldLayoutId id="2147484414" r:id="rId43"/>
    <p:sldLayoutId id="2147484415" r:id="rId44"/>
    <p:sldLayoutId id="2147484416" r:id="rId45"/>
    <p:sldLayoutId id="2147484417" r:id="rId46"/>
    <p:sldLayoutId id="2147484418" r:id="rId47"/>
    <p:sldLayoutId id="2147484419" r:id="rId48"/>
    <p:sldLayoutId id="2147484420" r:id="rId49"/>
    <p:sldLayoutId id="2147484421" r:id="rId50"/>
    <p:sldLayoutId id="2147484422" r:id="rId51"/>
    <p:sldLayoutId id="2147484423" r:id="rId52"/>
    <p:sldLayoutId id="2147484424" r:id="rId53"/>
    <p:sldLayoutId id="2147484425" r:id="rId54"/>
    <p:sldLayoutId id="2147484426" r:id="rId55"/>
  </p:sldLayoutIdLst>
  <p:transition>
    <p:fade/>
  </p:transition>
  <p:timing>
    <p:tnLst>
      <p:par>
        <p:cTn id="1" dur="indefinite" restart="never" nodeType="tmRoot"/>
      </p:par>
    </p:tnLst>
  </p:timing>
  <p:txStyles>
    <p:titleStyle>
      <a:lvl1pPr algn="l" defTabSz="932567"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6" marR="0" indent="-342836" algn="l" defTabSz="932567"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090" marR="0" indent="-241254" algn="l" defTabSz="932567"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799950"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508"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064" marR="0" indent="-228558" algn="l" defTabSz="932567"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4557"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42"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26"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409" indent="-233142" algn="l" defTabSz="9325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7" rtl="0" eaLnBrk="1" latinLnBrk="0" hangingPunct="1">
        <a:defRPr sz="1800" kern="1200">
          <a:solidFill>
            <a:schemeClr val="tx1"/>
          </a:solidFill>
          <a:latin typeface="+mn-lt"/>
          <a:ea typeface="+mn-ea"/>
          <a:cs typeface="+mn-cs"/>
        </a:defRPr>
      </a:lvl1pPr>
      <a:lvl2pPr marL="466283" algn="l" defTabSz="932567" rtl="0" eaLnBrk="1" latinLnBrk="0" hangingPunct="1">
        <a:defRPr sz="1800" kern="1200">
          <a:solidFill>
            <a:schemeClr val="tx1"/>
          </a:solidFill>
          <a:latin typeface="+mn-lt"/>
          <a:ea typeface="+mn-ea"/>
          <a:cs typeface="+mn-cs"/>
        </a:defRPr>
      </a:lvl2pPr>
      <a:lvl3pPr marL="932567" algn="l" defTabSz="932567" rtl="0" eaLnBrk="1" latinLnBrk="0" hangingPunct="1">
        <a:defRPr sz="1800" kern="1200">
          <a:solidFill>
            <a:schemeClr val="tx1"/>
          </a:solidFill>
          <a:latin typeface="+mn-lt"/>
          <a:ea typeface="+mn-ea"/>
          <a:cs typeface="+mn-cs"/>
        </a:defRPr>
      </a:lvl3pPr>
      <a:lvl4pPr marL="1398849" algn="l" defTabSz="932567" rtl="0" eaLnBrk="1" latinLnBrk="0" hangingPunct="1">
        <a:defRPr sz="1800" kern="1200">
          <a:solidFill>
            <a:schemeClr val="tx1"/>
          </a:solidFill>
          <a:latin typeface="+mn-lt"/>
          <a:ea typeface="+mn-ea"/>
          <a:cs typeface="+mn-cs"/>
        </a:defRPr>
      </a:lvl4pPr>
      <a:lvl5pPr marL="1865133" algn="l" defTabSz="932567" rtl="0" eaLnBrk="1" latinLnBrk="0" hangingPunct="1">
        <a:defRPr sz="1800" kern="1200">
          <a:solidFill>
            <a:schemeClr val="tx1"/>
          </a:solidFill>
          <a:latin typeface="+mn-lt"/>
          <a:ea typeface="+mn-ea"/>
          <a:cs typeface="+mn-cs"/>
        </a:defRPr>
      </a:lvl5pPr>
      <a:lvl6pPr marL="2331417" algn="l" defTabSz="932567" rtl="0" eaLnBrk="1" latinLnBrk="0" hangingPunct="1">
        <a:defRPr sz="1800" kern="1200">
          <a:solidFill>
            <a:schemeClr val="tx1"/>
          </a:solidFill>
          <a:latin typeface="+mn-lt"/>
          <a:ea typeface="+mn-ea"/>
          <a:cs typeface="+mn-cs"/>
        </a:defRPr>
      </a:lvl6pPr>
      <a:lvl7pPr marL="2797700" algn="l" defTabSz="932567" rtl="0" eaLnBrk="1" latinLnBrk="0" hangingPunct="1">
        <a:defRPr sz="1800" kern="1200">
          <a:solidFill>
            <a:schemeClr val="tx1"/>
          </a:solidFill>
          <a:latin typeface="+mn-lt"/>
          <a:ea typeface="+mn-ea"/>
          <a:cs typeface="+mn-cs"/>
        </a:defRPr>
      </a:lvl7pPr>
      <a:lvl8pPr marL="3263983" algn="l" defTabSz="932567" rtl="0" eaLnBrk="1" latinLnBrk="0" hangingPunct="1">
        <a:defRPr sz="1800" kern="1200">
          <a:solidFill>
            <a:schemeClr val="tx1"/>
          </a:solidFill>
          <a:latin typeface="+mn-lt"/>
          <a:ea typeface="+mn-ea"/>
          <a:cs typeface="+mn-cs"/>
        </a:defRPr>
      </a:lvl8pPr>
      <a:lvl9pPr marL="3730268" algn="l" defTabSz="93256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73663495"/>
      </p:ext>
    </p:extLst>
  </p:cSld>
  <p:clrMap bg1="dk1" tx1="lt1" bg2="dk2" tx2="lt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 id="2147484445" r:id="rId18"/>
    <p:sldLayoutId id="2147484446" r:id="rId19"/>
    <p:sldLayoutId id="2147484447" r:id="rId20"/>
    <p:sldLayoutId id="2147484448" r:id="rId21"/>
    <p:sldLayoutId id="2147484449" r:id="rId22"/>
    <p:sldLayoutId id="2147484450"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85889155"/>
      </p:ext>
    </p:extLst>
  </p:cSld>
  <p:clrMap bg1="dk1" tx1="lt1" bg2="dk2" tx2="lt2" accent1="accent1" accent2="accent2" accent3="accent3" accent4="accent4" accent5="accent5" accent6="accent6" hlink="hlink" folHlink="folHlink"/>
  <p:sldLayoutIdLst>
    <p:sldLayoutId id="2147484452" r:id="rId1"/>
    <p:sldLayoutId id="2147484453" r:id="rId2"/>
    <p:sldLayoutId id="2147484454" r:id="rId3"/>
    <p:sldLayoutId id="2147484455" r:id="rId4"/>
    <p:sldLayoutId id="2147484456" r:id="rId5"/>
    <p:sldLayoutId id="2147484457" r:id="rId6"/>
    <p:sldLayoutId id="2147484458" r:id="rId7"/>
    <p:sldLayoutId id="2147484459" r:id="rId8"/>
    <p:sldLayoutId id="2147484460" r:id="rId9"/>
    <p:sldLayoutId id="2147484461" r:id="rId10"/>
    <p:sldLayoutId id="2147484462" r:id="rId11"/>
    <p:sldLayoutId id="2147484463" r:id="rId12"/>
    <p:sldLayoutId id="2147484464" r:id="rId13"/>
    <p:sldLayoutId id="2147484465" r:id="rId14"/>
    <p:sldLayoutId id="2147484466" r:id="rId15"/>
    <p:sldLayoutId id="2147484467" r:id="rId16"/>
    <p:sldLayoutId id="2147484468" r:id="rId17"/>
    <p:sldLayoutId id="2147484469" r:id="rId18"/>
    <p:sldLayoutId id="2147484470" r:id="rId19"/>
    <p:sldLayoutId id="2147484471" r:id="rId20"/>
    <p:sldLayoutId id="2147484472" r:id="rId21"/>
    <p:sldLayoutId id="2147484473" r:id="rId22"/>
    <p:sldLayoutId id="2147484474" r:id="rId2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1.xml"/></Relationships>
</file>

<file path=ppt/slides/_rels/slide10.xml.rels><?xml version="1.0" encoding="UTF-8" standalone="yes"?>
<Relationships xmlns="http://schemas.openxmlformats.org/package/2006/relationships"><Relationship Id="rId8" Type="http://schemas.openxmlformats.org/officeDocument/2006/relationships/customXml" Target="../../customXml/item10.xml"/><Relationship Id="rId13" Type="http://schemas.openxmlformats.org/officeDocument/2006/relationships/customXml" Target="../../customXml/item15.xml"/><Relationship Id="rId18" Type="http://schemas.openxmlformats.org/officeDocument/2006/relationships/customXml" Target="../../customXml/item7.xml"/><Relationship Id="rId3" Type="http://schemas.openxmlformats.org/officeDocument/2006/relationships/customXml" Target="../../customXml/item9.xml"/><Relationship Id="rId21" Type="http://schemas.openxmlformats.org/officeDocument/2006/relationships/customXml" Target="../../customXml/item8.xml"/><Relationship Id="rId7" Type="http://schemas.openxmlformats.org/officeDocument/2006/relationships/customXml" Target="../../customXml/item3.xml"/><Relationship Id="rId12" Type="http://schemas.openxmlformats.org/officeDocument/2006/relationships/customXml" Target="../../customXml/item18.xml"/><Relationship Id="rId17" Type="http://schemas.openxmlformats.org/officeDocument/2006/relationships/customXml" Target="../../customXml/item17.xml"/><Relationship Id="rId25" Type="http://schemas.openxmlformats.org/officeDocument/2006/relationships/image" Target="../media/image29.png"/><Relationship Id="rId2" Type="http://schemas.openxmlformats.org/officeDocument/2006/relationships/customXml" Target="../../customXml/item20.xml"/><Relationship Id="rId16" Type="http://schemas.openxmlformats.org/officeDocument/2006/relationships/customXml" Target="../../customXml/item14.xml"/><Relationship Id="rId20" Type="http://schemas.openxmlformats.org/officeDocument/2006/relationships/customXml" Target="../../customXml/item2.xml"/><Relationship Id="rId1" Type="http://schemas.openxmlformats.org/officeDocument/2006/relationships/customXml" Target="../../customXml/item11.xml"/><Relationship Id="rId6" Type="http://schemas.openxmlformats.org/officeDocument/2006/relationships/customXml" Target="../../customXml/item23.xml"/><Relationship Id="rId11" Type="http://schemas.openxmlformats.org/officeDocument/2006/relationships/customXml" Target="../../customXml/item6.xml"/><Relationship Id="rId24" Type="http://schemas.openxmlformats.org/officeDocument/2006/relationships/image" Target="../media/image28.png"/><Relationship Id="rId5" Type="http://schemas.openxmlformats.org/officeDocument/2006/relationships/customXml" Target="../../customXml/item24.xml"/><Relationship Id="rId15" Type="http://schemas.openxmlformats.org/officeDocument/2006/relationships/customXml" Target="../../customXml/item22.xml"/><Relationship Id="rId23" Type="http://schemas.openxmlformats.org/officeDocument/2006/relationships/notesSlide" Target="../notesSlides/notesSlide5.xml"/><Relationship Id="rId10" Type="http://schemas.openxmlformats.org/officeDocument/2006/relationships/customXml" Target="../../customXml/item13.xml"/><Relationship Id="rId19" Type="http://schemas.openxmlformats.org/officeDocument/2006/relationships/customXml" Target="../../customXml/item16.xml"/><Relationship Id="rId4" Type="http://schemas.openxmlformats.org/officeDocument/2006/relationships/customXml" Target="../../customXml/item19.xml"/><Relationship Id="rId9" Type="http://schemas.openxmlformats.org/officeDocument/2006/relationships/customXml" Target="../../customXml/item21.xml"/><Relationship Id="rId14" Type="http://schemas.openxmlformats.org/officeDocument/2006/relationships/customXml" Target="../../customXml/item5.xml"/><Relationship Id="rId22" Type="http://schemas.openxmlformats.org/officeDocument/2006/relationships/slideLayout" Target="../slideLayouts/slideLayout1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2.xml"/></Relationships>
</file>

<file path=ppt/slides/_rels/slide13.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image" Target="../media/image40.PNG"/><Relationship Id="rId3" Type="http://schemas.openxmlformats.org/officeDocument/2006/relationships/image" Target="../media/image30.emf"/><Relationship Id="rId7" Type="http://schemas.openxmlformats.org/officeDocument/2006/relationships/image" Target="../media/image34.emf"/><Relationship Id="rId12" Type="http://schemas.openxmlformats.org/officeDocument/2006/relationships/image" Target="../media/image39.emf"/><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33.emf"/><Relationship Id="rId11" Type="http://schemas.openxmlformats.org/officeDocument/2006/relationships/image" Target="../media/image38.emf"/><Relationship Id="rId5" Type="http://schemas.openxmlformats.org/officeDocument/2006/relationships/image" Target="../media/image32.emf"/><Relationship Id="rId10" Type="http://schemas.openxmlformats.org/officeDocument/2006/relationships/image" Target="../media/image37.emf"/><Relationship Id="rId4" Type="http://schemas.openxmlformats.org/officeDocument/2006/relationships/image" Target="../media/image31.emf"/><Relationship Id="rId9" Type="http://schemas.openxmlformats.org/officeDocument/2006/relationships/image" Target="../media/image3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24.png"/><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3.png"/><Relationship Id="rId2" Type="http://schemas.openxmlformats.org/officeDocument/2006/relationships/notesSlide" Target="../notesSlides/notesSlide9.xml"/><Relationship Id="rId16" Type="http://schemas.openxmlformats.org/officeDocument/2006/relationships/image" Target="../media/image52.emf"/><Relationship Id="rId1" Type="http://schemas.openxmlformats.org/officeDocument/2006/relationships/slideLayout" Target="../slideLayouts/slideLayout40.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png"/><Relationship Id="rId15" Type="http://schemas.openxmlformats.org/officeDocument/2006/relationships/image" Target="../media/image51.emf"/><Relationship Id="rId10" Type="http://schemas.openxmlformats.org/officeDocument/2006/relationships/image" Target="../media/image46.emf"/><Relationship Id="rId4" Type="http://schemas.microsoft.com/office/2007/relationships/hdphoto" Target="../media/hdphoto3.wdp"/><Relationship Id="rId9" Type="http://schemas.openxmlformats.org/officeDocument/2006/relationships/image" Target="../media/image45.emf"/><Relationship Id="rId14" Type="http://schemas.openxmlformats.org/officeDocument/2006/relationships/image" Target="../media/image50.emf"/></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44.emf"/><Relationship Id="rId13" Type="http://schemas.openxmlformats.org/officeDocument/2006/relationships/image" Target="../media/image49.emf"/><Relationship Id="rId3" Type="http://schemas.openxmlformats.org/officeDocument/2006/relationships/image" Target="../media/image24.png"/><Relationship Id="rId7" Type="http://schemas.openxmlformats.org/officeDocument/2006/relationships/image" Target="../media/image43.emf"/><Relationship Id="rId12" Type="http://schemas.openxmlformats.org/officeDocument/2006/relationships/image" Target="../media/image48.emf"/><Relationship Id="rId17" Type="http://schemas.openxmlformats.org/officeDocument/2006/relationships/image" Target="../media/image52.emf"/><Relationship Id="rId2" Type="http://schemas.openxmlformats.org/officeDocument/2006/relationships/notesSlide" Target="../notesSlides/notesSlide11.xml"/><Relationship Id="rId16" Type="http://schemas.openxmlformats.org/officeDocument/2006/relationships/image" Target="../media/image51.emf"/><Relationship Id="rId1" Type="http://schemas.openxmlformats.org/officeDocument/2006/relationships/slideLayout" Target="../slideLayouts/slideLayout40.xml"/><Relationship Id="rId6" Type="http://schemas.openxmlformats.org/officeDocument/2006/relationships/image" Target="../media/image42.emf"/><Relationship Id="rId11" Type="http://schemas.openxmlformats.org/officeDocument/2006/relationships/image" Target="../media/image47.emf"/><Relationship Id="rId5" Type="http://schemas.openxmlformats.org/officeDocument/2006/relationships/image" Target="../media/image41.png"/><Relationship Id="rId15" Type="http://schemas.openxmlformats.org/officeDocument/2006/relationships/image" Target="../media/image53.png"/><Relationship Id="rId10" Type="http://schemas.openxmlformats.org/officeDocument/2006/relationships/image" Target="../media/image46.emf"/><Relationship Id="rId4" Type="http://schemas.microsoft.com/office/2007/relationships/hdphoto" Target="../media/hdphoto3.wdp"/><Relationship Id="rId9" Type="http://schemas.openxmlformats.org/officeDocument/2006/relationships/image" Target="../media/image45.emf"/><Relationship Id="rId14" Type="http://schemas.openxmlformats.org/officeDocument/2006/relationships/image" Target="../media/image50.emf"/></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59.emf"/><Relationship Id="rId3" Type="http://schemas.openxmlformats.org/officeDocument/2006/relationships/image" Target="../media/image55.pn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4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emf"/><Relationship Id="rId3" Type="http://schemas.openxmlformats.org/officeDocument/2006/relationships/image" Target="../media/image51.emf"/><Relationship Id="rId7" Type="http://schemas.microsoft.com/office/2007/relationships/hdphoto" Target="../media/hdphoto5.wdp"/><Relationship Id="rId12" Type="http://schemas.openxmlformats.org/officeDocument/2006/relationships/image" Target="../media/image45.emf"/><Relationship Id="rId17" Type="http://schemas.openxmlformats.org/officeDocument/2006/relationships/image" Target="../media/image50.emf"/><Relationship Id="rId2" Type="http://schemas.openxmlformats.org/officeDocument/2006/relationships/notesSlide" Target="../notesSlides/notesSlide16.xml"/><Relationship Id="rId16" Type="http://schemas.openxmlformats.org/officeDocument/2006/relationships/image" Target="../media/image49.emf"/><Relationship Id="rId1" Type="http://schemas.openxmlformats.org/officeDocument/2006/relationships/slideLayout" Target="../slideLayouts/slideLayout40.xml"/><Relationship Id="rId6" Type="http://schemas.openxmlformats.org/officeDocument/2006/relationships/image" Target="../media/image24.png"/><Relationship Id="rId11" Type="http://schemas.openxmlformats.org/officeDocument/2006/relationships/image" Target="../media/image44.emf"/><Relationship Id="rId5" Type="http://schemas.openxmlformats.org/officeDocument/2006/relationships/image" Target="../media/image53.png"/><Relationship Id="rId15" Type="http://schemas.openxmlformats.org/officeDocument/2006/relationships/image" Target="../media/image48.emf"/><Relationship Id="rId10" Type="http://schemas.openxmlformats.org/officeDocument/2006/relationships/image" Target="../media/image43.emf"/><Relationship Id="rId4" Type="http://schemas.openxmlformats.org/officeDocument/2006/relationships/image" Target="../media/image52.emf"/><Relationship Id="rId9" Type="http://schemas.openxmlformats.org/officeDocument/2006/relationships/image" Target="../media/image42.emf"/><Relationship Id="rId14" Type="http://schemas.openxmlformats.org/officeDocument/2006/relationships/image" Target="../media/image47.emf"/></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4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image" Target="../media/image47.emf"/><Relationship Id="rId3" Type="http://schemas.openxmlformats.org/officeDocument/2006/relationships/image" Target="../media/image24.png"/><Relationship Id="rId7" Type="http://schemas.openxmlformats.org/officeDocument/2006/relationships/image" Target="../media/image52.emf"/><Relationship Id="rId12" Type="http://schemas.openxmlformats.org/officeDocument/2006/relationships/image" Target="../media/image46.emf"/><Relationship Id="rId17" Type="http://schemas.openxmlformats.org/officeDocument/2006/relationships/image" Target="../media/image53.png"/><Relationship Id="rId2" Type="http://schemas.openxmlformats.org/officeDocument/2006/relationships/notesSlide" Target="../notesSlides/notesSlide18.xml"/><Relationship Id="rId16" Type="http://schemas.openxmlformats.org/officeDocument/2006/relationships/image" Target="../media/image50.emf"/><Relationship Id="rId1" Type="http://schemas.openxmlformats.org/officeDocument/2006/relationships/slideLayout" Target="../slideLayouts/slideLayout40.xml"/><Relationship Id="rId6" Type="http://schemas.openxmlformats.org/officeDocument/2006/relationships/image" Target="../media/image51.emf"/><Relationship Id="rId11" Type="http://schemas.openxmlformats.org/officeDocument/2006/relationships/image" Target="../media/image45.emf"/><Relationship Id="rId5" Type="http://schemas.openxmlformats.org/officeDocument/2006/relationships/image" Target="../media/image41.png"/><Relationship Id="rId15" Type="http://schemas.openxmlformats.org/officeDocument/2006/relationships/image" Target="../media/image49.emf"/><Relationship Id="rId10" Type="http://schemas.openxmlformats.org/officeDocument/2006/relationships/image" Target="../media/image44.emf"/><Relationship Id="rId4" Type="http://schemas.microsoft.com/office/2007/relationships/hdphoto" Target="../media/hdphoto5.wdp"/><Relationship Id="rId9" Type="http://schemas.openxmlformats.org/officeDocument/2006/relationships/image" Target="../media/image43.emf"/><Relationship Id="rId14" Type="http://schemas.openxmlformats.org/officeDocument/2006/relationships/image" Target="../media/image4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4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3.xml"/><Relationship Id="rId1" Type="http://schemas.openxmlformats.org/officeDocument/2006/relationships/tags" Target="../tags/tag1.xml"/><Relationship Id="rId4"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2" Type="http://schemas.openxmlformats.org/officeDocument/2006/relationships/hyperlink" Target="http://www.microsoft.com/hosting/en/us/services.aspx" TargetMode="Externa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18.jpg"/><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61.png"/><Relationship Id="rId2" Type="http://schemas.openxmlformats.org/officeDocument/2006/relationships/notesSlide" Target="../notesSlides/notesSlide22.xml"/><Relationship Id="rId1" Type="http://schemas.openxmlformats.org/officeDocument/2006/relationships/slideLayout" Target="../slideLayouts/slideLayout232.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3.xml"/><Relationship Id="rId1" Type="http://schemas.openxmlformats.org/officeDocument/2006/relationships/slideLayout" Target="../slideLayouts/slideLayout209.xml"/><Relationship Id="rId5" Type="http://schemas.openxmlformats.org/officeDocument/2006/relationships/image" Target="../media/image64.png"/><Relationship Id="rId4" Type="http://schemas.openxmlformats.org/officeDocument/2006/relationships/image" Target="../media/image63.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2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cid:image003.png@01CE6081.0D676290" TargetMode="External"/><Relationship Id="rId2" Type="http://schemas.openxmlformats.org/officeDocument/2006/relationships/image" Target="../media/image66.png"/><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3.png"/><Relationship Id="rId11" Type="http://schemas.microsoft.com/office/2007/relationships/hdphoto" Target="../media/hdphoto2.wdp"/><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08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Whiteboard Your Private Cloud</a:t>
            </a:r>
            <a:endParaRPr lang="en-US" dirty="0"/>
          </a:p>
        </p:txBody>
      </p:sp>
      <p:sp>
        <p:nvSpPr>
          <p:cNvPr id="30" name="Whiteboard"/>
          <p:cNvSpPr/>
          <p:nvPr/>
        </p:nvSpPr>
        <p:spPr bwMode="auto">
          <a:xfrm>
            <a:off x="1270759" y="1245848"/>
            <a:ext cx="10301564" cy="559437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39" name="Freeform 38"/>
          <p:cNvSpPr/>
          <p:nvPr/>
        </p:nvSpPr>
        <p:spPr bwMode="auto">
          <a:xfrm>
            <a:off x="3350892" y="3681707"/>
            <a:ext cx="445911" cy="40821"/>
          </a:xfrm>
          <a:custGeom>
            <a:avLst/>
            <a:gdLst>
              <a:gd name="connsiteX0" fmla="*/ 0 w 437321"/>
              <a:gd name="connsiteY0" fmla="*/ 0 h 40034"/>
              <a:gd name="connsiteX1" fmla="*/ 286247 w 437321"/>
              <a:gd name="connsiteY1" fmla="*/ 23854 h 40034"/>
              <a:gd name="connsiteX2" fmla="*/ 373711 w 437321"/>
              <a:gd name="connsiteY2" fmla="*/ 31805 h 40034"/>
              <a:gd name="connsiteX3" fmla="*/ 437321 w 437321"/>
              <a:gd name="connsiteY3" fmla="*/ 39757 h 40034"/>
            </a:gdLst>
            <a:ahLst/>
            <a:cxnLst>
              <a:cxn ang="0">
                <a:pos x="connsiteX0" y="connsiteY0"/>
              </a:cxn>
              <a:cxn ang="0">
                <a:pos x="connsiteX1" y="connsiteY1"/>
              </a:cxn>
              <a:cxn ang="0">
                <a:pos x="connsiteX2" y="connsiteY2"/>
              </a:cxn>
              <a:cxn ang="0">
                <a:pos x="connsiteX3" y="connsiteY3"/>
              </a:cxn>
            </a:cxnLst>
            <a:rect l="l" t="t" r="r" b="b"/>
            <a:pathLst>
              <a:path w="437321" h="40034">
                <a:moveTo>
                  <a:pt x="0" y="0"/>
                </a:moveTo>
                <a:cubicBezTo>
                  <a:pt x="157540" y="22505"/>
                  <a:pt x="-68321" y="-8378"/>
                  <a:pt x="286247" y="23854"/>
                </a:cubicBezTo>
                <a:lnTo>
                  <a:pt x="373711" y="31805"/>
                </a:lnTo>
                <a:cubicBezTo>
                  <a:pt x="415801" y="42329"/>
                  <a:pt x="394588" y="39757"/>
                  <a:pt x="437321" y="39757"/>
                </a:cubicBezTo>
              </a:path>
            </a:pathLst>
          </a:cu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32559"/>
            <a:endParaRPr lang="en-US" sz="1835">
              <a:solidFill>
                <a:srgbClr val="FFFFFF"/>
              </a:solidFill>
            </a:endParaRPr>
          </a:p>
        </p:txBody>
      </p:sp>
      <p:sp>
        <p:nvSpPr>
          <p:cNvPr id="61" name="AutoShape 13"/>
          <p:cNvSpPr>
            <a:spLocks noChangeAspect="1" noChangeArrowheads="1" noTextEdit="1"/>
          </p:cNvSpPr>
          <p:nvPr/>
        </p:nvSpPr>
        <p:spPr bwMode="auto">
          <a:xfrm>
            <a:off x="3761834" y="4923909"/>
            <a:ext cx="362584" cy="4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sp>
        <p:nvSpPr>
          <p:cNvPr id="103" name="AutoShape 21"/>
          <p:cNvSpPr>
            <a:spLocks noChangeAspect="1" noChangeArrowheads="1" noTextEdit="1"/>
          </p:cNvSpPr>
          <p:nvPr/>
        </p:nvSpPr>
        <p:spPr bwMode="auto">
          <a:xfrm>
            <a:off x="2225962" y="1809771"/>
            <a:ext cx="3230888" cy="1625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sp>
        <p:nvSpPr>
          <p:cNvPr id="14" name="Text: Infrastructure components"/>
          <p:cNvSpPr txBox="1"/>
          <p:nvPr/>
        </p:nvSpPr>
        <p:spPr>
          <a:xfrm>
            <a:off x="3684061" y="2256726"/>
            <a:ext cx="2591703" cy="3129345"/>
          </a:xfrm>
          <a:prstGeom prst="rect">
            <a:avLst/>
          </a:prstGeom>
          <a:noFill/>
        </p:spPr>
        <p:txBody>
          <a:bodyPr wrap="square" lIns="186472" tIns="149178" rIns="186472" bIns="149178" rtlCol="0">
            <a:spAutoFit/>
          </a:bodyPr>
          <a:lstStyle/>
          <a:p>
            <a:pPr defTabSz="932559">
              <a:lnSpc>
                <a:spcPct val="90000"/>
              </a:lnSpc>
              <a:spcAft>
                <a:spcPts val="612"/>
              </a:spcAft>
            </a:pPr>
            <a:r>
              <a:rPr lang="en-US" sz="2039" dirty="0">
                <a:solidFill>
                  <a:srgbClr val="4D4D4D"/>
                </a:solidFill>
              </a:rPr>
              <a:t>Configure and deploy:</a:t>
            </a:r>
          </a:p>
          <a:p>
            <a:pPr marL="349619" indent="-349619" defTabSz="932559">
              <a:lnSpc>
                <a:spcPct val="90000"/>
              </a:lnSpc>
              <a:spcAft>
                <a:spcPts val="612"/>
              </a:spcAft>
              <a:buFont typeface="Arial" panose="020B0604020202020204" pitchFamily="34" charset="0"/>
              <a:buChar char="•"/>
            </a:pPr>
            <a:r>
              <a:rPr lang="en-US" sz="2039" dirty="0" err="1">
                <a:solidFill>
                  <a:srgbClr val="4D4D4D"/>
                </a:solidFill>
              </a:rPr>
              <a:t>Fibre</a:t>
            </a:r>
            <a:r>
              <a:rPr lang="en-US" sz="2039" dirty="0">
                <a:solidFill>
                  <a:srgbClr val="4D4D4D"/>
                </a:solidFill>
              </a:rPr>
              <a:t> Channel SAN</a:t>
            </a:r>
          </a:p>
          <a:p>
            <a:pPr marL="349619" indent="-349619" defTabSz="932559">
              <a:lnSpc>
                <a:spcPct val="90000"/>
              </a:lnSpc>
              <a:spcAft>
                <a:spcPts val="612"/>
              </a:spcAft>
              <a:buFont typeface="Arial" panose="020B0604020202020204" pitchFamily="34" charset="0"/>
              <a:buChar char="•"/>
            </a:pPr>
            <a:r>
              <a:rPr lang="en-US" sz="2039" dirty="0">
                <a:solidFill>
                  <a:srgbClr val="4D4D4D"/>
                </a:solidFill>
              </a:rPr>
              <a:t>Scale-out file servers from bare metal</a:t>
            </a:r>
          </a:p>
          <a:p>
            <a:pPr marL="349619" indent="-349619" defTabSz="932559">
              <a:lnSpc>
                <a:spcPct val="90000"/>
              </a:lnSpc>
              <a:spcAft>
                <a:spcPts val="612"/>
              </a:spcAft>
              <a:buFont typeface="Arial" panose="020B0604020202020204" pitchFamily="34" charset="0"/>
              <a:buChar char="•"/>
            </a:pPr>
            <a:r>
              <a:rPr lang="en-US" sz="2039" dirty="0">
                <a:solidFill>
                  <a:srgbClr val="4D4D4D"/>
                </a:solidFill>
              </a:rPr>
              <a:t>Clustered Hyper-V hosts</a:t>
            </a:r>
          </a:p>
        </p:txBody>
      </p:sp>
      <p:grpSp>
        <p:nvGrpSpPr>
          <p:cNvPr id="47" name="Networks"/>
          <p:cNvGrpSpPr/>
          <p:nvPr/>
        </p:nvGrpSpPr>
        <p:grpSpPr>
          <a:xfrm>
            <a:off x="4220423" y="1889084"/>
            <a:ext cx="611422" cy="4303493"/>
            <a:chOff x="3581859" y="1853398"/>
            <a:chExt cx="599644" cy="4220593"/>
          </a:xfrm>
        </p:grpSpPr>
        <p:grpSp>
          <p:nvGrpSpPr>
            <p:cNvPr id="45" name="Group 44"/>
            <p:cNvGrpSpPr/>
            <p:nvPr>
              <p:custDataLst>
                <p:custData r:id="rId21"/>
              </p:custDataLst>
            </p:nvPr>
          </p:nvGrpSpPr>
          <p:grpSpPr>
            <a:xfrm>
              <a:off x="3622232" y="1853398"/>
              <a:ext cx="559271" cy="955777"/>
              <a:chOff x="3622232" y="1853398"/>
              <a:chExt cx="559271" cy="955777"/>
            </a:xfrm>
          </p:grpSpPr>
          <p:sp>
            <p:nvSpPr>
              <p:cNvPr id="78" name="Rectangle 16"/>
              <p:cNvSpPr/>
              <p:nvPr/>
            </p:nvSpPr>
            <p:spPr bwMode="auto">
              <a:xfrm rot="16200000">
                <a:off x="3917993" y="2555772"/>
                <a:ext cx="287483" cy="219324"/>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rot="16200000">
                <a:off x="3479964" y="1995666"/>
                <a:ext cx="843808" cy="559271"/>
                <a:chOff x="4089243" y="1758571"/>
                <a:chExt cx="3811329" cy="2526126"/>
              </a:xfrm>
            </p:grpSpPr>
            <p:sp>
              <p:nvSpPr>
                <p:cNvPr id="17" name="Rectangle 16"/>
                <p:cNvSpPr/>
                <p:nvPr/>
              </p:nvSpPr>
              <p:spPr bwMode="auto">
                <a:xfrm>
                  <a:off x="5060628" y="1758571"/>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76" name="Rectangle 16"/>
                <p:cNvSpPr/>
                <p:nvPr/>
              </p:nvSpPr>
              <p:spPr bwMode="auto">
                <a:xfrm>
                  <a:off x="6602062" y="3294049"/>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77" name="Rectangle 16"/>
                <p:cNvSpPr/>
                <p:nvPr/>
              </p:nvSpPr>
              <p:spPr bwMode="auto">
                <a:xfrm>
                  <a:off x="5092130" y="3288992"/>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cxnSp>
              <p:nvCxnSpPr>
                <p:cNvPr id="25" name="Straight Connector 24"/>
                <p:cNvCxnSpPr/>
                <p:nvPr/>
              </p:nvCxnSpPr>
              <p:spPr>
                <a:xfrm>
                  <a:off x="5709883" y="2675029"/>
                  <a:ext cx="0" cy="436391"/>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5709883" y="3063945"/>
                  <a:ext cx="1541434" cy="47475"/>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51317" y="3032217"/>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089243" y="3058739"/>
                  <a:ext cx="779661" cy="5206"/>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117543" y="3047661"/>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692658" y="3080573"/>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91623" y="3080573"/>
                  <a:ext cx="901035" cy="30847"/>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a:off x="3581859" y="2918320"/>
              <a:ext cx="592830" cy="3155671"/>
              <a:chOff x="3581859" y="2918320"/>
              <a:chExt cx="592830" cy="3155671"/>
            </a:xfrm>
          </p:grpSpPr>
          <p:grpSp>
            <p:nvGrpSpPr>
              <p:cNvPr id="99" name="Group 98"/>
              <p:cNvGrpSpPr/>
              <p:nvPr/>
            </p:nvGrpSpPr>
            <p:grpSpPr>
              <a:xfrm rot="16200000">
                <a:off x="3384726" y="3116573"/>
                <a:ext cx="955778" cy="559271"/>
                <a:chOff x="3583496" y="1758571"/>
                <a:chExt cx="4317076" cy="2526126"/>
              </a:xfrm>
            </p:grpSpPr>
            <p:sp>
              <p:nvSpPr>
                <p:cNvPr id="100" name="Rectangle 16"/>
                <p:cNvSpPr/>
                <p:nvPr/>
              </p:nvSpPr>
              <p:spPr bwMode="auto">
                <a:xfrm>
                  <a:off x="3583496" y="3248397"/>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grpSp>
              <p:nvGrpSpPr>
                <p:cNvPr id="101" name="Group 100"/>
                <p:cNvGrpSpPr/>
                <p:nvPr/>
              </p:nvGrpSpPr>
              <p:grpSpPr>
                <a:xfrm>
                  <a:off x="4089243" y="1758571"/>
                  <a:ext cx="3811329" cy="2526126"/>
                  <a:chOff x="4089243" y="1758571"/>
                  <a:chExt cx="3811329" cy="2526126"/>
                </a:xfrm>
              </p:grpSpPr>
              <p:sp>
                <p:nvSpPr>
                  <p:cNvPr id="107" name="Rectangle 16"/>
                  <p:cNvSpPr/>
                  <p:nvPr/>
                </p:nvSpPr>
                <p:spPr bwMode="auto">
                  <a:xfrm>
                    <a:off x="5060628" y="1758571"/>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108" name="Rectangle 16"/>
                  <p:cNvSpPr/>
                  <p:nvPr/>
                </p:nvSpPr>
                <p:spPr bwMode="auto">
                  <a:xfrm>
                    <a:off x="6602062" y="3294049"/>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109" name="Rectangle 16"/>
                  <p:cNvSpPr/>
                  <p:nvPr/>
                </p:nvSpPr>
                <p:spPr bwMode="auto">
                  <a:xfrm>
                    <a:off x="5092130" y="3288992"/>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cxnSp>
                <p:nvCxnSpPr>
                  <p:cNvPr id="110" name="Straight Connector 109"/>
                  <p:cNvCxnSpPr/>
                  <p:nvPr/>
                </p:nvCxnSpPr>
                <p:spPr>
                  <a:xfrm>
                    <a:off x="5709883" y="2675029"/>
                    <a:ext cx="0" cy="436391"/>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5709883" y="3063945"/>
                    <a:ext cx="1541434" cy="47475"/>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251317" y="3032217"/>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4089243" y="3058739"/>
                    <a:ext cx="779661" cy="5206"/>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117543" y="3047661"/>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692658" y="3080573"/>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791623" y="3080573"/>
                    <a:ext cx="901035" cy="30847"/>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17" name="Group 116"/>
              <p:cNvGrpSpPr/>
              <p:nvPr/>
            </p:nvGrpSpPr>
            <p:grpSpPr>
              <a:xfrm rot="16200000">
                <a:off x="3383606" y="4167567"/>
                <a:ext cx="955778" cy="559271"/>
                <a:chOff x="3583496" y="1758571"/>
                <a:chExt cx="4317076" cy="2526126"/>
              </a:xfrm>
            </p:grpSpPr>
            <p:sp>
              <p:nvSpPr>
                <p:cNvPr id="118" name="Rectangle 16"/>
                <p:cNvSpPr/>
                <p:nvPr/>
              </p:nvSpPr>
              <p:spPr bwMode="auto">
                <a:xfrm>
                  <a:off x="3583496" y="3248397"/>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grpSp>
              <p:nvGrpSpPr>
                <p:cNvPr id="119" name="Group 118"/>
                <p:cNvGrpSpPr/>
                <p:nvPr/>
              </p:nvGrpSpPr>
              <p:grpSpPr>
                <a:xfrm>
                  <a:off x="4089243" y="1758571"/>
                  <a:ext cx="3811329" cy="2526126"/>
                  <a:chOff x="4089243" y="1758571"/>
                  <a:chExt cx="3811329" cy="2526126"/>
                </a:xfrm>
              </p:grpSpPr>
              <p:sp>
                <p:nvSpPr>
                  <p:cNvPr id="121" name="Rectangle 16"/>
                  <p:cNvSpPr/>
                  <p:nvPr/>
                </p:nvSpPr>
                <p:spPr bwMode="auto">
                  <a:xfrm>
                    <a:off x="5060628" y="1758571"/>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122" name="Rectangle 16"/>
                  <p:cNvSpPr/>
                  <p:nvPr/>
                </p:nvSpPr>
                <p:spPr bwMode="auto">
                  <a:xfrm>
                    <a:off x="6602062" y="3294049"/>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123" name="Rectangle 16"/>
                  <p:cNvSpPr/>
                  <p:nvPr/>
                </p:nvSpPr>
                <p:spPr bwMode="auto">
                  <a:xfrm>
                    <a:off x="5092130" y="3288992"/>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cxnSp>
                <p:nvCxnSpPr>
                  <p:cNvPr id="124" name="Straight Connector 123"/>
                  <p:cNvCxnSpPr/>
                  <p:nvPr/>
                </p:nvCxnSpPr>
                <p:spPr>
                  <a:xfrm>
                    <a:off x="5709883" y="2675029"/>
                    <a:ext cx="0" cy="436391"/>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V="1">
                    <a:off x="5709883" y="3063945"/>
                    <a:ext cx="1541434" cy="47475"/>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251317" y="3032217"/>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V="1">
                    <a:off x="4089243" y="3058739"/>
                    <a:ext cx="779661" cy="5206"/>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117543" y="3047661"/>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692658" y="3080573"/>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791623" y="3080573"/>
                    <a:ext cx="901035" cy="30847"/>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31" name="Group 130"/>
              <p:cNvGrpSpPr/>
              <p:nvPr/>
            </p:nvGrpSpPr>
            <p:grpSpPr>
              <a:xfrm rot="16200000">
                <a:off x="3417165" y="5316466"/>
                <a:ext cx="955778" cy="559271"/>
                <a:chOff x="3583496" y="1758571"/>
                <a:chExt cx="4317076" cy="2526126"/>
              </a:xfrm>
            </p:grpSpPr>
            <p:sp>
              <p:nvSpPr>
                <p:cNvPr id="132" name="Rectangle 16"/>
                <p:cNvSpPr/>
                <p:nvPr/>
              </p:nvSpPr>
              <p:spPr bwMode="auto">
                <a:xfrm>
                  <a:off x="3583496" y="3248397"/>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grpSp>
              <p:nvGrpSpPr>
                <p:cNvPr id="133" name="Group 132"/>
                <p:cNvGrpSpPr/>
                <p:nvPr/>
              </p:nvGrpSpPr>
              <p:grpSpPr>
                <a:xfrm>
                  <a:off x="4089243" y="1758571"/>
                  <a:ext cx="3811329" cy="2526126"/>
                  <a:chOff x="4089243" y="1758571"/>
                  <a:chExt cx="3811329" cy="2526126"/>
                </a:xfrm>
              </p:grpSpPr>
              <p:sp>
                <p:nvSpPr>
                  <p:cNvPr id="135" name="Rectangle 16"/>
                  <p:cNvSpPr/>
                  <p:nvPr/>
                </p:nvSpPr>
                <p:spPr bwMode="auto">
                  <a:xfrm>
                    <a:off x="5060628" y="1758571"/>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136" name="Rectangle 16"/>
                  <p:cNvSpPr/>
                  <p:nvPr/>
                </p:nvSpPr>
                <p:spPr bwMode="auto">
                  <a:xfrm>
                    <a:off x="6602062" y="3294049"/>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137" name="Rectangle 16"/>
                  <p:cNvSpPr/>
                  <p:nvPr/>
                </p:nvSpPr>
                <p:spPr bwMode="auto">
                  <a:xfrm>
                    <a:off x="5092130" y="3288992"/>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cxnSp>
                <p:nvCxnSpPr>
                  <p:cNvPr id="138" name="Straight Connector 137"/>
                  <p:cNvCxnSpPr/>
                  <p:nvPr/>
                </p:nvCxnSpPr>
                <p:spPr>
                  <a:xfrm>
                    <a:off x="5709883" y="2675029"/>
                    <a:ext cx="0" cy="436391"/>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V="1">
                    <a:off x="5709883" y="3063945"/>
                    <a:ext cx="1541434" cy="47475"/>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7251317" y="3032217"/>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flipV="1">
                    <a:off x="4089243" y="3058739"/>
                    <a:ext cx="779661" cy="5206"/>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4117543" y="3047661"/>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5692658" y="3080573"/>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4791623" y="3080573"/>
                    <a:ext cx="901035" cy="30847"/>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grpSp>
      <p:sp>
        <p:nvSpPr>
          <p:cNvPr id="41" name="SDNText"/>
          <p:cNvSpPr txBox="1"/>
          <p:nvPr/>
        </p:nvSpPr>
        <p:spPr>
          <a:xfrm>
            <a:off x="5234870" y="3027817"/>
            <a:ext cx="3508786" cy="2380685"/>
          </a:xfrm>
          <a:prstGeom prst="rect">
            <a:avLst/>
          </a:prstGeom>
          <a:noFill/>
        </p:spPr>
        <p:txBody>
          <a:bodyPr wrap="square" lIns="186472" tIns="149178" rIns="186472" bIns="149178" rtlCol="0">
            <a:spAutoFit/>
          </a:bodyPr>
          <a:lstStyle/>
          <a:p>
            <a:pPr defTabSz="932559">
              <a:lnSpc>
                <a:spcPct val="90000"/>
              </a:lnSpc>
              <a:spcAft>
                <a:spcPts val="612"/>
              </a:spcAft>
            </a:pPr>
            <a:r>
              <a:rPr lang="en-US" sz="2039" dirty="0">
                <a:solidFill>
                  <a:srgbClr val="4D4D4D"/>
                </a:solidFill>
              </a:rPr>
              <a:t>Networking</a:t>
            </a:r>
          </a:p>
          <a:p>
            <a:pPr marL="349619" indent="-349619" defTabSz="932559">
              <a:lnSpc>
                <a:spcPct val="90000"/>
              </a:lnSpc>
              <a:spcAft>
                <a:spcPts val="612"/>
              </a:spcAft>
              <a:buFont typeface="Arial" panose="020B0604020202020204" pitchFamily="34" charset="0"/>
              <a:buChar char="•"/>
            </a:pPr>
            <a:r>
              <a:rPr lang="en-US" sz="2039" dirty="0">
                <a:solidFill>
                  <a:srgbClr val="4D4D4D"/>
                </a:solidFill>
              </a:rPr>
              <a:t>IP address management</a:t>
            </a:r>
          </a:p>
          <a:p>
            <a:pPr marL="349619" indent="-349619" defTabSz="932559">
              <a:lnSpc>
                <a:spcPct val="90000"/>
              </a:lnSpc>
              <a:spcAft>
                <a:spcPts val="612"/>
              </a:spcAft>
              <a:buFont typeface="Arial" panose="020B0604020202020204" pitchFamily="34" charset="0"/>
              <a:buChar char="•"/>
            </a:pPr>
            <a:r>
              <a:rPr lang="en-US" sz="2039" dirty="0">
                <a:solidFill>
                  <a:srgbClr val="4D4D4D"/>
                </a:solidFill>
              </a:rPr>
              <a:t>Logical switches</a:t>
            </a:r>
          </a:p>
          <a:p>
            <a:pPr marL="349619" indent="-349619" defTabSz="932559">
              <a:lnSpc>
                <a:spcPct val="90000"/>
              </a:lnSpc>
              <a:spcAft>
                <a:spcPts val="612"/>
              </a:spcAft>
              <a:buFont typeface="Arial" panose="020B0604020202020204" pitchFamily="34" charset="0"/>
              <a:buChar char="•"/>
            </a:pPr>
            <a:r>
              <a:rPr lang="en-US" sz="2039" dirty="0">
                <a:solidFill>
                  <a:srgbClr val="4D4D4D"/>
                </a:solidFill>
              </a:rPr>
              <a:t>Logical networks</a:t>
            </a:r>
          </a:p>
          <a:p>
            <a:pPr marL="349619" indent="-349619" defTabSz="932559">
              <a:lnSpc>
                <a:spcPct val="90000"/>
              </a:lnSpc>
              <a:spcAft>
                <a:spcPts val="612"/>
              </a:spcAft>
              <a:buFont typeface="Arial" panose="020B0604020202020204" pitchFamily="34" charset="0"/>
              <a:buChar char="•"/>
            </a:pPr>
            <a:r>
              <a:rPr lang="en-US" sz="2039" dirty="0">
                <a:solidFill>
                  <a:srgbClr val="4D4D4D"/>
                </a:solidFill>
              </a:rPr>
              <a:t>Virtual networks</a:t>
            </a:r>
          </a:p>
          <a:p>
            <a:pPr marL="349619" indent="-349619" defTabSz="932559">
              <a:lnSpc>
                <a:spcPct val="90000"/>
              </a:lnSpc>
              <a:spcAft>
                <a:spcPts val="612"/>
              </a:spcAft>
              <a:buFont typeface="Arial" panose="020B0604020202020204" pitchFamily="34" charset="0"/>
              <a:buChar char="•"/>
            </a:pPr>
            <a:endParaRPr lang="en-US" sz="2039" dirty="0">
              <a:solidFill>
                <a:srgbClr val="4D4D4D"/>
              </a:solidFill>
            </a:endParaRPr>
          </a:p>
        </p:txBody>
      </p:sp>
      <p:sp>
        <p:nvSpPr>
          <p:cNvPr id="44" name="DelegatedCapacityText"/>
          <p:cNvSpPr txBox="1"/>
          <p:nvPr/>
        </p:nvSpPr>
        <p:spPr>
          <a:xfrm>
            <a:off x="7149680" y="3226008"/>
            <a:ext cx="2258488" cy="1148617"/>
          </a:xfrm>
          <a:prstGeom prst="rect">
            <a:avLst/>
          </a:prstGeom>
          <a:noFill/>
        </p:spPr>
        <p:txBody>
          <a:bodyPr vert="horz" wrap="square" lIns="186472" tIns="149178" rIns="186472" bIns="149178" rtlCol="0">
            <a:spAutoFit/>
          </a:bodyPr>
          <a:lstStyle/>
          <a:p>
            <a:pPr defTabSz="932559">
              <a:lnSpc>
                <a:spcPct val="90000"/>
              </a:lnSpc>
              <a:spcAft>
                <a:spcPts val="612"/>
              </a:spcAft>
            </a:pPr>
            <a:r>
              <a:rPr lang="en-US" sz="2039" dirty="0">
                <a:solidFill>
                  <a:srgbClr val="4D4D4D"/>
                </a:solidFill>
              </a:rPr>
              <a:t>Delegated capacity for </a:t>
            </a:r>
            <a:r>
              <a:rPr lang="en-US" sz="2039" dirty="0" smtClean="0">
                <a:solidFill>
                  <a:srgbClr val="4D4D4D"/>
                </a:solidFill>
              </a:rPr>
              <a:t>departments</a:t>
            </a:r>
            <a:endParaRPr lang="en-US" sz="2039" dirty="0">
              <a:solidFill>
                <a:srgbClr val="4D4D4D"/>
              </a:solidFill>
            </a:endParaRPr>
          </a:p>
        </p:txBody>
      </p:sp>
      <p:grpSp>
        <p:nvGrpSpPr>
          <p:cNvPr id="201" name="EnterpriseClouds"/>
          <p:cNvGrpSpPr/>
          <p:nvPr/>
        </p:nvGrpSpPr>
        <p:grpSpPr>
          <a:xfrm>
            <a:off x="5439398" y="1821781"/>
            <a:ext cx="1608723" cy="4697577"/>
            <a:chOff x="5332163" y="1785794"/>
            <a:chExt cx="1577734" cy="4607086"/>
          </a:xfrm>
        </p:grpSpPr>
        <p:grpSp>
          <p:nvGrpSpPr>
            <p:cNvPr id="175" name="EnterpriseCloud1"/>
            <p:cNvGrpSpPr/>
            <p:nvPr/>
          </p:nvGrpSpPr>
          <p:grpSpPr>
            <a:xfrm>
              <a:off x="5332163" y="1785794"/>
              <a:ext cx="1406553" cy="2193235"/>
              <a:chOff x="4481844" y="1680863"/>
              <a:chExt cx="1406553" cy="2193235"/>
            </a:xfrm>
          </p:grpSpPr>
          <p:sp>
            <p:nvSpPr>
              <p:cNvPr id="145" name="Freeform 23"/>
              <p:cNvSpPr>
                <a:spLocks/>
              </p:cNvSpPr>
              <p:nvPr/>
            </p:nvSpPr>
            <p:spPr bwMode="auto">
              <a:xfrm rot="5400000">
                <a:off x="4088503" y="2074204"/>
                <a:ext cx="2193235" cy="1406553"/>
              </a:xfrm>
              <a:custGeom>
                <a:avLst/>
                <a:gdLst>
                  <a:gd name="T0" fmla="*/ 1749 w 17195"/>
                  <a:gd name="T1" fmla="*/ 2919 h 8743"/>
                  <a:gd name="T2" fmla="*/ 3971 w 17195"/>
                  <a:gd name="T3" fmla="*/ 915 h 8743"/>
                  <a:gd name="T4" fmla="*/ 5632 w 17195"/>
                  <a:gd name="T5" fmla="*/ 1143 h 8743"/>
                  <a:gd name="T6" fmla="*/ 8403 w 17195"/>
                  <a:gd name="T7" fmla="*/ 560 h 8743"/>
                  <a:gd name="T8" fmla="*/ 8879 w 17195"/>
                  <a:gd name="T9" fmla="*/ 800 h 8743"/>
                  <a:gd name="T10" fmla="*/ 11129 w 17195"/>
                  <a:gd name="T11" fmla="*/ 284 h 8743"/>
                  <a:gd name="T12" fmla="*/ 11714 w 17195"/>
                  <a:gd name="T13" fmla="*/ 616 h 8743"/>
                  <a:gd name="T14" fmla="*/ 14345 w 17195"/>
                  <a:gd name="T15" fmla="*/ 468 h 8743"/>
                  <a:gd name="T16" fmla="*/ 14975 w 17195"/>
                  <a:gd name="T17" fmla="*/ 1216 h 8743"/>
                  <a:gd name="T18" fmla="*/ 16413 w 17195"/>
                  <a:gd name="T19" fmla="*/ 2945 h 8743"/>
                  <a:gd name="T20" fmla="*/ 16320 w 17195"/>
                  <a:gd name="T21" fmla="*/ 3130 h 8743"/>
                  <a:gd name="T22" fmla="*/ 15841 w 17195"/>
                  <a:gd name="T23" fmla="*/ 5634 h 8743"/>
                  <a:gd name="T24" fmla="*/ 14623 w 17195"/>
                  <a:gd name="T25" fmla="*/ 5986 h 8743"/>
                  <a:gd name="T26" fmla="*/ 12383 w 17195"/>
                  <a:gd name="T27" fmla="*/ 7498 h 8743"/>
                  <a:gd name="T28" fmla="*/ 11223 w 17195"/>
                  <a:gd name="T29" fmla="*/ 7266 h 8743"/>
                  <a:gd name="T30" fmla="*/ 7988 w 17195"/>
                  <a:gd name="T31" fmla="*/ 8457 h 8743"/>
                  <a:gd name="T32" fmla="*/ 6583 w 17195"/>
                  <a:gd name="T33" fmla="*/ 7741 h 8743"/>
                  <a:gd name="T34" fmla="*/ 2512 w 17195"/>
                  <a:gd name="T35" fmla="*/ 7043 h 8743"/>
                  <a:gd name="T36" fmla="*/ 2481 w 17195"/>
                  <a:gd name="T37" fmla="*/ 7006 h 8743"/>
                  <a:gd name="T38" fmla="*/ 622 w 17195"/>
                  <a:gd name="T39" fmla="*/ 6001 h 8743"/>
                  <a:gd name="T40" fmla="*/ 1063 w 17195"/>
                  <a:gd name="T41" fmla="*/ 5084 h 8743"/>
                  <a:gd name="T42" fmla="*/ 466 w 17195"/>
                  <a:gd name="T43" fmla="*/ 3509 h 8743"/>
                  <a:gd name="T44" fmla="*/ 1735 w 17195"/>
                  <a:gd name="T45" fmla="*/ 2945 h 8743"/>
                  <a:gd name="connsiteX0" fmla="*/ 880 w 9667"/>
                  <a:gd name="connsiteY0" fmla="*/ 3154 h 9576"/>
                  <a:gd name="connsiteX1" fmla="*/ 2095 w 9667"/>
                  <a:gd name="connsiteY1" fmla="*/ 435 h 9576"/>
                  <a:gd name="connsiteX2" fmla="*/ 3138 w 9667"/>
                  <a:gd name="connsiteY2" fmla="*/ 1122 h 9576"/>
                  <a:gd name="connsiteX3" fmla="*/ 4750 w 9667"/>
                  <a:gd name="connsiteY3" fmla="*/ 456 h 9576"/>
                  <a:gd name="connsiteX4" fmla="*/ 5027 w 9667"/>
                  <a:gd name="connsiteY4" fmla="*/ 730 h 9576"/>
                  <a:gd name="connsiteX5" fmla="*/ 6335 w 9667"/>
                  <a:gd name="connsiteY5" fmla="*/ 140 h 9576"/>
                  <a:gd name="connsiteX6" fmla="*/ 6675 w 9667"/>
                  <a:gd name="connsiteY6" fmla="*/ 520 h 9576"/>
                  <a:gd name="connsiteX7" fmla="*/ 8206 w 9667"/>
                  <a:gd name="connsiteY7" fmla="*/ 350 h 9576"/>
                  <a:gd name="connsiteX8" fmla="*/ 8572 w 9667"/>
                  <a:gd name="connsiteY8" fmla="*/ 1206 h 9576"/>
                  <a:gd name="connsiteX9" fmla="*/ 9408 w 9667"/>
                  <a:gd name="connsiteY9" fmla="*/ 3183 h 9576"/>
                  <a:gd name="connsiteX10" fmla="*/ 9354 w 9667"/>
                  <a:gd name="connsiteY10" fmla="*/ 3395 h 9576"/>
                  <a:gd name="connsiteX11" fmla="*/ 9076 w 9667"/>
                  <a:gd name="connsiteY11" fmla="*/ 6259 h 9576"/>
                  <a:gd name="connsiteX12" fmla="*/ 8367 w 9667"/>
                  <a:gd name="connsiteY12" fmla="*/ 6662 h 9576"/>
                  <a:gd name="connsiteX13" fmla="*/ 7065 w 9667"/>
                  <a:gd name="connsiteY13" fmla="*/ 8391 h 9576"/>
                  <a:gd name="connsiteX14" fmla="*/ 6390 w 9667"/>
                  <a:gd name="connsiteY14" fmla="*/ 8126 h 9576"/>
                  <a:gd name="connsiteX15" fmla="*/ 4509 w 9667"/>
                  <a:gd name="connsiteY15" fmla="*/ 9488 h 9576"/>
                  <a:gd name="connsiteX16" fmla="*/ 3691 w 9667"/>
                  <a:gd name="connsiteY16" fmla="*/ 8669 h 9576"/>
                  <a:gd name="connsiteX17" fmla="*/ 1324 w 9667"/>
                  <a:gd name="connsiteY17" fmla="*/ 7871 h 9576"/>
                  <a:gd name="connsiteX18" fmla="*/ 1306 w 9667"/>
                  <a:gd name="connsiteY18" fmla="*/ 7828 h 9576"/>
                  <a:gd name="connsiteX19" fmla="*/ 225 w 9667"/>
                  <a:gd name="connsiteY19" fmla="*/ 6679 h 9576"/>
                  <a:gd name="connsiteX20" fmla="*/ 481 w 9667"/>
                  <a:gd name="connsiteY20" fmla="*/ 5630 h 9576"/>
                  <a:gd name="connsiteX21" fmla="*/ 134 w 9667"/>
                  <a:gd name="connsiteY21" fmla="*/ 3828 h 9576"/>
                  <a:gd name="connsiteX22" fmla="*/ 872 w 9667"/>
                  <a:gd name="connsiteY22" fmla="*/ 3183 h 9576"/>
                  <a:gd name="connsiteX0" fmla="*/ 910 w 10000"/>
                  <a:gd name="connsiteY0" fmla="*/ 3294 h 10000"/>
                  <a:gd name="connsiteX1" fmla="*/ 2167 w 10000"/>
                  <a:gd name="connsiteY1" fmla="*/ 454 h 10000"/>
                  <a:gd name="connsiteX2" fmla="*/ 3246 w 10000"/>
                  <a:gd name="connsiteY2" fmla="*/ 1172 h 10000"/>
                  <a:gd name="connsiteX3" fmla="*/ 4914 w 10000"/>
                  <a:gd name="connsiteY3" fmla="*/ 476 h 10000"/>
                  <a:gd name="connsiteX4" fmla="*/ 5200 w 10000"/>
                  <a:gd name="connsiteY4" fmla="*/ 762 h 10000"/>
                  <a:gd name="connsiteX5" fmla="*/ 6553 w 10000"/>
                  <a:gd name="connsiteY5" fmla="*/ 146 h 10000"/>
                  <a:gd name="connsiteX6" fmla="*/ 6905 w 10000"/>
                  <a:gd name="connsiteY6" fmla="*/ 543 h 10000"/>
                  <a:gd name="connsiteX7" fmla="*/ 8489 w 10000"/>
                  <a:gd name="connsiteY7" fmla="*/ 365 h 10000"/>
                  <a:gd name="connsiteX8" fmla="*/ 8867 w 10000"/>
                  <a:gd name="connsiteY8" fmla="*/ 1259 h 10000"/>
                  <a:gd name="connsiteX9" fmla="*/ 9732 w 10000"/>
                  <a:gd name="connsiteY9" fmla="*/ 3324 h 10000"/>
                  <a:gd name="connsiteX10" fmla="*/ 9676 w 10000"/>
                  <a:gd name="connsiteY10" fmla="*/ 3545 h 10000"/>
                  <a:gd name="connsiteX11" fmla="*/ 9389 w 10000"/>
                  <a:gd name="connsiteY11" fmla="*/ 6536 h 10000"/>
                  <a:gd name="connsiteX12" fmla="*/ 8655 w 10000"/>
                  <a:gd name="connsiteY12" fmla="*/ 6957 h 10000"/>
                  <a:gd name="connsiteX13" fmla="*/ 7308 w 10000"/>
                  <a:gd name="connsiteY13" fmla="*/ 8763 h 10000"/>
                  <a:gd name="connsiteX14" fmla="*/ 6610 w 10000"/>
                  <a:gd name="connsiteY14" fmla="*/ 8486 h 10000"/>
                  <a:gd name="connsiteX15" fmla="*/ 4664 w 10000"/>
                  <a:gd name="connsiteY15" fmla="*/ 9908 h 10000"/>
                  <a:gd name="connsiteX16" fmla="*/ 3818 w 10000"/>
                  <a:gd name="connsiteY16" fmla="*/ 9053 h 10000"/>
                  <a:gd name="connsiteX17" fmla="*/ 1370 w 10000"/>
                  <a:gd name="connsiteY17" fmla="*/ 8220 h 10000"/>
                  <a:gd name="connsiteX18" fmla="*/ 1351 w 10000"/>
                  <a:gd name="connsiteY18" fmla="*/ 8175 h 10000"/>
                  <a:gd name="connsiteX19" fmla="*/ 233 w 10000"/>
                  <a:gd name="connsiteY19" fmla="*/ 6975 h 10000"/>
                  <a:gd name="connsiteX20" fmla="*/ 498 w 10000"/>
                  <a:gd name="connsiteY20" fmla="*/ 5879 h 10000"/>
                  <a:gd name="connsiteX21" fmla="*/ 139 w 10000"/>
                  <a:gd name="connsiteY21" fmla="*/ 3997 h 10000"/>
                  <a:gd name="connsiteX22" fmla="*/ 902 w 10000"/>
                  <a:gd name="connsiteY22" fmla="*/ 3324 h 10000"/>
                  <a:gd name="connsiteX0" fmla="*/ 910 w 10000"/>
                  <a:gd name="connsiteY0" fmla="*/ 3383 h 10089"/>
                  <a:gd name="connsiteX1" fmla="*/ 2167 w 10000"/>
                  <a:gd name="connsiteY1" fmla="*/ 543 h 10089"/>
                  <a:gd name="connsiteX2" fmla="*/ 3246 w 10000"/>
                  <a:gd name="connsiteY2" fmla="*/ 1261 h 10089"/>
                  <a:gd name="connsiteX3" fmla="*/ 4914 w 10000"/>
                  <a:gd name="connsiteY3" fmla="*/ 565 h 10089"/>
                  <a:gd name="connsiteX4" fmla="*/ 5200 w 10000"/>
                  <a:gd name="connsiteY4" fmla="*/ 851 h 10089"/>
                  <a:gd name="connsiteX5" fmla="*/ 6553 w 10000"/>
                  <a:gd name="connsiteY5" fmla="*/ 235 h 10089"/>
                  <a:gd name="connsiteX6" fmla="*/ 6905 w 10000"/>
                  <a:gd name="connsiteY6" fmla="*/ 632 h 10089"/>
                  <a:gd name="connsiteX7" fmla="*/ 8649 w 10000"/>
                  <a:gd name="connsiteY7" fmla="*/ 305 h 10089"/>
                  <a:gd name="connsiteX8" fmla="*/ 8867 w 10000"/>
                  <a:gd name="connsiteY8" fmla="*/ 1348 h 10089"/>
                  <a:gd name="connsiteX9" fmla="*/ 9732 w 10000"/>
                  <a:gd name="connsiteY9" fmla="*/ 3413 h 10089"/>
                  <a:gd name="connsiteX10" fmla="*/ 9676 w 10000"/>
                  <a:gd name="connsiteY10" fmla="*/ 3634 h 10089"/>
                  <a:gd name="connsiteX11" fmla="*/ 9389 w 10000"/>
                  <a:gd name="connsiteY11" fmla="*/ 6625 h 10089"/>
                  <a:gd name="connsiteX12" fmla="*/ 8655 w 10000"/>
                  <a:gd name="connsiteY12" fmla="*/ 7046 h 10089"/>
                  <a:gd name="connsiteX13" fmla="*/ 7308 w 10000"/>
                  <a:gd name="connsiteY13" fmla="*/ 8852 h 10089"/>
                  <a:gd name="connsiteX14" fmla="*/ 6610 w 10000"/>
                  <a:gd name="connsiteY14" fmla="*/ 8575 h 10089"/>
                  <a:gd name="connsiteX15" fmla="*/ 4664 w 10000"/>
                  <a:gd name="connsiteY15" fmla="*/ 9997 h 10089"/>
                  <a:gd name="connsiteX16" fmla="*/ 3818 w 10000"/>
                  <a:gd name="connsiteY16" fmla="*/ 9142 h 10089"/>
                  <a:gd name="connsiteX17" fmla="*/ 1370 w 10000"/>
                  <a:gd name="connsiteY17" fmla="*/ 8309 h 10089"/>
                  <a:gd name="connsiteX18" fmla="*/ 1351 w 10000"/>
                  <a:gd name="connsiteY18" fmla="*/ 8264 h 10089"/>
                  <a:gd name="connsiteX19" fmla="*/ 233 w 10000"/>
                  <a:gd name="connsiteY19" fmla="*/ 7064 h 10089"/>
                  <a:gd name="connsiteX20" fmla="*/ 498 w 10000"/>
                  <a:gd name="connsiteY20" fmla="*/ 5968 h 10089"/>
                  <a:gd name="connsiteX21" fmla="*/ 139 w 10000"/>
                  <a:gd name="connsiteY21" fmla="*/ 4086 h 10089"/>
                  <a:gd name="connsiteX22" fmla="*/ 902 w 10000"/>
                  <a:gd name="connsiteY22" fmla="*/ 3413 h 10089"/>
                  <a:gd name="connsiteX0" fmla="*/ 910 w 10000"/>
                  <a:gd name="connsiteY0" fmla="*/ 3383 h 10089"/>
                  <a:gd name="connsiteX1" fmla="*/ 2167 w 10000"/>
                  <a:gd name="connsiteY1" fmla="*/ 543 h 10089"/>
                  <a:gd name="connsiteX2" fmla="*/ 3246 w 10000"/>
                  <a:gd name="connsiteY2" fmla="*/ 1261 h 10089"/>
                  <a:gd name="connsiteX3" fmla="*/ 4914 w 10000"/>
                  <a:gd name="connsiteY3" fmla="*/ 565 h 10089"/>
                  <a:gd name="connsiteX4" fmla="*/ 5220 w 10000"/>
                  <a:gd name="connsiteY4" fmla="*/ 591 h 10089"/>
                  <a:gd name="connsiteX5" fmla="*/ 6553 w 10000"/>
                  <a:gd name="connsiteY5" fmla="*/ 235 h 10089"/>
                  <a:gd name="connsiteX6" fmla="*/ 6905 w 10000"/>
                  <a:gd name="connsiteY6" fmla="*/ 632 h 10089"/>
                  <a:gd name="connsiteX7" fmla="*/ 8649 w 10000"/>
                  <a:gd name="connsiteY7" fmla="*/ 305 h 10089"/>
                  <a:gd name="connsiteX8" fmla="*/ 8867 w 10000"/>
                  <a:gd name="connsiteY8" fmla="*/ 1348 h 10089"/>
                  <a:gd name="connsiteX9" fmla="*/ 9732 w 10000"/>
                  <a:gd name="connsiteY9" fmla="*/ 3413 h 10089"/>
                  <a:gd name="connsiteX10" fmla="*/ 9676 w 10000"/>
                  <a:gd name="connsiteY10" fmla="*/ 3634 h 10089"/>
                  <a:gd name="connsiteX11" fmla="*/ 9389 w 10000"/>
                  <a:gd name="connsiteY11" fmla="*/ 6625 h 10089"/>
                  <a:gd name="connsiteX12" fmla="*/ 8655 w 10000"/>
                  <a:gd name="connsiteY12" fmla="*/ 7046 h 10089"/>
                  <a:gd name="connsiteX13" fmla="*/ 7308 w 10000"/>
                  <a:gd name="connsiteY13" fmla="*/ 8852 h 10089"/>
                  <a:gd name="connsiteX14" fmla="*/ 6610 w 10000"/>
                  <a:gd name="connsiteY14" fmla="*/ 8575 h 10089"/>
                  <a:gd name="connsiteX15" fmla="*/ 4664 w 10000"/>
                  <a:gd name="connsiteY15" fmla="*/ 9997 h 10089"/>
                  <a:gd name="connsiteX16" fmla="*/ 3818 w 10000"/>
                  <a:gd name="connsiteY16" fmla="*/ 9142 h 10089"/>
                  <a:gd name="connsiteX17" fmla="*/ 1370 w 10000"/>
                  <a:gd name="connsiteY17" fmla="*/ 8309 h 10089"/>
                  <a:gd name="connsiteX18" fmla="*/ 1351 w 10000"/>
                  <a:gd name="connsiteY18" fmla="*/ 8264 h 10089"/>
                  <a:gd name="connsiteX19" fmla="*/ 233 w 10000"/>
                  <a:gd name="connsiteY19" fmla="*/ 7064 h 10089"/>
                  <a:gd name="connsiteX20" fmla="*/ 498 w 10000"/>
                  <a:gd name="connsiteY20" fmla="*/ 5968 h 10089"/>
                  <a:gd name="connsiteX21" fmla="*/ 139 w 10000"/>
                  <a:gd name="connsiteY21" fmla="*/ 4086 h 10089"/>
                  <a:gd name="connsiteX22" fmla="*/ 902 w 10000"/>
                  <a:gd name="connsiteY22" fmla="*/ 3413 h 10089"/>
                  <a:gd name="connsiteX0" fmla="*/ 910 w 10000"/>
                  <a:gd name="connsiteY0" fmla="*/ 3383 h 10089"/>
                  <a:gd name="connsiteX1" fmla="*/ 2167 w 10000"/>
                  <a:gd name="connsiteY1" fmla="*/ 543 h 10089"/>
                  <a:gd name="connsiteX2" fmla="*/ 3246 w 10000"/>
                  <a:gd name="connsiteY2" fmla="*/ 1261 h 10089"/>
                  <a:gd name="connsiteX3" fmla="*/ 5014 w 10000"/>
                  <a:gd name="connsiteY3" fmla="*/ 119 h 10089"/>
                  <a:gd name="connsiteX4" fmla="*/ 5220 w 10000"/>
                  <a:gd name="connsiteY4" fmla="*/ 591 h 10089"/>
                  <a:gd name="connsiteX5" fmla="*/ 6553 w 10000"/>
                  <a:gd name="connsiteY5" fmla="*/ 235 h 10089"/>
                  <a:gd name="connsiteX6" fmla="*/ 6905 w 10000"/>
                  <a:gd name="connsiteY6" fmla="*/ 632 h 10089"/>
                  <a:gd name="connsiteX7" fmla="*/ 8649 w 10000"/>
                  <a:gd name="connsiteY7" fmla="*/ 305 h 10089"/>
                  <a:gd name="connsiteX8" fmla="*/ 8867 w 10000"/>
                  <a:gd name="connsiteY8" fmla="*/ 1348 h 10089"/>
                  <a:gd name="connsiteX9" fmla="*/ 9732 w 10000"/>
                  <a:gd name="connsiteY9" fmla="*/ 3413 h 10089"/>
                  <a:gd name="connsiteX10" fmla="*/ 9676 w 10000"/>
                  <a:gd name="connsiteY10" fmla="*/ 3634 h 10089"/>
                  <a:gd name="connsiteX11" fmla="*/ 9389 w 10000"/>
                  <a:gd name="connsiteY11" fmla="*/ 6625 h 10089"/>
                  <a:gd name="connsiteX12" fmla="*/ 8655 w 10000"/>
                  <a:gd name="connsiteY12" fmla="*/ 7046 h 10089"/>
                  <a:gd name="connsiteX13" fmla="*/ 7308 w 10000"/>
                  <a:gd name="connsiteY13" fmla="*/ 8852 h 10089"/>
                  <a:gd name="connsiteX14" fmla="*/ 6610 w 10000"/>
                  <a:gd name="connsiteY14" fmla="*/ 8575 h 10089"/>
                  <a:gd name="connsiteX15" fmla="*/ 4664 w 10000"/>
                  <a:gd name="connsiteY15" fmla="*/ 9997 h 10089"/>
                  <a:gd name="connsiteX16" fmla="*/ 3818 w 10000"/>
                  <a:gd name="connsiteY16" fmla="*/ 9142 h 10089"/>
                  <a:gd name="connsiteX17" fmla="*/ 1370 w 10000"/>
                  <a:gd name="connsiteY17" fmla="*/ 8309 h 10089"/>
                  <a:gd name="connsiteX18" fmla="*/ 1351 w 10000"/>
                  <a:gd name="connsiteY18" fmla="*/ 8264 h 10089"/>
                  <a:gd name="connsiteX19" fmla="*/ 233 w 10000"/>
                  <a:gd name="connsiteY19" fmla="*/ 7064 h 10089"/>
                  <a:gd name="connsiteX20" fmla="*/ 498 w 10000"/>
                  <a:gd name="connsiteY20" fmla="*/ 5968 h 10089"/>
                  <a:gd name="connsiteX21" fmla="*/ 139 w 10000"/>
                  <a:gd name="connsiteY21" fmla="*/ 4086 h 10089"/>
                  <a:gd name="connsiteX22" fmla="*/ 902 w 10000"/>
                  <a:gd name="connsiteY22" fmla="*/ 3413 h 10089"/>
                  <a:gd name="connsiteX0" fmla="*/ 910 w 10000"/>
                  <a:gd name="connsiteY0" fmla="*/ 3594 h 10300"/>
                  <a:gd name="connsiteX1" fmla="*/ 2167 w 10000"/>
                  <a:gd name="connsiteY1" fmla="*/ 754 h 10300"/>
                  <a:gd name="connsiteX2" fmla="*/ 3246 w 10000"/>
                  <a:gd name="connsiteY2" fmla="*/ 1472 h 10300"/>
                  <a:gd name="connsiteX3" fmla="*/ 5014 w 10000"/>
                  <a:gd name="connsiteY3" fmla="*/ 330 h 10300"/>
                  <a:gd name="connsiteX4" fmla="*/ 5320 w 10000"/>
                  <a:gd name="connsiteY4" fmla="*/ 282 h 10300"/>
                  <a:gd name="connsiteX5" fmla="*/ 6553 w 10000"/>
                  <a:gd name="connsiteY5" fmla="*/ 446 h 10300"/>
                  <a:gd name="connsiteX6" fmla="*/ 6905 w 10000"/>
                  <a:gd name="connsiteY6" fmla="*/ 843 h 10300"/>
                  <a:gd name="connsiteX7" fmla="*/ 8649 w 10000"/>
                  <a:gd name="connsiteY7" fmla="*/ 516 h 10300"/>
                  <a:gd name="connsiteX8" fmla="*/ 8867 w 10000"/>
                  <a:gd name="connsiteY8" fmla="*/ 1559 h 10300"/>
                  <a:gd name="connsiteX9" fmla="*/ 9732 w 10000"/>
                  <a:gd name="connsiteY9" fmla="*/ 3624 h 10300"/>
                  <a:gd name="connsiteX10" fmla="*/ 9676 w 10000"/>
                  <a:gd name="connsiteY10" fmla="*/ 3845 h 10300"/>
                  <a:gd name="connsiteX11" fmla="*/ 9389 w 10000"/>
                  <a:gd name="connsiteY11" fmla="*/ 6836 h 10300"/>
                  <a:gd name="connsiteX12" fmla="*/ 8655 w 10000"/>
                  <a:gd name="connsiteY12" fmla="*/ 7257 h 10300"/>
                  <a:gd name="connsiteX13" fmla="*/ 7308 w 10000"/>
                  <a:gd name="connsiteY13" fmla="*/ 9063 h 10300"/>
                  <a:gd name="connsiteX14" fmla="*/ 6610 w 10000"/>
                  <a:gd name="connsiteY14" fmla="*/ 8786 h 10300"/>
                  <a:gd name="connsiteX15" fmla="*/ 4664 w 10000"/>
                  <a:gd name="connsiteY15" fmla="*/ 10208 h 10300"/>
                  <a:gd name="connsiteX16" fmla="*/ 3818 w 10000"/>
                  <a:gd name="connsiteY16" fmla="*/ 9353 h 10300"/>
                  <a:gd name="connsiteX17" fmla="*/ 1370 w 10000"/>
                  <a:gd name="connsiteY17" fmla="*/ 8520 h 10300"/>
                  <a:gd name="connsiteX18" fmla="*/ 1351 w 10000"/>
                  <a:gd name="connsiteY18" fmla="*/ 8475 h 10300"/>
                  <a:gd name="connsiteX19" fmla="*/ 233 w 10000"/>
                  <a:gd name="connsiteY19" fmla="*/ 7275 h 10300"/>
                  <a:gd name="connsiteX20" fmla="*/ 498 w 10000"/>
                  <a:gd name="connsiteY20" fmla="*/ 6179 h 10300"/>
                  <a:gd name="connsiteX21" fmla="*/ 139 w 10000"/>
                  <a:gd name="connsiteY21" fmla="*/ 4297 h 10300"/>
                  <a:gd name="connsiteX22" fmla="*/ 902 w 10000"/>
                  <a:gd name="connsiteY22" fmla="*/ 3624 h 10300"/>
                  <a:gd name="connsiteX0" fmla="*/ 910 w 10000"/>
                  <a:gd name="connsiteY0" fmla="*/ 3422 h 10128"/>
                  <a:gd name="connsiteX1" fmla="*/ 2167 w 10000"/>
                  <a:gd name="connsiteY1" fmla="*/ 582 h 10128"/>
                  <a:gd name="connsiteX2" fmla="*/ 3246 w 10000"/>
                  <a:gd name="connsiteY2" fmla="*/ 1300 h 10128"/>
                  <a:gd name="connsiteX3" fmla="*/ 5014 w 10000"/>
                  <a:gd name="connsiteY3" fmla="*/ 158 h 10128"/>
                  <a:gd name="connsiteX4" fmla="*/ 5220 w 10000"/>
                  <a:gd name="connsiteY4" fmla="*/ 333 h 10128"/>
                  <a:gd name="connsiteX5" fmla="*/ 6553 w 10000"/>
                  <a:gd name="connsiteY5" fmla="*/ 274 h 10128"/>
                  <a:gd name="connsiteX6" fmla="*/ 6905 w 10000"/>
                  <a:gd name="connsiteY6" fmla="*/ 671 h 10128"/>
                  <a:gd name="connsiteX7" fmla="*/ 8649 w 10000"/>
                  <a:gd name="connsiteY7" fmla="*/ 344 h 10128"/>
                  <a:gd name="connsiteX8" fmla="*/ 8867 w 10000"/>
                  <a:gd name="connsiteY8" fmla="*/ 1387 h 10128"/>
                  <a:gd name="connsiteX9" fmla="*/ 9732 w 10000"/>
                  <a:gd name="connsiteY9" fmla="*/ 3452 h 10128"/>
                  <a:gd name="connsiteX10" fmla="*/ 9676 w 10000"/>
                  <a:gd name="connsiteY10" fmla="*/ 3673 h 10128"/>
                  <a:gd name="connsiteX11" fmla="*/ 9389 w 10000"/>
                  <a:gd name="connsiteY11" fmla="*/ 6664 h 10128"/>
                  <a:gd name="connsiteX12" fmla="*/ 8655 w 10000"/>
                  <a:gd name="connsiteY12" fmla="*/ 7085 h 10128"/>
                  <a:gd name="connsiteX13" fmla="*/ 7308 w 10000"/>
                  <a:gd name="connsiteY13" fmla="*/ 8891 h 10128"/>
                  <a:gd name="connsiteX14" fmla="*/ 6610 w 10000"/>
                  <a:gd name="connsiteY14" fmla="*/ 8614 h 10128"/>
                  <a:gd name="connsiteX15" fmla="*/ 4664 w 10000"/>
                  <a:gd name="connsiteY15" fmla="*/ 10036 h 10128"/>
                  <a:gd name="connsiteX16" fmla="*/ 3818 w 10000"/>
                  <a:gd name="connsiteY16" fmla="*/ 9181 h 10128"/>
                  <a:gd name="connsiteX17" fmla="*/ 1370 w 10000"/>
                  <a:gd name="connsiteY17" fmla="*/ 8348 h 10128"/>
                  <a:gd name="connsiteX18" fmla="*/ 1351 w 10000"/>
                  <a:gd name="connsiteY18" fmla="*/ 8303 h 10128"/>
                  <a:gd name="connsiteX19" fmla="*/ 233 w 10000"/>
                  <a:gd name="connsiteY19" fmla="*/ 7103 h 10128"/>
                  <a:gd name="connsiteX20" fmla="*/ 498 w 10000"/>
                  <a:gd name="connsiteY20" fmla="*/ 6007 h 10128"/>
                  <a:gd name="connsiteX21" fmla="*/ 139 w 10000"/>
                  <a:gd name="connsiteY21" fmla="*/ 4125 h 10128"/>
                  <a:gd name="connsiteX22" fmla="*/ 902 w 10000"/>
                  <a:gd name="connsiteY22" fmla="*/ 3452 h 10128"/>
                  <a:gd name="connsiteX0" fmla="*/ 910 w 10000"/>
                  <a:gd name="connsiteY0" fmla="*/ 3476 h 10182"/>
                  <a:gd name="connsiteX1" fmla="*/ 2167 w 10000"/>
                  <a:gd name="connsiteY1" fmla="*/ 636 h 10182"/>
                  <a:gd name="connsiteX2" fmla="*/ 3246 w 10000"/>
                  <a:gd name="connsiteY2" fmla="*/ 1354 h 10182"/>
                  <a:gd name="connsiteX3" fmla="*/ 5014 w 10000"/>
                  <a:gd name="connsiteY3" fmla="*/ 212 h 10182"/>
                  <a:gd name="connsiteX4" fmla="*/ 5120 w 10000"/>
                  <a:gd name="connsiteY4" fmla="*/ 313 h 10182"/>
                  <a:gd name="connsiteX5" fmla="*/ 6553 w 10000"/>
                  <a:gd name="connsiteY5" fmla="*/ 328 h 10182"/>
                  <a:gd name="connsiteX6" fmla="*/ 6905 w 10000"/>
                  <a:gd name="connsiteY6" fmla="*/ 725 h 10182"/>
                  <a:gd name="connsiteX7" fmla="*/ 8649 w 10000"/>
                  <a:gd name="connsiteY7" fmla="*/ 398 h 10182"/>
                  <a:gd name="connsiteX8" fmla="*/ 8867 w 10000"/>
                  <a:gd name="connsiteY8" fmla="*/ 1441 h 10182"/>
                  <a:gd name="connsiteX9" fmla="*/ 9732 w 10000"/>
                  <a:gd name="connsiteY9" fmla="*/ 3506 h 10182"/>
                  <a:gd name="connsiteX10" fmla="*/ 9676 w 10000"/>
                  <a:gd name="connsiteY10" fmla="*/ 3727 h 10182"/>
                  <a:gd name="connsiteX11" fmla="*/ 9389 w 10000"/>
                  <a:gd name="connsiteY11" fmla="*/ 6718 h 10182"/>
                  <a:gd name="connsiteX12" fmla="*/ 8655 w 10000"/>
                  <a:gd name="connsiteY12" fmla="*/ 7139 h 10182"/>
                  <a:gd name="connsiteX13" fmla="*/ 7308 w 10000"/>
                  <a:gd name="connsiteY13" fmla="*/ 8945 h 10182"/>
                  <a:gd name="connsiteX14" fmla="*/ 6610 w 10000"/>
                  <a:gd name="connsiteY14" fmla="*/ 8668 h 10182"/>
                  <a:gd name="connsiteX15" fmla="*/ 4664 w 10000"/>
                  <a:gd name="connsiteY15" fmla="*/ 10090 h 10182"/>
                  <a:gd name="connsiteX16" fmla="*/ 3818 w 10000"/>
                  <a:gd name="connsiteY16" fmla="*/ 9235 h 10182"/>
                  <a:gd name="connsiteX17" fmla="*/ 1370 w 10000"/>
                  <a:gd name="connsiteY17" fmla="*/ 8402 h 10182"/>
                  <a:gd name="connsiteX18" fmla="*/ 1351 w 10000"/>
                  <a:gd name="connsiteY18" fmla="*/ 8357 h 10182"/>
                  <a:gd name="connsiteX19" fmla="*/ 233 w 10000"/>
                  <a:gd name="connsiteY19" fmla="*/ 7157 h 10182"/>
                  <a:gd name="connsiteX20" fmla="*/ 498 w 10000"/>
                  <a:gd name="connsiteY20" fmla="*/ 6061 h 10182"/>
                  <a:gd name="connsiteX21" fmla="*/ 139 w 10000"/>
                  <a:gd name="connsiteY21" fmla="*/ 4179 h 10182"/>
                  <a:gd name="connsiteX22" fmla="*/ 902 w 10000"/>
                  <a:gd name="connsiteY22" fmla="*/ 3506 h 10182"/>
                  <a:gd name="connsiteX0" fmla="*/ 910 w 10000"/>
                  <a:gd name="connsiteY0" fmla="*/ 3476 h 10090"/>
                  <a:gd name="connsiteX1" fmla="*/ 2167 w 10000"/>
                  <a:gd name="connsiteY1" fmla="*/ 636 h 10090"/>
                  <a:gd name="connsiteX2" fmla="*/ 3246 w 10000"/>
                  <a:gd name="connsiteY2" fmla="*/ 1354 h 10090"/>
                  <a:gd name="connsiteX3" fmla="*/ 5014 w 10000"/>
                  <a:gd name="connsiteY3" fmla="*/ 212 h 10090"/>
                  <a:gd name="connsiteX4" fmla="*/ 5120 w 10000"/>
                  <a:gd name="connsiteY4" fmla="*/ 313 h 10090"/>
                  <a:gd name="connsiteX5" fmla="*/ 6553 w 10000"/>
                  <a:gd name="connsiteY5" fmla="*/ 328 h 10090"/>
                  <a:gd name="connsiteX6" fmla="*/ 6905 w 10000"/>
                  <a:gd name="connsiteY6" fmla="*/ 725 h 10090"/>
                  <a:gd name="connsiteX7" fmla="*/ 8649 w 10000"/>
                  <a:gd name="connsiteY7" fmla="*/ 398 h 10090"/>
                  <a:gd name="connsiteX8" fmla="*/ 8867 w 10000"/>
                  <a:gd name="connsiteY8" fmla="*/ 1441 h 10090"/>
                  <a:gd name="connsiteX9" fmla="*/ 9732 w 10000"/>
                  <a:gd name="connsiteY9" fmla="*/ 3506 h 10090"/>
                  <a:gd name="connsiteX10" fmla="*/ 9676 w 10000"/>
                  <a:gd name="connsiteY10" fmla="*/ 3727 h 10090"/>
                  <a:gd name="connsiteX11" fmla="*/ 9389 w 10000"/>
                  <a:gd name="connsiteY11" fmla="*/ 6718 h 10090"/>
                  <a:gd name="connsiteX12" fmla="*/ 8655 w 10000"/>
                  <a:gd name="connsiteY12" fmla="*/ 7139 h 10090"/>
                  <a:gd name="connsiteX13" fmla="*/ 7308 w 10000"/>
                  <a:gd name="connsiteY13" fmla="*/ 8945 h 10090"/>
                  <a:gd name="connsiteX14" fmla="*/ 6610 w 10000"/>
                  <a:gd name="connsiteY14" fmla="*/ 8668 h 10090"/>
                  <a:gd name="connsiteX15" fmla="*/ 4664 w 10000"/>
                  <a:gd name="connsiteY15" fmla="*/ 10090 h 10090"/>
                  <a:gd name="connsiteX16" fmla="*/ 3958 w 10000"/>
                  <a:gd name="connsiteY16" fmla="*/ 8864 h 10090"/>
                  <a:gd name="connsiteX17" fmla="*/ 1370 w 10000"/>
                  <a:gd name="connsiteY17" fmla="*/ 8402 h 10090"/>
                  <a:gd name="connsiteX18" fmla="*/ 1351 w 10000"/>
                  <a:gd name="connsiteY18" fmla="*/ 8357 h 10090"/>
                  <a:gd name="connsiteX19" fmla="*/ 233 w 10000"/>
                  <a:gd name="connsiteY19" fmla="*/ 7157 h 10090"/>
                  <a:gd name="connsiteX20" fmla="*/ 498 w 10000"/>
                  <a:gd name="connsiteY20" fmla="*/ 6061 h 10090"/>
                  <a:gd name="connsiteX21" fmla="*/ 139 w 10000"/>
                  <a:gd name="connsiteY21" fmla="*/ 4179 h 10090"/>
                  <a:gd name="connsiteX22" fmla="*/ 902 w 10000"/>
                  <a:gd name="connsiteY22" fmla="*/ 3506 h 10090"/>
                  <a:gd name="connsiteX0" fmla="*/ 910 w 10000"/>
                  <a:gd name="connsiteY0" fmla="*/ 3476 h 10053"/>
                  <a:gd name="connsiteX1" fmla="*/ 2167 w 10000"/>
                  <a:gd name="connsiteY1" fmla="*/ 636 h 10053"/>
                  <a:gd name="connsiteX2" fmla="*/ 3246 w 10000"/>
                  <a:gd name="connsiteY2" fmla="*/ 1354 h 10053"/>
                  <a:gd name="connsiteX3" fmla="*/ 5014 w 10000"/>
                  <a:gd name="connsiteY3" fmla="*/ 212 h 10053"/>
                  <a:gd name="connsiteX4" fmla="*/ 5120 w 10000"/>
                  <a:gd name="connsiteY4" fmla="*/ 313 h 10053"/>
                  <a:gd name="connsiteX5" fmla="*/ 6553 w 10000"/>
                  <a:gd name="connsiteY5" fmla="*/ 328 h 10053"/>
                  <a:gd name="connsiteX6" fmla="*/ 6905 w 10000"/>
                  <a:gd name="connsiteY6" fmla="*/ 725 h 10053"/>
                  <a:gd name="connsiteX7" fmla="*/ 8649 w 10000"/>
                  <a:gd name="connsiteY7" fmla="*/ 398 h 10053"/>
                  <a:gd name="connsiteX8" fmla="*/ 8867 w 10000"/>
                  <a:gd name="connsiteY8" fmla="*/ 1441 h 10053"/>
                  <a:gd name="connsiteX9" fmla="*/ 9732 w 10000"/>
                  <a:gd name="connsiteY9" fmla="*/ 3506 h 10053"/>
                  <a:gd name="connsiteX10" fmla="*/ 9676 w 10000"/>
                  <a:gd name="connsiteY10" fmla="*/ 3727 h 10053"/>
                  <a:gd name="connsiteX11" fmla="*/ 9389 w 10000"/>
                  <a:gd name="connsiteY11" fmla="*/ 6718 h 10053"/>
                  <a:gd name="connsiteX12" fmla="*/ 8655 w 10000"/>
                  <a:gd name="connsiteY12" fmla="*/ 7139 h 10053"/>
                  <a:gd name="connsiteX13" fmla="*/ 7308 w 10000"/>
                  <a:gd name="connsiteY13" fmla="*/ 8945 h 10053"/>
                  <a:gd name="connsiteX14" fmla="*/ 6610 w 10000"/>
                  <a:gd name="connsiteY14" fmla="*/ 8668 h 10053"/>
                  <a:gd name="connsiteX15" fmla="*/ 5165 w 10000"/>
                  <a:gd name="connsiteY15" fmla="*/ 10053 h 10053"/>
                  <a:gd name="connsiteX16" fmla="*/ 3958 w 10000"/>
                  <a:gd name="connsiteY16" fmla="*/ 8864 h 10053"/>
                  <a:gd name="connsiteX17" fmla="*/ 1370 w 10000"/>
                  <a:gd name="connsiteY17" fmla="*/ 8402 h 10053"/>
                  <a:gd name="connsiteX18" fmla="*/ 1351 w 10000"/>
                  <a:gd name="connsiteY18" fmla="*/ 8357 h 10053"/>
                  <a:gd name="connsiteX19" fmla="*/ 233 w 10000"/>
                  <a:gd name="connsiteY19" fmla="*/ 7157 h 10053"/>
                  <a:gd name="connsiteX20" fmla="*/ 498 w 10000"/>
                  <a:gd name="connsiteY20" fmla="*/ 6061 h 10053"/>
                  <a:gd name="connsiteX21" fmla="*/ 139 w 10000"/>
                  <a:gd name="connsiteY21" fmla="*/ 4179 h 10053"/>
                  <a:gd name="connsiteX22" fmla="*/ 902 w 10000"/>
                  <a:gd name="connsiteY22" fmla="*/ 3506 h 10053"/>
                  <a:gd name="connsiteX0" fmla="*/ 910 w 10000"/>
                  <a:gd name="connsiteY0" fmla="*/ 3563 h 10140"/>
                  <a:gd name="connsiteX1" fmla="*/ 2167 w 10000"/>
                  <a:gd name="connsiteY1" fmla="*/ 723 h 10140"/>
                  <a:gd name="connsiteX2" fmla="*/ 3246 w 10000"/>
                  <a:gd name="connsiteY2" fmla="*/ 1441 h 10140"/>
                  <a:gd name="connsiteX3" fmla="*/ 5014 w 10000"/>
                  <a:gd name="connsiteY3" fmla="*/ 299 h 10140"/>
                  <a:gd name="connsiteX4" fmla="*/ 5080 w 10000"/>
                  <a:gd name="connsiteY4" fmla="*/ 289 h 10140"/>
                  <a:gd name="connsiteX5" fmla="*/ 6553 w 10000"/>
                  <a:gd name="connsiteY5" fmla="*/ 415 h 10140"/>
                  <a:gd name="connsiteX6" fmla="*/ 6905 w 10000"/>
                  <a:gd name="connsiteY6" fmla="*/ 812 h 10140"/>
                  <a:gd name="connsiteX7" fmla="*/ 8649 w 10000"/>
                  <a:gd name="connsiteY7" fmla="*/ 485 h 10140"/>
                  <a:gd name="connsiteX8" fmla="*/ 8867 w 10000"/>
                  <a:gd name="connsiteY8" fmla="*/ 1528 h 10140"/>
                  <a:gd name="connsiteX9" fmla="*/ 9732 w 10000"/>
                  <a:gd name="connsiteY9" fmla="*/ 3593 h 10140"/>
                  <a:gd name="connsiteX10" fmla="*/ 9676 w 10000"/>
                  <a:gd name="connsiteY10" fmla="*/ 3814 h 10140"/>
                  <a:gd name="connsiteX11" fmla="*/ 9389 w 10000"/>
                  <a:gd name="connsiteY11" fmla="*/ 6805 h 10140"/>
                  <a:gd name="connsiteX12" fmla="*/ 8655 w 10000"/>
                  <a:gd name="connsiteY12" fmla="*/ 7226 h 10140"/>
                  <a:gd name="connsiteX13" fmla="*/ 7308 w 10000"/>
                  <a:gd name="connsiteY13" fmla="*/ 9032 h 10140"/>
                  <a:gd name="connsiteX14" fmla="*/ 6610 w 10000"/>
                  <a:gd name="connsiteY14" fmla="*/ 8755 h 10140"/>
                  <a:gd name="connsiteX15" fmla="*/ 5165 w 10000"/>
                  <a:gd name="connsiteY15" fmla="*/ 10140 h 10140"/>
                  <a:gd name="connsiteX16" fmla="*/ 3958 w 10000"/>
                  <a:gd name="connsiteY16" fmla="*/ 8951 h 10140"/>
                  <a:gd name="connsiteX17" fmla="*/ 1370 w 10000"/>
                  <a:gd name="connsiteY17" fmla="*/ 8489 h 10140"/>
                  <a:gd name="connsiteX18" fmla="*/ 1351 w 10000"/>
                  <a:gd name="connsiteY18" fmla="*/ 8444 h 10140"/>
                  <a:gd name="connsiteX19" fmla="*/ 233 w 10000"/>
                  <a:gd name="connsiteY19" fmla="*/ 7244 h 10140"/>
                  <a:gd name="connsiteX20" fmla="*/ 498 w 10000"/>
                  <a:gd name="connsiteY20" fmla="*/ 6148 h 10140"/>
                  <a:gd name="connsiteX21" fmla="*/ 139 w 10000"/>
                  <a:gd name="connsiteY21" fmla="*/ 4266 h 10140"/>
                  <a:gd name="connsiteX22" fmla="*/ 902 w 10000"/>
                  <a:gd name="connsiteY22" fmla="*/ 3593 h 10140"/>
                  <a:gd name="connsiteX0" fmla="*/ 910 w 10000"/>
                  <a:gd name="connsiteY0" fmla="*/ 3456 h 10033"/>
                  <a:gd name="connsiteX1" fmla="*/ 2167 w 10000"/>
                  <a:gd name="connsiteY1" fmla="*/ 616 h 10033"/>
                  <a:gd name="connsiteX2" fmla="*/ 3246 w 10000"/>
                  <a:gd name="connsiteY2" fmla="*/ 1334 h 10033"/>
                  <a:gd name="connsiteX3" fmla="*/ 5014 w 10000"/>
                  <a:gd name="connsiteY3" fmla="*/ 192 h 10033"/>
                  <a:gd name="connsiteX4" fmla="*/ 5095 w 10000"/>
                  <a:gd name="connsiteY4" fmla="*/ 321 h 10033"/>
                  <a:gd name="connsiteX5" fmla="*/ 6553 w 10000"/>
                  <a:gd name="connsiteY5" fmla="*/ 308 h 10033"/>
                  <a:gd name="connsiteX6" fmla="*/ 6905 w 10000"/>
                  <a:gd name="connsiteY6" fmla="*/ 705 h 10033"/>
                  <a:gd name="connsiteX7" fmla="*/ 8649 w 10000"/>
                  <a:gd name="connsiteY7" fmla="*/ 378 h 10033"/>
                  <a:gd name="connsiteX8" fmla="*/ 8867 w 10000"/>
                  <a:gd name="connsiteY8" fmla="*/ 1421 h 10033"/>
                  <a:gd name="connsiteX9" fmla="*/ 9732 w 10000"/>
                  <a:gd name="connsiteY9" fmla="*/ 3486 h 10033"/>
                  <a:gd name="connsiteX10" fmla="*/ 9676 w 10000"/>
                  <a:gd name="connsiteY10" fmla="*/ 3707 h 10033"/>
                  <a:gd name="connsiteX11" fmla="*/ 9389 w 10000"/>
                  <a:gd name="connsiteY11" fmla="*/ 6698 h 10033"/>
                  <a:gd name="connsiteX12" fmla="*/ 8655 w 10000"/>
                  <a:gd name="connsiteY12" fmla="*/ 7119 h 10033"/>
                  <a:gd name="connsiteX13" fmla="*/ 7308 w 10000"/>
                  <a:gd name="connsiteY13" fmla="*/ 8925 h 10033"/>
                  <a:gd name="connsiteX14" fmla="*/ 6610 w 10000"/>
                  <a:gd name="connsiteY14" fmla="*/ 8648 h 10033"/>
                  <a:gd name="connsiteX15" fmla="*/ 5165 w 10000"/>
                  <a:gd name="connsiteY15" fmla="*/ 10033 h 10033"/>
                  <a:gd name="connsiteX16" fmla="*/ 3958 w 10000"/>
                  <a:gd name="connsiteY16" fmla="*/ 8844 h 10033"/>
                  <a:gd name="connsiteX17" fmla="*/ 1370 w 10000"/>
                  <a:gd name="connsiteY17" fmla="*/ 8382 h 10033"/>
                  <a:gd name="connsiteX18" fmla="*/ 1351 w 10000"/>
                  <a:gd name="connsiteY18" fmla="*/ 8337 h 10033"/>
                  <a:gd name="connsiteX19" fmla="*/ 233 w 10000"/>
                  <a:gd name="connsiteY19" fmla="*/ 7137 h 10033"/>
                  <a:gd name="connsiteX20" fmla="*/ 498 w 10000"/>
                  <a:gd name="connsiteY20" fmla="*/ 6041 h 10033"/>
                  <a:gd name="connsiteX21" fmla="*/ 139 w 10000"/>
                  <a:gd name="connsiteY21" fmla="*/ 4159 h 10033"/>
                  <a:gd name="connsiteX22" fmla="*/ 902 w 10000"/>
                  <a:gd name="connsiteY22" fmla="*/ 3486 h 10033"/>
                  <a:gd name="connsiteX0" fmla="*/ 910 w 10000"/>
                  <a:gd name="connsiteY0" fmla="*/ 3384 h 9961"/>
                  <a:gd name="connsiteX1" fmla="*/ 2167 w 10000"/>
                  <a:gd name="connsiteY1" fmla="*/ 544 h 9961"/>
                  <a:gd name="connsiteX2" fmla="*/ 3246 w 10000"/>
                  <a:gd name="connsiteY2" fmla="*/ 1262 h 9961"/>
                  <a:gd name="connsiteX3" fmla="*/ 5014 w 10000"/>
                  <a:gd name="connsiteY3" fmla="*/ 120 h 9961"/>
                  <a:gd name="connsiteX4" fmla="*/ 5095 w 10000"/>
                  <a:gd name="connsiteY4" fmla="*/ 249 h 9961"/>
                  <a:gd name="connsiteX5" fmla="*/ 6553 w 10000"/>
                  <a:gd name="connsiteY5" fmla="*/ 236 h 9961"/>
                  <a:gd name="connsiteX6" fmla="*/ 6905 w 10000"/>
                  <a:gd name="connsiteY6" fmla="*/ 633 h 9961"/>
                  <a:gd name="connsiteX7" fmla="*/ 8649 w 10000"/>
                  <a:gd name="connsiteY7" fmla="*/ 306 h 9961"/>
                  <a:gd name="connsiteX8" fmla="*/ 8867 w 10000"/>
                  <a:gd name="connsiteY8" fmla="*/ 1349 h 9961"/>
                  <a:gd name="connsiteX9" fmla="*/ 9732 w 10000"/>
                  <a:gd name="connsiteY9" fmla="*/ 3414 h 9961"/>
                  <a:gd name="connsiteX10" fmla="*/ 9676 w 10000"/>
                  <a:gd name="connsiteY10" fmla="*/ 3635 h 9961"/>
                  <a:gd name="connsiteX11" fmla="*/ 9389 w 10000"/>
                  <a:gd name="connsiteY11" fmla="*/ 6626 h 9961"/>
                  <a:gd name="connsiteX12" fmla="*/ 8655 w 10000"/>
                  <a:gd name="connsiteY12" fmla="*/ 7047 h 9961"/>
                  <a:gd name="connsiteX13" fmla="*/ 7308 w 10000"/>
                  <a:gd name="connsiteY13" fmla="*/ 8853 h 9961"/>
                  <a:gd name="connsiteX14" fmla="*/ 6610 w 10000"/>
                  <a:gd name="connsiteY14" fmla="*/ 8576 h 9961"/>
                  <a:gd name="connsiteX15" fmla="*/ 5165 w 10000"/>
                  <a:gd name="connsiteY15" fmla="*/ 9961 h 9961"/>
                  <a:gd name="connsiteX16" fmla="*/ 3958 w 10000"/>
                  <a:gd name="connsiteY16" fmla="*/ 8772 h 9961"/>
                  <a:gd name="connsiteX17" fmla="*/ 1370 w 10000"/>
                  <a:gd name="connsiteY17" fmla="*/ 8310 h 9961"/>
                  <a:gd name="connsiteX18" fmla="*/ 1351 w 10000"/>
                  <a:gd name="connsiteY18" fmla="*/ 8265 h 9961"/>
                  <a:gd name="connsiteX19" fmla="*/ 233 w 10000"/>
                  <a:gd name="connsiteY19" fmla="*/ 7065 h 9961"/>
                  <a:gd name="connsiteX20" fmla="*/ 498 w 10000"/>
                  <a:gd name="connsiteY20" fmla="*/ 5969 h 9961"/>
                  <a:gd name="connsiteX21" fmla="*/ 139 w 10000"/>
                  <a:gd name="connsiteY21" fmla="*/ 4087 h 9961"/>
                  <a:gd name="connsiteX22" fmla="*/ 902 w 10000"/>
                  <a:gd name="connsiteY22" fmla="*/ 3414 h 9961"/>
                  <a:gd name="connsiteX0" fmla="*/ 910 w 10000"/>
                  <a:gd name="connsiteY0" fmla="*/ 3397 h 10000"/>
                  <a:gd name="connsiteX1" fmla="*/ 2167 w 10000"/>
                  <a:gd name="connsiteY1" fmla="*/ 546 h 10000"/>
                  <a:gd name="connsiteX2" fmla="*/ 3246 w 10000"/>
                  <a:gd name="connsiteY2" fmla="*/ 1267 h 10000"/>
                  <a:gd name="connsiteX3" fmla="*/ 5014 w 10000"/>
                  <a:gd name="connsiteY3" fmla="*/ 120 h 10000"/>
                  <a:gd name="connsiteX4" fmla="*/ 5080 w 10000"/>
                  <a:gd name="connsiteY4" fmla="*/ 138 h 10000"/>
                  <a:gd name="connsiteX5" fmla="*/ 6553 w 10000"/>
                  <a:gd name="connsiteY5" fmla="*/ 237 h 10000"/>
                  <a:gd name="connsiteX6" fmla="*/ 6905 w 10000"/>
                  <a:gd name="connsiteY6" fmla="*/ 635 h 10000"/>
                  <a:gd name="connsiteX7" fmla="*/ 8649 w 10000"/>
                  <a:gd name="connsiteY7" fmla="*/ 307 h 10000"/>
                  <a:gd name="connsiteX8" fmla="*/ 8867 w 10000"/>
                  <a:gd name="connsiteY8" fmla="*/ 1354 h 10000"/>
                  <a:gd name="connsiteX9" fmla="*/ 9732 w 10000"/>
                  <a:gd name="connsiteY9" fmla="*/ 3427 h 10000"/>
                  <a:gd name="connsiteX10" fmla="*/ 9676 w 10000"/>
                  <a:gd name="connsiteY10" fmla="*/ 3649 h 10000"/>
                  <a:gd name="connsiteX11" fmla="*/ 9389 w 10000"/>
                  <a:gd name="connsiteY11" fmla="*/ 6652 h 10000"/>
                  <a:gd name="connsiteX12" fmla="*/ 8655 w 10000"/>
                  <a:gd name="connsiteY12" fmla="*/ 7075 h 10000"/>
                  <a:gd name="connsiteX13" fmla="*/ 7308 w 10000"/>
                  <a:gd name="connsiteY13" fmla="*/ 8888 h 10000"/>
                  <a:gd name="connsiteX14" fmla="*/ 6610 w 10000"/>
                  <a:gd name="connsiteY14" fmla="*/ 8610 h 10000"/>
                  <a:gd name="connsiteX15" fmla="*/ 5165 w 10000"/>
                  <a:gd name="connsiteY15" fmla="*/ 10000 h 10000"/>
                  <a:gd name="connsiteX16" fmla="*/ 3958 w 10000"/>
                  <a:gd name="connsiteY16" fmla="*/ 8806 h 10000"/>
                  <a:gd name="connsiteX17" fmla="*/ 1370 w 10000"/>
                  <a:gd name="connsiteY17" fmla="*/ 8343 h 10000"/>
                  <a:gd name="connsiteX18" fmla="*/ 1351 w 10000"/>
                  <a:gd name="connsiteY18" fmla="*/ 8297 h 10000"/>
                  <a:gd name="connsiteX19" fmla="*/ 233 w 10000"/>
                  <a:gd name="connsiteY19" fmla="*/ 7093 h 10000"/>
                  <a:gd name="connsiteX20" fmla="*/ 498 w 10000"/>
                  <a:gd name="connsiteY20" fmla="*/ 5992 h 10000"/>
                  <a:gd name="connsiteX21" fmla="*/ 139 w 10000"/>
                  <a:gd name="connsiteY21" fmla="*/ 4103 h 10000"/>
                  <a:gd name="connsiteX22" fmla="*/ 902 w 10000"/>
                  <a:gd name="connsiteY22" fmla="*/ 3427 h 10000"/>
                  <a:gd name="connsiteX0" fmla="*/ 910 w 10000"/>
                  <a:gd name="connsiteY0" fmla="*/ 3397 h 10006"/>
                  <a:gd name="connsiteX1" fmla="*/ 2167 w 10000"/>
                  <a:gd name="connsiteY1" fmla="*/ 546 h 10006"/>
                  <a:gd name="connsiteX2" fmla="*/ 3246 w 10000"/>
                  <a:gd name="connsiteY2" fmla="*/ 1267 h 10006"/>
                  <a:gd name="connsiteX3" fmla="*/ 5014 w 10000"/>
                  <a:gd name="connsiteY3" fmla="*/ 120 h 10006"/>
                  <a:gd name="connsiteX4" fmla="*/ 5080 w 10000"/>
                  <a:gd name="connsiteY4" fmla="*/ 138 h 10006"/>
                  <a:gd name="connsiteX5" fmla="*/ 6553 w 10000"/>
                  <a:gd name="connsiteY5" fmla="*/ 237 h 10006"/>
                  <a:gd name="connsiteX6" fmla="*/ 6905 w 10000"/>
                  <a:gd name="connsiteY6" fmla="*/ 635 h 10006"/>
                  <a:gd name="connsiteX7" fmla="*/ 8649 w 10000"/>
                  <a:gd name="connsiteY7" fmla="*/ 307 h 10006"/>
                  <a:gd name="connsiteX8" fmla="*/ 8867 w 10000"/>
                  <a:gd name="connsiteY8" fmla="*/ 1354 h 10006"/>
                  <a:gd name="connsiteX9" fmla="*/ 9732 w 10000"/>
                  <a:gd name="connsiteY9" fmla="*/ 3427 h 10006"/>
                  <a:gd name="connsiteX10" fmla="*/ 9676 w 10000"/>
                  <a:gd name="connsiteY10" fmla="*/ 3649 h 10006"/>
                  <a:gd name="connsiteX11" fmla="*/ 9389 w 10000"/>
                  <a:gd name="connsiteY11" fmla="*/ 6652 h 10006"/>
                  <a:gd name="connsiteX12" fmla="*/ 8655 w 10000"/>
                  <a:gd name="connsiteY12" fmla="*/ 7075 h 10006"/>
                  <a:gd name="connsiteX13" fmla="*/ 7308 w 10000"/>
                  <a:gd name="connsiteY13" fmla="*/ 8888 h 10006"/>
                  <a:gd name="connsiteX14" fmla="*/ 6610 w 10000"/>
                  <a:gd name="connsiteY14" fmla="*/ 8610 h 10006"/>
                  <a:gd name="connsiteX15" fmla="*/ 5165 w 10000"/>
                  <a:gd name="connsiteY15" fmla="*/ 10000 h 10006"/>
                  <a:gd name="connsiteX16" fmla="*/ 3673 w 10000"/>
                  <a:gd name="connsiteY16" fmla="*/ 9058 h 10006"/>
                  <a:gd name="connsiteX17" fmla="*/ 1370 w 10000"/>
                  <a:gd name="connsiteY17" fmla="*/ 8343 h 10006"/>
                  <a:gd name="connsiteX18" fmla="*/ 1351 w 10000"/>
                  <a:gd name="connsiteY18" fmla="*/ 8297 h 10006"/>
                  <a:gd name="connsiteX19" fmla="*/ 233 w 10000"/>
                  <a:gd name="connsiteY19" fmla="*/ 7093 h 10006"/>
                  <a:gd name="connsiteX20" fmla="*/ 498 w 10000"/>
                  <a:gd name="connsiteY20" fmla="*/ 5992 h 10006"/>
                  <a:gd name="connsiteX21" fmla="*/ 139 w 10000"/>
                  <a:gd name="connsiteY21" fmla="*/ 4103 h 10006"/>
                  <a:gd name="connsiteX22" fmla="*/ 902 w 10000"/>
                  <a:gd name="connsiteY22" fmla="*/ 3427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006">
                    <a:moveTo>
                      <a:pt x="910" y="3397"/>
                    </a:moveTo>
                    <a:cubicBezTo>
                      <a:pt x="794" y="2229"/>
                      <a:pt x="1314" y="706"/>
                      <a:pt x="2167" y="546"/>
                    </a:cubicBezTo>
                    <a:cubicBezTo>
                      <a:pt x="2514" y="482"/>
                      <a:pt x="2945" y="1025"/>
                      <a:pt x="3246" y="1267"/>
                    </a:cubicBezTo>
                    <a:cubicBezTo>
                      <a:pt x="3566" y="445"/>
                      <a:pt x="4708" y="308"/>
                      <a:pt x="5014" y="120"/>
                    </a:cubicBezTo>
                    <a:cubicBezTo>
                      <a:pt x="5320" y="-68"/>
                      <a:pt x="4995" y="24"/>
                      <a:pt x="5080" y="138"/>
                    </a:cubicBezTo>
                    <a:cubicBezTo>
                      <a:pt x="5568" y="-181"/>
                      <a:pt x="6249" y="154"/>
                      <a:pt x="6553" y="237"/>
                    </a:cubicBezTo>
                    <a:cubicBezTo>
                      <a:pt x="6857" y="320"/>
                      <a:pt x="6812" y="467"/>
                      <a:pt x="6905" y="635"/>
                    </a:cubicBezTo>
                    <a:cubicBezTo>
                      <a:pt x="7306" y="-10"/>
                      <a:pt x="8175" y="-240"/>
                      <a:pt x="8649" y="307"/>
                    </a:cubicBezTo>
                    <a:cubicBezTo>
                      <a:pt x="8846" y="537"/>
                      <a:pt x="8821" y="1005"/>
                      <a:pt x="8867" y="1354"/>
                    </a:cubicBezTo>
                    <a:cubicBezTo>
                      <a:pt x="9524" y="1599"/>
                      <a:pt x="9912" y="2527"/>
                      <a:pt x="9732" y="3427"/>
                    </a:cubicBezTo>
                    <a:cubicBezTo>
                      <a:pt x="9718" y="3503"/>
                      <a:pt x="9699" y="3577"/>
                      <a:pt x="9676" y="3649"/>
                    </a:cubicBezTo>
                    <a:cubicBezTo>
                      <a:pt x="10203" y="4587"/>
                      <a:pt x="10074" y="5933"/>
                      <a:pt x="9389" y="6652"/>
                    </a:cubicBezTo>
                    <a:cubicBezTo>
                      <a:pt x="9175" y="6877"/>
                      <a:pt x="8922" y="7021"/>
                      <a:pt x="8655" y="7075"/>
                    </a:cubicBezTo>
                    <a:cubicBezTo>
                      <a:pt x="8650" y="8084"/>
                      <a:pt x="8046" y="8895"/>
                      <a:pt x="7308" y="8888"/>
                    </a:cubicBezTo>
                    <a:cubicBezTo>
                      <a:pt x="7061" y="8884"/>
                      <a:pt x="6819" y="8787"/>
                      <a:pt x="6610" y="8610"/>
                    </a:cubicBezTo>
                    <a:cubicBezTo>
                      <a:pt x="6361" y="9741"/>
                      <a:pt x="5654" y="9925"/>
                      <a:pt x="5165" y="10000"/>
                    </a:cubicBezTo>
                    <a:cubicBezTo>
                      <a:pt x="4676" y="10075"/>
                      <a:pt x="3875" y="9470"/>
                      <a:pt x="3673" y="9058"/>
                    </a:cubicBezTo>
                    <a:cubicBezTo>
                      <a:pt x="2829" y="9754"/>
                      <a:pt x="1878" y="9501"/>
                      <a:pt x="1370" y="8343"/>
                    </a:cubicBezTo>
                    <a:cubicBezTo>
                      <a:pt x="1363" y="8327"/>
                      <a:pt x="1357" y="8311"/>
                      <a:pt x="1351" y="8297"/>
                    </a:cubicBezTo>
                    <a:cubicBezTo>
                      <a:pt x="798" y="8386"/>
                      <a:pt x="298" y="7847"/>
                      <a:pt x="233" y="7093"/>
                    </a:cubicBezTo>
                    <a:cubicBezTo>
                      <a:pt x="198" y="6691"/>
                      <a:pt x="295" y="6289"/>
                      <a:pt x="498" y="5992"/>
                    </a:cubicBezTo>
                    <a:cubicBezTo>
                      <a:pt x="19" y="5608"/>
                      <a:pt x="-142" y="4761"/>
                      <a:pt x="139" y="4103"/>
                    </a:cubicBezTo>
                    <a:cubicBezTo>
                      <a:pt x="300" y="3724"/>
                      <a:pt x="583" y="3474"/>
                      <a:pt x="902" y="3427"/>
                    </a:cubicBezTo>
                  </a:path>
                </a:pathLst>
              </a:custGeom>
              <a:solidFill>
                <a:schemeClr val="tx1">
                  <a:lumMod val="95000"/>
                </a:schemeClr>
              </a:solidFill>
              <a:ln w="28575">
                <a:solidFill>
                  <a:srgbClr val="646464"/>
                </a:solidFill>
                <a:prstDash val="solid"/>
                <a:round/>
                <a:headEnd/>
                <a:tailEnd/>
              </a:ln>
            </p:spPr>
            <p:txBody>
              <a:bodyPr vert="horz" wrap="square" lIns="93236" tIns="46618" rIns="93236" bIns="46618" numCol="1" anchor="ctr" anchorCtr="0" compatLnSpc="1">
                <a:prstTxWarp prst="textNoShape">
                  <a:avLst/>
                </a:prstTxWarp>
              </a:bodyPr>
              <a:lstStyle/>
              <a:p>
                <a:pPr defTabSz="932559"/>
                <a:endParaRPr lang="en-US" sz="1835" dirty="0">
                  <a:solidFill>
                    <a:srgbClr val="4D4D4D"/>
                  </a:solidFill>
                </a:endParaRPr>
              </a:p>
            </p:txBody>
          </p:sp>
          <p:sp>
            <p:nvSpPr>
              <p:cNvPr id="149" name="Rectangle 16"/>
              <p:cNvSpPr/>
              <p:nvPr>
                <p:custDataLst>
                  <p:custData r:id="rId18"/>
                </p:custDataLst>
              </p:nvPr>
            </p:nvSpPr>
            <p:spPr bwMode="auto">
              <a:xfrm rot="21403921">
                <a:off x="4915003" y="2161551"/>
                <a:ext cx="620783" cy="319011"/>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r>
                  <a:rPr lang="en-US" sz="918" dirty="0">
                    <a:solidFill>
                      <a:srgbClr val="4D4D4D"/>
                    </a:solidFill>
                    <a:ea typeface="Segoe UI" pitchFamily="34" charset="0"/>
                    <a:cs typeface="Segoe UI" pitchFamily="34" charset="0"/>
                  </a:rPr>
                  <a:t>VM</a:t>
                </a:r>
              </a:p>
            </p:txBody>
          </p:sp>
          <p:grpSp>
            <p:nvGrpSpPr>
              <p:cNvPr id="174" name="Group 173"/>
              <p:cNvGrpSpPr/>
              <p:nvPr/>
            </p:nvGrpSpPr>
            <p:grpSpPr>
              <a:xfrm>
                <a:off x="4944601" y="2736048"/>
                <a:ext cx="641914" cy="790175"/>
                <a:chOff x="6868430" y="1625132"/>
                <a:chExt cx="641914" cy="790175"/>
              </a:xfrm>
            </p:grpSpPr>
            <p:sp>
              <p:nvSpPr>
                <p:cNvPr id="148" name="Rectangle 16"/>
                <p:cNvSpPr/>
                <p:nvPr>
                  <p:custDataLst>
                    <p:custData r:id="rId19"/>
                  </p:custDataLst>
                </p:nvPr>
              </p:nvSpPr>
              <p:spPr bwMode="auto">
                <a:xfrm rot="21403921">
                  <a:off x="6868430" y="1625132"/>
                  <a:ext cx="620783" cy="319011"/>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r>
                    <a:rPr lang="en-US" sz="918" dirty="0">
                      <a:solidFill>
                        <a:srgbClr val="4D4D4D"/>
                      </a:solidFill>
                      <a:ea typeface="Segoe UI" pitchFamily="34" charset="0"/>
                      <a:cs typeface="Segoe UI" pitchFamily="34" charset="0"/>
                    </a:rPr>
                    <a:t>VM</a:t>
                  </a:r>
                </a:p>
              </p:txBody>
            </p:sp>
            <p:sp>
              <p:nvSpPr>
                <p:cNvPr id="150" name="Rectangle 16"/>
                <p:cNvSpPr/>
                <p:nvPr>
                  <p:custDataLst>
                    <p:custData r:id="rId20"/>
                  </p:custDataLst>
                </p:nvPr>
              </p:nvSpPr>
              <p:spPr bwMode="auto">
                <a:xfrm rot="21403921">
                  <a:off x="6889561" y="2096296"/>
                  <a:ext cx="620783" cy="319011"/>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r>
                    <a:rPr lang="en-US" sz="918" dirty="0">
                      <a:solidFill>
                        <a:srgbClr val="4D4D4D"/>
                      </a:solidFill>
                      <a:ea typeface="Segoe UI" pitchFamily="34" charset="0"/>
                      <a:cs typeface="Segoe UI" pitchFamily="34" charset="0"/>
                    </a:rPr>
                    <a:t>VM</a:t>
                  </a:r>
                </a:p>
              </p:txBody>
            </p:sp>
            <p:sp>
              <p:nvSpPr>
                <p:cNvPr id="151" name="Line 15"/>
                <p:cNvSpPr>
                  <a:spLocks noChangeShapeType="1"/>
                </p:cNvSpPr>
                <p:nvPr/>
              </p:nvSpPr>
              <p:spPr bwMode="auto">
                <a:xfrm rot="5400000" flipV="1">
                  <a:off x="7053042" y="2035649"/>
                  <a:ext cx="297256" cy="6822"/>
                </a:xfrm>
                <a:prstGeom prst="line">
                  <a:avLst/>
                </a:prstGeom>
                <a:noFill/>
                <a:ln w="28575" cap="flat">
                  <a:solidFill>
                    <a:srgbClr val="646464"/>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4D4D4D"/>
                    </a:solidFill>
                  </a:endParaRPr>
                </a:p>
              </p:txBody>
            </p:sp>
          </p:grpSp>
        </p:grpSp>
        <p:grpSp>
          <p:nvGrpSpPr>
            <p:cNvPr id="176" name="EnterpriseCloud2"/>
            <p:cNvGrpSpPr/>
            <p:nvPr/>
          </p:nvGrpSpPr>
          <p:grpSpPr>
            <a:xfrm>
              <a:off x="5503344" y="4199645"/>
              <a:ext cx="1406553" cy="2193235"/>
              <a:chOff x="4619767" y="3923083"/>
              <a:chExt cx="1406553" cy="2193235"/>
            </a:xfrm>
          </p:grpSpPr>
          <p:sp>
            <p:nvSpPr>
              <p:cNvPr id="146" name="Freeform 23"/>
              <p:cNvSpPr>
                <a:spLocks/>
              </p:cNvSpPr>
              <p:nvPr/>
            </p:nvSpPr>
            <p:spPr bwMode="auto">
              <a:xfrm rot="16200000">
                <a:off x="4226426" y="4316424"/>
                <a:ext cx="2193235" cy="1406553"/>
              </a:xfrm>
              <a:custGeom>
                <a:avLst/>
                <a:gdLst>
                  <a:gd name="T0" fmla="*/ 1749 w 17195"/>
                  <a:gd name="T1" fmla="*/ 2919 h 8743"/>
                  <a:gd name="T2" fmla="*/ 3971 w 17195"/>
                  <a:gd name="T3" fmla="*/ 915 h 8743"/>
                  <a:gd name="T4" fmla="*/ 5632 w 17195"/>
                  <a:gd name="T5" fmla="*/ 1143 h 8743"/>
                  <a:gd name="T6" fmla="*/ 8403 w 17195"/>
                  <a:gd name="T7" fmla="*/ 560 h 8743"/>
                  <a:gd name="T8" fmla="*/ 8879 w 17195"/>
                  <a:gd name="T9" fmla="*/ 800 h 8743"/>
                  <a:gd name="T10" fmla="*/ 11129 w 17195"/>
                  <a:gd name="T11" fmla="*/ 284 h 8743"/>
                  <a:gd name="T12" fmla="*/ 11714 w 17195"/>
                  <a:gd name="T13" fmla="*/ 616 h 8743"/>
                  <a:gd name="T14" fmla="*/ 14345 w 17195"/>
                  <a:gd name="T15" fmla="*/ 468 h 8743"/>
                  <a:gd name="T16" fmla="*/ 14975 w 17195"/>
                  <a:gd name="T17" fmla="*/ 1216 h 8743"/>
                  <a:gd name="T18" fmla="*/ 16413 w 17195"/>
                  <a:gd name="T19" fmla="*/ 2945 h 8743"/>
                  <a:gd name="T20" fmla="*/ 16320 w 17195"/>
                  <a:gd name="T21" fmla="*/ 3130 h 8743"/>
                  <a:gd name="T22" fmla="*/ 15841 w 17195"/>
                  <a:gd name="T23" fmla="*/ 5634 h 8743"/>
                  <a:gd name="T24" fmla="*/ 14623 w 17195"/>
                  <a:gd name="T25" fmla="*/ 5986 h 8743"/>
                  <a:gd name="T26" fmla="*/ 12383 w 17195"/>
                  <a:gd name="T27" fmla="*/ 7498 h 8743"/>
                  <a:gd name="T28" fmla="*/ 11223 w 17195"/>
                  <a:gd name="T29" fmla="*/ 7266 h 8743"/>
                  <a:gd name="T30" fmla="*/ 7988 w 17195"/>
                  <a:gd name="T31" fmla="*/ 8457 h 8743"/>
                  <a:gd name="T32" fmla="*/ 6583 w 17195"/>
                  <a:gd name="T33" fmla="*/ 7741 h 8743"/>
                  <a:gd name="T34" fmla="*/ 2512 w 17195"/>
                  <a:gd name="T35" fmla="*/ 7043 h 8743"/>
                  <a:gd name="T36" fmla="*/ 2481 w 17195"/>
                  <a:gd name="T37" fmla="*/ 7006 h 8743"/>
                  <a:gd name="T38" fmla="*/ 622 w 17195"/>
                  <a:gd name="T39" fmla="*/ 6001 h 8743"/>
                  <a:gd name="T40" fmla="*/ 1063 w 17195"/>
                  <a:gd name="T41" fmla="*/ 5084 h 8743"/>
                  <a:gd name="T42" fmla="*/ 466 w 17195"/>
                  <a:gd name="T43" fmla="*/ 3509 h 8743"/>
                  <a:gd name="T44" fmla="*/ 1735 w 17195"/>
                  <a:gd name="T45" fmla="*/ 2945 h 8743"/>
                  <a:gd name="connsiteX0" fmla="*/ 880 w 9667"/>
                  <a:gd name="connsiteY0" fmla="*/ 3154 h 9576"/>
                  <a:gd name="connsiteX1" fmla="*/ 2095 w 9667"/>
                  <a:gd name="connsiteY1" fmla="*/ 435 h 9576"/>
                  <a:gd name="connsiteX2" fmla="*/ 3138 w 9667"/>
                  <a:gd name="connsiteY2" fmla="*/ 1122 h 9576"/>
                  <a:gd name="connsiteX3" fmla="*/ 4750 w 9667"/>
                  <a:gd name="connsiteY3" fmla="*/ 456 h 9576"/>
                  <a:gd name="connsiteX4" fmla="*/ 5027 w 9667"/>
                  <a:gd name="connsiteY4" fmla="*/ 730 h 9576"/>
                  <a:gd name="connsiteX5" fmla="*/ 6335 w 9667"/>
                  <a:gd name="connsiteY5" fmla="*/ 140 h 9576"/>
                  <a:gd name="connsiteX6" fmla="*/ 6675 w 9667"/>
                  <a:gd name="connsiteY6" fmla="*/ 520 h 9576"/>
                  <a:gd name="connsiteX7" fmla="*/ 8206 w 9667"/>
                  <a:gd name="connsiteY7" fmla="*/ 350 h 9576"/>
                  <a:gd name="connsiteX8" fmla="*/ 8572 w 9667"/>
                  <a:gd name="connsiteY8" fmla="*/ 1206 h 9576"/>
                  <a:gd name="connsiteX9" fmla="*/ 9408 w 9667"/>
                  <a:gd name="connsiteY9" fmla="*/ 3183 h 9576"/>
                  <a:gd name="connsiteX10" fmla="*/ 9354 w 9667"/>
                  <a:gd name="connsiteY10" fmla="*/ 3395 h 9576"/>
                  <a:gd name="connsiteX11" fmla="*/ 9076 w 9667"/>
                  <a:gd name="connsiteY11" fmla="*/ 6259 h 9576"/>
                  <a:gd name="connsiteX12" fmla="*/ 8367 w 9667"/>
                  <a:gd name="connsiteY12" fmla="*/ 6662 h 9576"/>
                  <a:gd name="connsiteX13" fmla="*/ 7065 w 9667"/>
                  <a:gd name="connsiteY13" fmla="*/ 8391 h 9576"/>
                  <a:gd name="connsiteX14" fmla="*/ 6390 w 9667"/>
                  <a:gd name="connsiteY14" fmla="*/ 8126 h 9576"/>
                  <a:gd name="connsiteX15" fmla="*/ 4509 w 9667"/>
                  <a:gd name="connsiteY15" fmla="*/ 9488 h 9576"/>
                  <a:gd name="connsiteX16" fmla="*/ 3691 w 9667"/>
                  <a:gd name="connsiteY16" fmla="*/ 8669 h 9576"/>
                  <a:gd name="connsiteX17" fmla="*/ 1324 w 9667"/>
                  <a:gd name="connsiteY17" fmla="*/ 7871 h 9576"/>
                  <a:gd name="connsiteX18" fmla="*/ 1306 w 9667"/>
                  <a:gd name="connsiteY18" fmla="*/ 7828 h 9576"/>
                  <a:gd name="connsiteX19" fmla="*/ 225 w 9667"/>
                  <a:gd name="connsiteY19" fmla="*/ 6679 h 9576"/>
                  <a:gd name="connsiteX20" fmla="*/ 481 w 9667"/>
                  <a:gd name="connsiteY20" fmla="*/ 5630 h 9576"/>
                  <a:gd name="connsiteX21" fmla="*/ 134 w 9667"/>
                  <a:gd name="connsiteY21" fmla="*/ 3828 h 9576"/>
                  <a:gd name="connsiteX22" fmla="*/ 872 w 9667"/>
                  <a:gd name="connsiteY22" fmla="*/ 3183 h 9576"/>
                  <a:gd name="connsiteX0" fmla="*/ 910 w 10000"/>
                  <a:gd name="connsiteY0" fmla="*/ 3294 h 10000"/>
                  <a:gd name="connsiteX1" fmla="*/ 2167 w 10000"/>
                  <a:gd name="connsiteY1" fmla="*/ 454 h 10000"/>
                  <a:gd name="connsiteX2" fmla="*/ 3246 w 10000"/>
                  <a:gd name="connsiteY2" fmla="*/ 1172 h 10000"/>
                  <a:gd name="connsiteX3" fmla="*/ 4914 w 10000"/>
                  <a:gd name="connsiteY3" fmla="*/ 476 h 10000"/>
                  <a:gd name="connsiteX4" fmla="*/ 5200 w 10000"/>
                  <a:gd name="connsiteY4" fmla="*/ 762 h 10000"/>
                  <a:gd name="connsiteX5" fmla="*/ 6553 w 10000"/>
                  <a:gd name="connsiteY5" fmla="*/ 146 h 10000"/>
                  <a:gd name="connsiteX6" fmla="*/ 6905 w 10000"/>
                  <a:gd name="connsiteY6" fmla="*/ 543 h 10000"/>
                  <a:gd name="connsiteX7" fmla="*/ 8489 w 10000"/>
                  <a:gd name="connsiteY7" fmla="*/ 365 h 10000"/>
                  <a:gd name="connsiteX8" fmla="*/ 8867 w 10000"/>
                  <a:gd name="connsiteY8" fmla="*/ 1259 h 10000"/>
                  <a:gd name="connsiteX9" fmla="*/ 9732 w 10000"/>
                  <a:gd name="connsiteY9" fmla="*/ 3324 h 10000"/>
                  <a:gd name="connsiteX10" fmla="*/ 9676 w 10000"/>
                  <a:gd name="connsiteY10" fmla="*/ 3545 h 10000"/>
                  <a:gd name="connsiteX11" fmla="*/ 9389 w 10000"/>
                  <a:gd name="connsiteY11" fmla="*/ 6536 h 10000"/>
                  <a:gd name="connsiteX12" fmla="*/ 8655 w 10000"/>
                  <a:gd name="connsiteY12" fmla="*/ 6957 h 10000"/>
                  <a:gd name="connsiteX13" fmla="*/ 7308 w 10000"/>
                  <a:gd name="connsiteY13" fmla="*/ 8763 h 10000"/>
                  <a:gd name="connsiteX14" fmla="*/ 6610 w 10000"/>
                  <a:gd name="connsiteY14" fmla="*/ 8486 h 10000"/>
                  <a:gd name="connsiteX15" fmla="*/ 4664 w 10000"/>
                  <a:gd name="connsiteY15" fmla="*/ 9908 h 10000"/>
                  <a:gd name="connsiteX16" fmla="*/ 3818 w 10000"/>
                  <a:gd name="connsiteY16" fmla="*/ 9053 h 10000"/>
                  <a:gd name="connsiteX17" fmla="*/ 1370 w 10000"/>
                  <a:gd name="connsiteY17" fmla="*/ 8220 h 10000"/>
                  <a:gd name="connsiteX18" fmla="*/ 1351 w 10000"/>
                  <a:gd name="connsiteY18" fmla="*/ 8175 h 10000"/>
                  <a:gd name="connsiteX19" fmla="*/ 233 w 10000"/>
                  <a:gd name="connsiteY19" fmla="*/ 6975 h 10000"/>
                  <a:gd name="connsiteX20" fmla="*/ 498 w 10000"/>
                  <a:gd name="connsiteY20" fmla="*/ 5879 h 10000"/>
                  <a:gd name="connsiteX21" fmla="*/ 139 w 10000"/>
                  <a:gd name="connsiteY21" fmla="*/ 3997 h 10000"/>
                  <a:gd name="connsiteX22" fmla="*/ 902 w 10000"/>
                  <a:gd name="connsiteY22" fmla="*/ 3324 h 10000"/>
                  <a:gd name="connsiteX0" fmla="*/ 910 w 10000"/>
                  <a:gd name="connsiteY0" fmla="*/ 3383 h 10089"/>
                  <a:gd name="connsiteX1" fmla="*/ 2167 w 10000"/>
                  <a:gd name="connsiteY1" fmla="*/ 543 h 10089"/>
                  <a:gd name="connsiteX2" fmla="*/ 3246 w 10000"/>
                  <a:gd name="connsiteY2" fmla="*/ 1261 h 10089"/>
                  <a:gd name="connsiteX3" fmla="*/ 4914 w 10000"/>
                  <a:gd name="connsiteY3" fmla="*/ 565 h 10089"/>
                  <a:gd name="connsiteX4" fmla="*/ 5200 w 10000"/>
                  <a:gd name="connsiteY4" fmla="*/ 851 h 10089"/>
                  <a:gd name="connsiteX5" fmla="*/ 6553 w 10000"/>
                  <a:gd name="connsiteY5" fmla="*/ 235 h 10089"/>
                  <a:gd name="connsiteX6" fmla="*/ 6905 w 10000"/>
                  <a:gd name="connsiteY6" fmla="*/ 632 h 10089"/>
                  <a:gd name="connsiteX7" fmla="*/ 8649 w 10000"/>
                  <a:gd name="connsiteY7" fmla="*/ 305 h 10089"/>
                  <a:gd name="connsiteX8" fmla="*/ 8867 w 10000"/>
                  <a:gd name="connsiteY8" fmla="*/ 1348 h 10089"/>
                  <a:gd name="connsiteX9" fmla="*/ 9732 w 10000"/>
                  <a:gd name="connsiteY9" fmla="*/ 3413 h 10089"/>
                  <a:gd name="connsiteX10" fmla="*/ 9676 w 10000"/>
                  <a:gd name="connsiteY10" fmla="*/ 3634 h 10089"/>
                  <a:gd name="connsiteX11" fmla="*/ 9389 w 10000"/>
                  <a:gd name="connsiteY11" fmla="*/ 6625 h 10089"/>
                  <a:gd name="connsiteX12" fmla="*/ 8655 w 10000"/>
                  <a:gd name="connsiteY12" fmla="*/ 7046 h 10089"/>
                  <a:gd name="connsiteX13" fmla="*/ 7308 w 10000"/>
                  <a:gd name="connsiteY13" fmla="*/ 8852 h 10089"/>
                  <a:gd name="connsiteX14" fmla="*/ 6610 w 10000"/>
                  <a:gd name="connsiteY14" fmla="*/ 8575 h 10089"/>
                  <a:gd name="connsiteX15" fmla="*/ 4664 w 10000"/>
                  <a:gd name="connsiteY15" fmla="*/ 9997 h 10089"/>
                  <a:gd name="connsiteX16" fmla="*/ 3818 w 10000"/>
                  <a:gd name="connsiteY16" fmla="*/ 9142 h 10089"/>
                  <a:gd name="connsiteX17" fmla="*/ 1370 w 10000"/>
                  <a:gd name="connsiteY17" fmla="*/ 8309 h 10089"/>
                  <a:gd name="connsiteX18" fmla="*/ 1351 w 10000"/>
                  <a:gd name="connsiteY18" fmla="*/ 8264 h 10089"/>
                  <a:gd name="connsiteX19" fmla="*/ 233 w 10000"/>
                  <a:gd name="connsiteY19" fmla="*/ 7064 h 10089"/>
                  <a:gd name="connsiteX20" fmla="*/ 498 w 10000"/>
                  <a:gd name="connsiteY20" fmla="*/ 5968 h 10089"/>
                  <a:gd name="connsiteX21" fmla="*/ 139 w 10000"/>
                  <a:gd name="connsiteY21" fmla="*/ 4086 h 10089"/>
                  <a:gd name="connsiteX22" fmla="*/ 902 w 10000"/>
                  <a:gd name="connsiteY22" fmla="*/ 3413 h 10089"/>
                  <a:gd name="connsiteX0" fmla="*/ 910 w 10000"/>
                  <a:gd name="connsiteY0" fmla="*/ 3383 h 10089"/>
                  <a:gd name="connsiteX1" fmla="*/ 2167 w 10000"/>
                  <a:gd name="connsiteY1" fmla="*/ 543 h 10089"/>
                  <a:gd name="connsiteX2" fmla="*/ 3246 w 10000"/>
                  <a:gd name="connsiteY2" fmla="*/ 1261 h 10089"/>
                  <a:gd name="connsiteX3" fmla="*/ 4914 w 10000"/>
                  <a:gd name="connsiteY3" fmla="*/ 565 h 10089"/>
                  <a:gd name="connsiteX4" fmla="*/ 5220 w 10000"/>
                  <a:gd name="connsiteY4" fmla="*/ 591 h 10089"/>
                  <a:gd name="connsiteX5" fmla="*/ 6553 w 10000"/>
                  <a:gd name="connsiteY5" fmla="*/ 235 h 10089"/>
                  <a:gd name="connsiteX6" fmla="*/ 6905 w 10000"/>
                  <a:gd name="connsiteY6" fmla="*/ 632 h 10089"/>
                  <a:gd name="connsiteX7" fmla="*/ 8649 w 10000"/>
                  <a:gd name="connsiteY7" fmla="*/ 305 h 10089"/>
                  <a:gd name="connsiteX8" fmla="*/ 8867 w 10000"/>
                  <a:gd name="connsiteY8" fmla="*/ 1348 h 10089"/>
                  <a:gd name="connsiteX9" fmla="*/ 9732 w 10000"/>
                  <a:gd name="connsiteY9" fmla="*/ 3413 h 10089"/>
                  <a:gd name="connsiteX10" fmla="*/ 9676 w 10000"/>
                  <a:gd name="connsiteY10" fmla="*/ 3634 h 10089"/>
                  <a:gd name="connsiteX11" fmla="*/ 9389 w 10000"/>
                  <a:gd name="connsiteY11" fmla="*/ 6625 h 10089"/>
                  <a:gd name="connsiteX12" fmla="*/ 8655 w 10000"/>
                  <a:gd name="connsiteY12" fmla="*/ 7046 h 10089"/>
                  <a:gd name="connsiteX13" fmla="*/ 7308 w 10000"/>
                  <a:gd name="connsiteY13" fmla="*/ 8852 h 10089"/>
                  <a:gd name="connsiteX14" fmla="*/ 6610 w 10000"/>
                  <a:gd name="connsiteY14" fmla="*/ 8575 h 10089"/>
                  <a:gd name="connsiteX15" fmla="*/ 4664 w 10000"/>
                  <a:gd name="connsiteY15" fmla="*/ 9997 h 10089"/>
                  <a:gd name="connsiteX16" fmla="*/ 3818 w 10000"/>
                  <a:gd name="connsiteY16" fmla="*/ 9142 h 10089"/>
                  <a:gd name="connsiteX17" fmla="*/ 1370 w 10000"/>
                  <a:gd name="connsiteY17" fmla="*/ 8309 h 10089"/>
                  <a:gd name="connsiteX18" fmla="*/ 1351 w 10000"/>
                  <a:gd name="connsiteY18" fmla="*/ 8264 h 10089"/>
                  <a:gd name="connsiteX19" fmla="*/ 233 w 10000"/>
                  <a:gd name="connsiteY19" fmla="*/ 7064 h 10089"/>
                  <a:gd name="connsiteX20" fmla="*/ 498 w 10000"/>
                  <a:gd name="connsiteY20" fmla="*/ 5968 h 10089"/>
                  <a:gd name="connsiteX21" fmla="*/ 139 w 10000"/>
                  <a:gd name="connsiteY21" fmla="*/ 4086 h 10089"/>
                  <a:gd name="connsiteX22" fmla="*/ 902 w 10000"/>
                  <a:gd name="connsiteY22" fmla="*/ 3413 h 10089"/>
                  <a:gd name="connsiteX0" fmla="*/ 910 w 10000"/>
                  <a:gd name="connsiteY0" fmla="*/ 3383 h 10089"/>
                  <a:gd name="connsiteX1" fmla="*/ 2167 w 10000"/>
                  <a:gd name="connsiteY1" fmla="*/ 543 h 10089"/>
                  <a:gd name="connsiteX2" fmla="*/ 3246 w 10000"/>
                  <a:gd name="connsiteY2" fmla="*/ 1261 h 10089"/>
                  <a:gd name="connsiteX3" fmla="*/ 5014 w 10000"/>
                  <a:gd name="connsiteY3" fmla="*/ 119 h 10089"/>
                  <a:gd name="connsiteX4" fmla="*/ 5220 w 10000"/>
                  <a:gd name="connsiteY4" fmla="*/ 591 h 10089"/>
                  <a:gd name="connsiteX5" fmla="*/ 6553 w 10000"/>
                  <a:gd name="connsiteY5" fmla="*/ 235 h 10089"/>
                  <a:gd name="connsiteX6" fmla="*/ 6905 w 10000"/>
                  <a:gd name="connsiteY6" fmla="*/ 632 h 10089"/>
                  <a:gd name="connsiteX7" fmla="*/ 8649 w 10000"/>
                  <a:gd name="connsiteY7" fmla="*/ 305 h 10089"/>
                  <a:gd name="connsiteX8" fmla="*/ 8867 w 10000"/>
                  <a:gd name="connsiteY8" fmla="*/ 1348 h 10089"/>
                  <a:gd name="connsiteX9" fmla="*/ 9732 w 10000"/>
                  <a:gd name="connsiteY9" fmla="*/ 3413 h 10089"/>
                  <a:gd name="connsiteX10" fmla="*/ 9676 w 10000"/>
                  <a:gd name="connsiteY10" fmla="*/ 3634 h 10089"/>
                  <a:gd name="connsiteX11" fmla="*/ 9389 w 10000"/>
                  <a:gd name="connsiteY11" fmla="*/ 6625 h 10089"/>
                  <a:gd name="connsiteX12" fmla="*/ 8655 w 10000"/>
                  <a:gd name="connsiteY12" fmla="*/ 7046 h 10089"/>
                  <a:gd name="connsiteX13" fmla="*/ 7308 w 10000"/>
                  <a:gd name="connsiteY13" fmla="*/ 8852 h 10089"/>
                  <a:gd name="connsiteX14" fmla="*/ 6610 w 10000"/>
                  <a:gd name="connsiteY14" fmla="*/ 8575 h 10089"/>
                  <a:gd name="connsiteX15" fmla="*/ 4664 w 10000"/>
                  <a:gd name="connsiteY15" fmla="*/ 9997 h 10089"/>
                  <a:gd name="connsiteX16" fmla="*/ 3818 w 10000"/>
                  <a:gd name="connsiteY16" fmla="*/ 9142 h 10089"/>
                  <a:gd name="connsiteX17" fmla="*/ 1370 w 10000"/>
                  <a:gd name="connsiteY17" fmla="*/ 8309 h 10089"/>
                  <a:gd name="connsiteX18" fmla="*/ 1351 w 10000"/>
                  <a:gd name="connsiteY18" fmla="*/ 8264 h 10089"/>
                  <a:gd name="connsiteX19" fmla="*/ 233 w 10000"/>
                  <a:gd name="connsiteY19" fmla="*/ 7064 h 10089"/>
                  <a:gd name="connsiteX20" fmla="*/ 498 w 10000"/>
                  <a:gd name="connsiteY20" fmla="*/ 5968 h 10089"/>
                  <a:gd name="connsiteX21" fmla="*/ 139 w 10000"/>
                  <a:gd name="connsiteY21" fmla="*/ 4086 h 10089"/>
                  <a:gd name="connsiteX22" fmla="*/ 902 w 10000"/>
                  <a:gd name="connsiteY22" fmla="*/ 3413 h 10089"/>
                  <a:gd name="connsiteX0" fmla="*/ 910 w 10000"/>
                  <a:gd name="connsiteY0" fmla="*/ 3594 h 10300"/>
                  <a:gd name="connsiteX1" fmla="*/ 2167 w 10000"/>
                  <a:gd name="connsiteY1" fmla="*/ 754 h 10300"/>
                  <a:gd name="connsiteX2" fmla="*/ 3246 w 10000"/>
                  <a:gd name="connsiteY2" fmla="*/ 1472 h 10300"/>
                  <a:gd name="connsiteX3" fmla="*/ 5014 w 10000"/>
                  <a:gd name="connsiteY3" fmla="*/ 330 h 10300"/>
                  <a:gd name="connsiteX4" fmla="*/ 5320 w 10000"/>
                  <a:gd name="connsiteY4" fmla="*/ 282 h 10300"/>
                  <a:gd name="connsiteX5" fmla="*/ 6553 w 10000"/>
                  <a:gd name="connsiteY5" fmla="*/ 446 h 10300"/>
                  <a:gd name="connsiteX6" fmla="*/ 6905 w 10000"/>
                  <a:gd name="connsiteY6" fmla="*/ 843 h 10300"/>
                  <a:gd name="connsiteX7" fmla="*/ 8649 w 10000"/>
                  <a:gd name="connsiteY7" fmla="*/ 516 h 10300"/>
                  <a:gd name="connsiteX8" fmla="*/ 8867 w 10000"/>
                  <a:gd name="connsiteY8" fmla="*/ 1559 h 10300"/>
                  <a:gd name="connsiteX9" fmla="*/ 9732 w 10000"/>
                  <a:gd name="connsiteY9" fmla="*/ 3624 h 10300"/>
                  <a:gd name="connsiteX10" fmla="*/ 9676 w 10000"/>
                  <a:gd name="connsiteY10" fmla="*/ 3845 h 10300"/>
                  <a:gd name="connsiteX11" fmla="*/ 9389 w 10000"/>
                  <a:gd name="connsiteY11" fmla="*/ 6836 h 10300"/>
                  <a:gd name="connsiteX12" fmla="*/ 8655 w 10000"/>
                  <a:gd name="connsiteY12" fmla="*/ 7257 h 10300"/>
                  <a:gd name="connsiteX13" fmla="*/ 7308 w 10000"/>
                  <a:gd name="connsiteY13" fmla="*/ 9063 h 10300"/>
                  <a:gd name="connsiteX14" fmla="*/ 6610 w 10000"/>
                  <a:gd name="connsiteY14" fmla="*/ 8786 h 10300"/>
                  <a:gd name="connsiteX15" fmla="*/ 4664 w 10000"/>
                  <a:gd name="connsiteY15" fmla="*/ 10208 h 10300"/>
                  <a:gd name="connsiteX16" fmla="*/ 3818 w 10000"/>
                  <a:gd name="connsiteY16" fmla="*/ 9353 h 10300"/>
                  <a:gd name="connsiteX17" fmla="*/ 1370 w 10000"/>
                  <a:gd name="connsiteY17" fmla="*/ 8520 h 10300"/>
                  <a:gd name="connsiteX18" fmla="*/ 1351 w 10000"/>
                  <a:gd name="connsiteY18" fmla="*/ 8475 h 10300"/>
                  <a:gd name="connsiteX19" fmla="*/ 233 w 10000"/>
                  <a:gd name="connsiteY19" fmla="*/ 7275 h 10300"/>
                  <a:gd name="connsiteX20" fmla="*/ 498 w 10000"/>
                  <a:gd name="connsiteY20" fmla="*/ 6179 h 10300"/>
                  <a:gd name="connsiteX21" fmla="*/ 139 w 10000"/>
                  <a:gd name="connsiteY21" fmla="*/ 4297 h 10300"/>
                  <a:gd name="connsiteX22" fmla="*/ 902 w 10000"/>
                  <a:gd name="connsiteY22" fmla="*/ 3624 h 10300"/>
                  <a:gd name="connsiteX0" fmla="*/ 910 w 10000"/>
                  <a:gd name="connsiteY0" fmla="*/ 3422 h 10128"/>
                  <a:gd name="connsiteX1" fmla="*/ 2167 w 10000"/>
                  <a:gd name="connsiteY1" fmla="*/ 582 h 10128"/>
                  <a:gd name="connsiteX2" fmla="*/ 3246 w 10000"/>
                  <a:gd name="connsiteY2" fmla="*/ 1300 h 10128"/>
                  <a:gd name="connsiteX3" fmla="*/ 5014 w 10000"/>
                  <a:gd name="connsiteY3" fmla="*/ 158 h 10128"/>
                  <a:gd name="connsiteX4" fmla="*/ 5220 w 10000"/>
                  <a:gd name="connsiteY4" fmla="*/ 333 h 10128"/>
                  <a:gd name="connsiteX5" fmla="*/ 6553 w 10000"/>
                  <a:gd name="connsiteY5" fmla="*/ 274 h 10128"/>
                  <a:gd name="connsiteX6" fmla="*/ 6905 w 10000"/>
                  <a:gd name="connsiteY6" fmla="*/ 671 h 10128"/>
                  <a:gd name="connsiteX7" fmla="*/ 8649 w 10000"/>
                  <a:gd name="connsiteY7" fmla="*/ 344 h 10128"/>
                  <a:gd name="connsiteX8" fmla="*/ 8867 w 10000"/>
                  <a:gd name="connsiteY8" fmla="*/ 1387 h 10128"/>
                  <a:gd name="connsiteX9" fmla="*/ 9732 w 10000"/>
                  <a:gd name="connsiteY9" fmla="*/ 3452 h 10128"/>
                  <a:gd name="connsiteX10" fmla="*/ 9676 w 10000"/>
                  <a:gd name="connsiteY10" fmla="*/ 3673 h 10128"/>
                  <a:gd name="connsiteX11" fmla="*/ 9389 w 10000"/>
                  <a:gd name="connsiteY11" fmla="*/ 6664 h 10128"/>
                  <a:gd name="connsiteX12" fmla="*/ 8655 w 10000"/>
                  <a:gd name="connsiteY12" fmla="*/ 7085 h 10128"/>
                  <a:gd name="connsiteX13" fmla="*/ 7308 w 10000"/>
                  <a:gd name="connsiteY13" fmla="*/ 8891 h 10128"/>
                  <a:gd name="connsiteX14" fmla="*/ 6610 w 10000"/>
                  <a:gd name="connsiteY14" fmla="*/ 8614 h 10128"/>
                  <a:gd name="connsiteX15" fmla="*/ 4664 w 10000"/>
                  <a:gd name="connsiteY15" fmla="*/ 10036 h 10128"/>
                  <a:gd name="connsiteX16" fmla="*/ 3818 w 10000"/>
                  <a:gd name="connsiteY16" fmla="*/ 9181 h 10128"/>
                  <a:gd name="connsiteX17" fmla="*/ 1370 w 10000"/>
                  <a:gd name="connsiteY17" fmla="*/ 8348 h 10128"/>
                  <a:gd name="connsiteX18" fmla="*/ 1351 w 10000"/>
                  <a:gd name="connsiteY18" fmla="*/ 8303 h 10128"/>
                  <a:gd name="connsiteX19" fmla="*/ 233 w 10000"/>
                  <a:gd name="connsiteY19" fmla="*/ 7103 h 10128"/>
                  <a:gd name="connsiteX20" fmla="*/ 498 w 10000"/>
                  <a:gd name="connsiteY20" fmla="*/ 6007 h 10128"/>
                  <a:gd name="connsiteX21" fmla="*/ 139 w 10000"/>
                  <a:gd name="connsiteY21" fmla="*/ 4125 h 10128"/>
                  <a:gd name="connsiteX22" fmla="*/ 902 w 10000"/>
                  <a:gd name="connsiteY22" fmla="*/ 3452 h 10128"/>
                  <a:gd name="connsiteX0" fmla="*/ 910 w 10000"/>
                  <a:gd name="connsiteY0" fmla="*/ 3476 h 10182"/>
                  <a:gd name="connsiteX1" fmla="*/ 2167 w 10000"/>
                  <a:gd name="connsiteY1" fmla="*/ 636 h 10182"/>
                  <a:gd name="connsiteX2" fmla="*/ 3246 w 10000"/>
                  <a:gd name="connsiteY2" fmla="*/ 1354 h 10182"/>
                  <a:gd name="connsiteX3" fmla="*/ 5014 w 10000"/>
                  <a:gd name="connsiteY3" fmla="*/ 212 h 10182"/>
                  <a:gd name="connsiteX4" fmla="*/ 5120 w 10000"/>
                  <a:gd name="connsiteY4" fmla="*/ 313 h 10182"/>
                  <a:gd name="connsiteX5" fmla="*/ 6553 w 10000"/>
                  <a:gd name="connsiteY5" fmla="*/ 328 h 10182"/>
                  <a:gd name="connsiteX6" fmla="*/ 6905 w 10000"/>
                  <a:gd name="connsiteY6" fmla="*/ 725 h 10182"/>
                  <a:gd name="connsiteX7" fmla="*/ 8649 w 10000"/>
                  <a:gd name="connsiteY7" fmla="*/ 398 h 10182"/>
                  <a:gd name="connsiteX8" fmla="*/ 8867 w 10000"/>
                  <a:gd name="connsiteY8" fmla="*/ 1441 h 10182"/>
                  <a:gd name="connsiteX9" fmla="*/ 9732 w 10000"/>
                  <a:gd name="connsiteY9" fmla="*/ 3506 h 10182"/>
                  <a:gd name="connsiteX10" fmla="*/ 9676 w 10000"/>
                  <a:gd name="connsiteY10" fmla="*/ 3727 h 10182"/>
                  <a:gd name="connsiteX11" fmla="*/ 9389 w 10000"/>
                  <a:gd name="connsiteY11" fmla="*/ 6718 h 10182"/>
                  <a:gd name="connsiteX12" fmla="*/ 8655 w 10000"/>
                  <a:gd name="connsiteY12" fmla="*/ 7139 h 10182"/>
                  <a:gd name="connsiteX13" fmla="*/ 7308 w 10000"/>
                  <a:gd name="connsiteY13" fmla="*/ 8945 h 10182"/>
                  <a:gd name="connsiteX14" fmla="*/ 6610 w 10000"/>
                  <a:gd name="connsiteY14" fmla="*/ 8668 h 10182"/>
                  <a:gd name="connsiteX15" fmla="*/ 4664 w 10000"/>
                  <a:gd name="connsiteY15" fmla="*/ 10090 h 10182"/>
                  <a:gd name="connsiteX16" fmla="*/ 3818 w 10000"/>
                  <a:gd name="connsiteY16" fmla="*/ 9235 h 10182"/>
                  <a:gd name="connsiteX17" fmla="*/ 1370 w 10000"/>
                  <a:gd name="connsiteY17" fmla="*/ 8402 h 10182"/>
                  <a:gd name="connsiteX18" fmla="*/ 1351 w 10000"/>
                  <a:gd name="connsiteY18" fmla="*/ 8357 h 10182"/>
                  <a:gd name="connsiteX19" fmla="*/ 233 w 10000"/>
                  <a:gd name="connsiteY19" fmla="*/ 7157 h 10182"/>
                  <a:gd name="connsiteX20" fmla="*/ 498 w 10000"/>
                  <a:gd name="connsiteY20" fmla="*/ 6061 h 10182"/>
                  <a:gd name="connsiteX21" fmla="*/ 139 w 10000"/>
                  <a:gd name="connsiteY21" fmla="*/ 4179 h 10182"/>
                  <a:gd name="connsiteX22" fmla="*/ 902 w 10000"/>
                  <a:gd name="connsiteY22" fmla="*/ 3506 h 10182"/>
                  <a:gd name="connsiteX0" fmla="*/ 910 w 10000"/>
                  <a:gd name="connsiteY0" fmla="*/ 3476 h 10090"/>
                  <a:gd name="connsiteX1" fmla="*/ 2167 w 10000"/>
                  <a:gd name="connsiteY1" fmla="*/ 636 h 10090"/>
                  <a:gd name="connsiteX2" fmla="*/ 3246 w 10000"/>
                  <a:gd name="connsiteY2" fmla="*/ 1354 h 10090"/>
                  <a:gd name="connsiteX3" fmla="*/ 5014 w 10000"/>
                  <a:gd name="connsiteY3" fmla="*/ 212 h 10090"/>
                  <a:gd name="connsiteX4" fmla="*/ 5120 w 10000"/>
                  <a:gd name="connsiteY4" fmla="*/ 313 h 10090"/>
                  <a:gd name="connsiteX5" fmla="*/ 6553 w 10000"/>
                  <a:gd name="connsiteY5" fmla="*/ 328 h 10090"/>
                  <a:gd name="connsiteX6" fmla="*/ 6905 w 10000"/>
                  <a:gd name="connsiteY6" fmla="*/ 725 h 10090"/>
                  <a:gd name="connsiteX7" fmla="*/ 8649 w 10000"/>
                  <a:gd name="connsiteY7" fmla="*/ 398 h 10090"/>
                  <a:gd name="connsiteX8" fmla="*/ 8867 w 10000"/>
                  <a:gd name="connsiteY8" fmla="*/ 1441 h 10090"/>
                  <a:gd name="connsiteX9" fmla="*/ 9732 w 10000"/>
                  <a:gd name="connsiteY9" fmla="*/ 3506 h 10090"/>
                  <a:gd name="connsiteX10" fmla="*/ 9676 w 10000"/>
                  <a:gd name="connsiteY10" fmla="*/ 3727 h 10090"/>
                  <a:gd name="connsiteX11" fmla="*/ 9389 w 10000"/>
                  <a:gd name="connsiteY11" fmla="*/ 6718 h 10090"/>
                  <a:gd name="connsiteX12" fmla="*/ 8655 w 10000"/>
                  <a:gd name="connsiteY12" fmla="*/ 7139 h 10090"/>
                  <a:gd name="connsiteX13" fmla="*/ 7308 w 10000"/>
                  <a:gd name="connsiteY13" fmla="*/ 8945 h 10090"/>
                  <a:gd name="connsiteX14" fmla="*/ 6610 w 10000"/>
                  <a:gd name="connsiteY14" fmla="*/ 8668 h 10090"/>
                  <a:gd name="connsiteX15" fmla="*/ 4664 w 10000"/>
                  <a:gd name="connsiteY15" fmla="*/ 10090 h 10090"/>
                  <a:gd name="connsiteX16" fmla="*/ 3958 w 10000"/>
                  <a:gd name="connsiteY16" fmla="*/ 8864 h 10090"/>
                  <a:gd name="connsiteX17" fmla="*/ 1370 w 10000"/>
                  <a:gd name="connsiteY17" fmla="*/ 8402 h 10090"/>
                  <a:gd name="connsiteX18" fmla="*/ 1351 w 10000"/>
                  <a:gd name="connsiteY18" fmla="*/ 8357 h 10090"/>
                  <a:gd name="connsiteX19" fmla="*/ 233 w 10000"/>
                  <a:gd name="connsiteY19" fmla="*/ 7157 h 10090"/>
                  <a:gd name="connsiteX20" fmla="*/ 498 w 10000"/>
                  <a:gd name="connsiteY20" fmla="*/ 6061 h 10090"/>
                  <a:gd name="connsiteX21" fmla="*/ 139 w 10000"/>
                  <a:gd name="connsiteY21" fmla="*/ 4179 h 10090"/>
                  <a:gd name="connsiteX22" fmla="*/ 902 w 10000"/>
                  <a:gd name="connsiteY22" fmla="*/ 3506 h 10090"/>
                  <a:gd name="connsiteX0" fmla="*/ 910 w 10000"/>
                  <a:gd name="connsiteY0" fmla="*/ 3476 h 10053"/>
                  <a:gd name="connsiteX1" fmla="*/ 2167 w 10000"/>
                  <a:gd name="connsiteY1" fmla="*/ 636 h 10053"/>
                  <a:gd name="connsiteX2" fmla="*/ 3246 w 10000"/>
                  <a:gd name="connsiteY2" fmla="*/ 1354 h 10053"/>
                  <a:gd name="connsiteX3" fmla="*/ 5014 w 10000"/>
                  <a:gd name="connsiteY3" fmla="*/ 212 h 10053"/>
                  <a:gd name="connsiteX4" fmla="*/ 5120 w 10000"/>
                  <a:gd name="connsiteY4" fmla="*/ 313 h 10053"/>
                  <a:gd name="connsiteX5" fmla="*/ 6553 w 10000"/>
                  <a:gd name="connsiteY5" fmla="*/ 328 h 10053"/>
                  <a:gd name="connsiteX6" fmla="*/ 6905 w 10000"/>
                  <a:gd name="connsiteY6" fmla="*/ 725 h 10053"/>
                  <a:gd name="connsiteX7" fmla="*/ 8649 w 10000"/>
                  <a:gd name="connsiteY7" fmla="*/ 398 h 10053"/>
                  <a:gd name="connsiteX8" fmla="*/ 8867 w 10000"/>
                  <a:gd name="connsiteY8" fmla="*/ 1441 h 10053"/>
                  <a:gd name="connsiteX9" fmla="*/ 9732 w 10000"/>
                  <a:gd name="connsiteY9" fmla="*/ 3506 h 10053"/>
                  <a:gd name="connsiteX10" fmla="*/ 9676 w 10000"/>
                  <a:gd name="connsiteY10" fmla="*/ 3727 h 10053"/>
                  <a:gd name="connsiteX11" fmla="*/ 9389 w 10000"/>
                  <a:gd name="connsiteY11" fmla="*/ 6718 h 10053"/>
                  <a:gd name="connsiteX12" fmla="*/ 8655 w 10000"/>
                  <a:gd name="connsiteY12" fmla="*/ 7139 h 10053"/>
                  <a:gd name="connsiteX13" fmla="*/ 7308 w 10000"/>
                  <a:gd name="connsiteY13" fmla="*/ 8945 h 10053"/>
                  <a:gd name="connsiteX14" fmla="*/ 6610 w 10000"/>
                  <a:gd name="connsiteY14" fmla="*/ 8668 h 10053"/>
                  <a:gd name="connsiteX15" fmla="*/ 5165 w 10000"/>
                  <a:gd name="connsiteY15" fmla="*/ 10053 h 10053"/>
                  <a:gd name="connsiteX16" fmla="*/ 3958 w 10000"/>
                  <a:gd name="connsiteY16" fmla="*/ 8864 h 10053"/>
                  <a:gd name="connsiteX17" fmla="*/ 1370 w 10000"/>
                  <a:gd name="connsiteY17" fmla="*/ 8402 h 10053"/>
                  <a:gd name="connsiteX18" fmla="*/ 1351 w 10000"/>
                  <a:gd name="connsiteY18" fmla="*/ 8357 h 10053"/>
                  <a:gd name="connsiteX19" fmla="*/ 233 w 10000"/>
                  <a:gd name="connsiteY19" fmla="*/ 7157 h 10053"/>
                  <a:gd name="connsiteX20" fmla="*/ 498 w 10000"/>
                  <a:gd name="connsiteY20" fmla="*/ 6061 h 10053"/>
                  <a:gd name="connsiteX21" fmla="*/ 139 w 10000"/>
                  <a:gd name="connsiteY21" fmla="*/ 4179 h 10053"/>
                  <a:gd name="connsiteX22" fmla="*/ 902 w 10000"/>
                  <a:gd name="connsiteY22" fmla="*/ 3506 h 10053"/>
                  <a:gd name="connsiteX0" fmla="*/ 910 w 10000"/>
                  <a:gd name="connsiteY0" fmla="*/ 3563 h 10140"/>
                  <a:gd name="connsiteX1" fmla="*/ 2167 w 10000"/>
                  <a:gd name="connsiteY1" fmla="*/ 723 h 10140"/>
                  <a:gd name="connsiteX2" fmla="*/ 3246 w 10000"/>
                  <a:gd name="connsiteY2" fmla="*/ 1441 h 10140"/>
                  <a:gd name="connsiteX3" fmla="*/ 5014 w 10000"/>
                  <a:gd name="connsiteY3" fmla="*/ 299 h 10140"/>
                  <a:gd name="connsiteX4" fmla="*/ 5080 w 10000"/>
                  <a:gd name="connsiteY4" fmla="*/ 289 h 10140"/>
                  <a:gd name="connsiteX5" fmla="*/ 6553 w 10000"/>
                  <a:gd name="connsiteY5" fmla="*/ 415 h 10140"/>
                  <a:gd name="connsiteX6" fmla="*/ 6905 w 10000"/>
                  <a:gd name="connsiteY6" fmla="*/ 812 h 10140"/>
                  <a:gd name="connsiteX7" fmla="*/ 8649 w 10000"/>
                  <a:gd name="connsiteY7" fmla="*/ 485 h 10140"/>
                  <a:gd name="connsiteX8" fmla="*/ 8867 w 10000"/>
                  <a:gd name="connsiteY8" fmla="*/ 1528 h 10140"/>
                  <a:gd name="connsiteX9" fmla="*/ 9732 w 10000"/>
                  <a:gd name="connsiteY9" fmla="*/ 3593 h 10140"/>
                  <a:gd name="connsiteX10" fmla="*/ 9676 w 10000"/>
                  <a:gd name="connsiteY10" fmla="*/ 3814 h 10140"/>
                  <a:gd name="connsiteX11" fmla="*/ 9389 w 10000"/>
                  <a:gd name="connsiteY11" fmla="*/ 6805 h 10140"/>
                  <a:gd name="connsiteX12" fmla="*/ 8655 w 10000"/>
                  <a:gd name="connsiteY12" fmla="*/ 7226 h 10140"/>
                  <a:gd name="connsiteX13" fmla="*/ 7308 w 10000"/>
                  <a:gd name="connsiteY13" fmla="*/ 9032 h 10140"/>
                  <a:gd name="connsiteX14" fmla="*/ 6610 w 10000"/>
                  <a:gd name="connsiteY14" fmla="*/ 8755 h 10140"/>
                  <a:gd name="connsiteX15" fmla="*/ 5165 w 10000"/>
                  <a:gd name="connsiteY15" fmla="*/ 10140 h 10140"/>
                  <a:gd name="connsiteX16" fmla="*/ 3958 w 10000"/>
                  <a:gd name="connsiteY16" fmla="*/ 8951 h 10140"/>
                  <a:gd name="connsiteX17" fmla="*/ 1370 w 10000"/>
                  <a:gd name="connsiteY17" fmla="*/ 8489 h 10140"/>
                  <a:gd name="connsiteX18" fmla="*/ 1351 w 10000"/>
                  <a:gd name="connsiteY18" fmla="*/ 8444 h 10140"/>
                  <a:gd name="connsiteX19" fmla="*/ 233 w 10000"/>
                  <a:gd name="connsiteY19" fmla="*/ 7244 h 10140"/>
                  <a:gd name="connsiteX20" fmla="*/ 498 w 10000"/>
                  <a:gd name="connsiteY20" fmla="*/ 6148 h 10140"/>
                  <a:gd name="connsiteX21" fmla="*/ 139 w 10000"/>
                  <a:gd name="connsiteY21" fmla="*/ 4266 h 10140"/>
                  <a:gd name="connsiteX22" fmla="*/ 902 w 10000"/>
                  <a:gd name="connsiteY22" fmla="*/ 3593 h 10140"/>
                  <a:gd name="connsiteX0" fmla="*/ 910 w 10000"/>
                  <a:gd name="connsiteY0" fmla="*/ 3456 h 10033"/>
                  <a:gd name="connsiteX1" fmla="*/ 2167 w 10000"/>
                  <a:gd name="connsiteY1" fmla="*/ 616 h 10033"/>
                  <a:gd name="connsiteX2" fmla="*/ 3246 w 10000"/>
                  <a:gd name="connsiteY2" fmla="*/ 1334 h 10033"/>
                  <a:gd name="connsiteX3" fmla="*/ 5014 w 10000"/>
                  <a:gd name="connsiteY3" fmla="*/ 192 h 10033"/>
                  <a:gd name="connsiteX4" fmla="*/ 5095 w 10000"/>
                  <a:gd name="connsiteY4" fmla="*/ 321 h 10033"/>
                  <a:gd name="connsiteX5" fmla="*/ 6553 w 10000"/>
                  <a:gd name="connsiteY5" fmla="*/ 308 h 10033"/>
                  <a:gd name="connsiteX6" fmla="*/ 6905 w 10000"/>
                  <a:gd name="connsiteY6" fmla="*/ 705 h 10033"/>
                  <a:gd name="connsiteX7" fmla="*/ 8649 w 10000"/>
                  <a:gd name="connsiteY7" fmla="*/ 378 h 10033"/>
                  <a:gd name="connsiteX8" fmla="*/ 8867 w 10000"/>
                  <a:gd name="connsiteY8" fmla="*/ 1421 h 10033"/>
                  <a:gd name="connsiteX9" fmla="*/ 9732 w 10000"/>
                  <a:gd name="connsiteY9" fmla="*/ 3486 h 10033"/>
                  <a:gd name="connsiteX10" fmla="*/ 9676 w 10000"/>
                  <a:gd name="connsiteY10" fmla="*/ 3707 h 10033"/>
                  <a:gd name="connsiteX11" fmla="*/ 9389 w 10000"/>
                  <a:gd name="connsiteY11" fmla="*/ 6698 h 10033"/>
                  <a:gd name="connsiteX12" fmla="*/ 8655 w 10000"/>
                  <a:gd name="connsiteY12" fmla="*/ 7119 h 10033"/>
                  <a:gd name="connsiteX13" fmla="*/ 7308 w 10000"/>
                  <a:gd name="connsiteY13" fmla="*/ 8925 h 10033"/>
                  <a:gd name="connsiteX14" fmla="*/ 6610 w 10000"/>
                  <a:gd name="connsiteY14" fmla="*/ 8648 h 10033"/>
                  <a:gd name="connsiteX15" fmla="*/ 5165 w 10000"/>
                  <a:gd name="connsiteY15" fmla="*/ 10033 h 10033"/>
                  <a:gd name="connsiteX16" fmla="*/ 3958 w 10000"/>
                  <a:gd name="connsiteY16" fmla="*/ 8844 h 10033"/>
                  <a:gd name="connsiteX17" fmla="*/ 1370 w 10000"/>
                  <a:gd name="connsiteY17" fmla="*/ 8382 h 10033"/>
                  <a:gd name="connsiteX18" fmla="*/ 1351 w 10000"/>
                  <a:gd name="connsiteY18" fmla="*/ 8337 h 10033"/>
                  <a:gd name="connsiteX19" fmla="*/ 233 w 10000"/>
                  <a:gd name="connsiteY19" fmla="*/ 7137 h 10033"/>
                  <a:gd name="connsiteX20" fmla="*/ 498 w 10000"/>
                  <a:gd name="connsiteY20" fmla="*/ 6041 h 10033"/>
                  <a:gd name="connsiteX21" fmla="*/ 139 w 10000"/>
                  <a:gd name="connsiteY21" fmla="*/ 4159 h 10033"/>
                  <a:gd name="connsiteX22" fmla="*/ 902 w 10000"/>
                  <a:gd name="connsiteY22" fmla="*/ 3486 h 10033"/>
                  <a:gd name="connsiteX0" fmla="*/ 910 w 10000"/>
                  <a:gd name="connsiteY0" fmla="*/ 3384 h 9961"/>
                  <a:gd name="connsiteX1" fmla="*/ 2167 w 10000"/>
                  <a:gd name="connsiteY1" fmla="*/ 544 h 9961"/>
                  <a:gd name="connsiteX2" fmla="*/ 3246 w 10000"/>
                  <a:gd name="connsiteY2" fmla="*/ 1262 h 9961"/>
                  <a:gd name="connsiteX3" fmla="*/ 5014 w 10000"/>
                  <a:gd name="connsiteY3" fmla="*/ 120 h 9961"/>
                  <a:gd name="connsiteX4" fmla="*/ 5095 w 10000"/>
                  <a:gd name="connsiteY4" fmla="*/ 249 h 9961"/>
                  <a:gd name="connsiteX5" fmla="*/ 6553 w 10000"/>
                  <a:gd name="connsiteY5" fmla="*/ 236 h 9961"/>
                  <a:gd name="connsiteX6" fmla="*/ 6905 w 10000"/>
                  <a:gd name="connsiteY6" fmla="*/ 633 h 9961"/>
                  <a:gd name="connsiteX7" fmla="*/ 8649 w 10000"/>
                  <a:gd name="connsiteY7" fmla="*/ 306 h 9961"/>
                  <a:gd name="connsiteX8" fmla="*/ 8867 w 10000"/>
                  <a:gd name="connsiteY8" fmla="*/ 1349 h 9961"/>
                  <a:gd name="connsiteX9" fmla="*/ 9732 w 10000"/>
                  <a:gd name="connsiteY9" fmla="*/ 3414 h 9961"/>
                  <a:gd name="connsiteX10" fmla="*/ 9676 w 10000"/>
                  <a:gd name="connsiteY10" fmla="*/ 3635 h 9961"/>
                  <a:gd name="connsiteX11" fmla="*/ 9389 w 10000"/>
                  <a:gd name="connsiteY11" fmla="*/ 6626 h 9961"/>
                  <a:gd name="connsiteX12" fmla="*/ 8655 w 10000"/>
                  <a:gd name="connsiteY12" fmla="*/ 7047 h 9961"/>
                  <a:gd name="connsiteX13" fmla="*/ 7308 w 10000"/>
                  <a:gd name="connsiteY13" fmla="*/ 8853 h 9961"/>
                  <a:gd name="connsiteX14" fmla="*/ 6610 w 10000"/>
                  <a:gd name="connsiteY14" fmla="*/ 8576 h 9961"/>
                  <a:gd name="connsiteX15" fmla="*/ 5165 w 10000"/>
                  <a:gd name="connsiteY15" fmla="*/ 9961 h 9961"/>
                  <a:gd name="connsiteX16" fmla="*/ 3958 w 10000"/>
                  <a:gd name="connsiteY16" fmla="*/ 8772 h 9961"/>
                  <a:gd name="connsiteX17" fmla="*/ 1370 w 10000"/>
                  <a:gd name="connsiteY17" fmla="*/ 8310 h 9961"/>
                  <a:gd name="connsiteX18" fmla="*/ 1351 w 10000"/>
                  <a:gd name="connsiteY18" fmla="*/ 8265 h 9961"/>
                  <a:gd name="connsiteX19" fmla="*/ 233 w 10000"/>
                  <a:gd name="connsiteY19" fmla="*/ 7065 h 9961"/>
                  <a:gd name="connsiteX20" fmla="*/ 498 w 10000"/>
                  <a:gd name="connsiteY20" fmla="*/ 5969 h 9961"/>
                  <a:gd name="connsiteX21" fmla="*/ 139 w 10000"/>
                  <a:gd name="connsiteY21" fmla="*/ 4087 h 9961"/>
                  <a:gd name="connsiteX22" fmla="*/ 902 w 10000"/>
                  <a:gd name="connsiteY22" fmla="*/ 3414 h 9961"/>
                  <a:gd name="connsiteX0" fmla="*/ 910 w 10000"/>
                  <a:gd name="connsiteY0" fmla="*/ 3397 h 10000"/>
                  <a:gd name="connsiteX1" fmla="*/ 2167 w 10000"/>
                  <a:gd name="connsiteY1" fmla="*/ 546 h 10000"/>
                  <a:gd name="connsiteX2" fmla="*/ 3246 w 10000"/>
                  <a:gd name="connsiteY2" fmla="*/ 1267 h 10000"/>
                  <a:gd name="connsiteX3" fmla="*/ 5014 w 10000"/>
                  <a:gd name="connsiteY3" fmla="*/ 120 h 10000"/>
                  <a:gd name="connsiteX4" fmla="*/ 5080 w 10000"/>
                  <a:gd name="connsiteY4" fmla="*/ 138 h 10000"/>
                  <a:gd name="connsiteX5" fmla="*/ 6553 w 10000"/>
                  <a:gd name="connsiteY5" fmla="*/ 237 h 10000"/>
                  <a:gd name="connsiteX6" fmla="*/ 6905 w 10000"/>
                  <a:gd name="connsiteY6" fmla="*/ 635 h 10000"/>
                  <a:gd name="connsiteX7" fmla="*/ 8649 w 10000"/>
                  <a:gd name="connsiteY7" fmla="*/ 307 h 10000"/>
                  <a:gd name="connsiteX8" fmla="*/ 8867 w 10000"/>
                  <a:gd name="connsiteY8" fmla="*/ 1354 h 10000"/>
                  <a:gd name="connsiteX9" fmla="*/ 9732 w 10000"/>
                  <a:gd name="connsiteY9" fmla="*/ 3427 h 10000"/>
                  <a:gd name="connsiteX10" fmla="*/ 9676 w 10000"/>
                  <a:gd name="connsiteY10" fmla="*/ 3649 h 10000"/>
                  <a:gd name="connsiteX11" fmla="*/ 9389 w 10000"/>
                  <a:gd name="connsiteY11" fmla="*/ 6652 h 10000"/>
                  <a:gd name="connsiteX12" fmla="*/ 8655 w 10000"/>
                  <a:gd name="connsiteY12" fmla="*/ 7075 h 10000"/>
                  <a:gd name="connsiteX13" fmla="*/ 7308 w 10000"/>
                  <a:gd name="connsiteY13" fmla="*/ 8888 h 10000"/>
                  <a:gd name="connsiteX14" fmla="*/ 6610 w 10000"/>
                  <a:gd name="connsiteY14" fmla="*/ 8610 h 10000"/>
                  <a:gd name="connsiteX15" fmla="*/ 5165 w 10000"/>
                  <a:gd name="connsiteY15" fmla="*/ 10000 h 10000"/>
                  <a:gd name="connsiteX16" fmla="*/ 3958 w 10000"/>
                  <a:gd name="connsiteY16" fmla="*/ 8806 h 10000"/>
                  <a:gd name="connsiteX17" fmla="*/ 1370 w 10000"/>
                  <a:gd name="connsiteY17" fmla="*/ 8343 h 10000"/>
                  <a:gd name="connsiteX18" fmla="*/ 1351 w 10000"/>
                  <a:gd name="connsiteY18" fmla="*/ 8297 h 10000"/>
                  <a:gd name="connsiteX19" fmla="*/ 233 w 10000"/>
                  <a:gd name="connsiteY19" fmla="*/ 7093 h 10000"/>
                  <a:gd name="connsiteX20" fmla="*/ 498 w 10000"/>
                  <a:gd name="connsiteY20" fmla="*/ 5992 h 10000"/>
                  <a:gd name="connsiteX21" fmla="*/ 139 w 10000"/>
                  <a:gd name="connsiteY21" fmla="*/ 4103 h 10000"/>
                  <a:gd name="connsiteX22" fmla="*/ 902 w 10000"/>
                  <a:gd name="connsiteY22" fmla="*/ 3427 h 10000"/>
                  <a:gd name="connsiteX0" fmla="*/ 910 w 10000"/>
                  <a:gd name="connsiteY0" fmla="*/ 3397 h 10006"/>
                  <a:gd name="connsiteX1" fmla="*/ 2167 w 10000"/>
                  <a:gd name="connsiteY1" fmla="*/ 546 h 10006"/>
                  <a:gd name="connsiteX2" fmla="*/ 3246 w 10000"/>
                  <a:gd name="connsiteY2" fmla="*/ 1267 h 10006"/>
                  <a:gd name="connsiteX3" fmla="*/ 5014 w 10000"/>
                  <a:gd name="connsiteY3" fmla="*/ 120 h 10006"/>
                  <a:gd name="connsiteX4" fmla="*/ 5080 w 10000"/>
                  <a:gd name="connsiteY4" fmla="*/ 138 h 10006"/>
                  <a:gd name="connsiteX5" fmla="*/ 6553 w 10000"/>
                  <a:gd name="connsiteY5" fmla="*/ 237 h 10006"/>
                  <a:gd name="connsiteX6" fmla="*/ 6905 w 10000"/>
                  <a:gd name="connsiteY6" fmla="*/ 635 h 10006"/>
                  <a:gd name="connsiteX7" fmla="*/ 8649 w 10000"/>
                  <a:gd name="connsiteY7" fmla="*/ 307 h 10006"/>
                  <a:gd name="connsiteX8" fmla="*/ 8867 w 10000"/>
                  <a:gd name="connsiteY8" fmla="*/ 1354 h 10006"/>
                  <a:gd name="connsiteX9" fmla="*/ 9732 w 10000"/>
                  <a:gd name="connsiteY9" fmla="*/ 3427 h 10006"/>
                  <a:gd name="connsiteX10" fmla="*/ 9676 w 10000"/>
                  <a:gd name="connsiteY10" fmla="*/ 3649 h 10006"/>
                  <a:gd name="connsiteX11" fmla="*/ 9389 w 10000"/>
                  <a:gd name="connsiteY11" fmla="*/ 6652 h 10006"/>
                  <a:gd name="connsiteX12" fmla="*/ 8655 w 10000"/>
                  <a:gd name="connsiteY12" fmla="*/ 7075 h 10006"/>
                  <a:gd name="connsiteX13" fmla="*/ 7308 w 10000"/>
                  <a:gd name="connsiteY13" fmla="*/ 8888 h 10006"/>
                  <a:gd name="connsiteX14" fmla="*/ 6610 w 10000"/>
                  <a:gd name="connsiteY14" fmla="*/ 8610 h 10006"/>
                  <a:gd name="connsiteX15" fmla="*/ 5165 w 10000"/>
                  <a:gd name="connsiteY15" fmla="*/ 10000 h 10006"/>
                  <a:gd name="connsiteX16" fmla="*/ 3673 w 10000"/>
                  <a:gd name="connsiteY16" fmla="*/ 9058 h 10006"/>
                  <a:gd name="connsiteX17" fmla="*/ 1370 w 10000"/>
                  <a:gd name="connsiteY17" fmla="*/ 8343 h 10006"/>
                  <a:gd name="connsiteX18" fmla="*/ 1351 w 10000"/>
                  <a:gd name="connsiteY18" fmla="*/ 8297 h 10006"/>
                  <a:gd name="connsiteX19" fmla="*/ 233 w 10000"/>
                  <a:gd name="connsiteY19" fmla="*/ 7093 h 10006"/>
                  <a:gd name="connsiteX20" fmla="*/ 498 w 10000"/>
                  <a:gd name="connsiteY20" fmla="*/ 5992 h 10006"/>
                  <a:gd name="connsiteX21" fmla="*/ 139 w 10000"/>
                  <a:gd name="connsiteY21" fmla="*/ 4103 h 10006"/>
                  <a:gd name="connsiteX22" fmla="*/ 902 w 10000"/>
                  <a:gd name="connsiteY22" fmla="*/ 3427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006">
                    <a:moveTo>
                      <a:pt x="910" y="3397"/>
                    </a:moveTo>
                    <a:cubicBezTo>
                      <a:pt x="794" y="2229"/>
                      <a:pt x="1314" y="706"/>
                      <a:pt x="2167" y="546"/>
                    </a:cubicBezTo>
                    <a:cubicBezTo>
                      <a:pt x="2514" y="482"/>
                      <a:pt x="2945" y="1025"/>
                      <a:pt x="3246" y="1267"/>
                    </a:cubicBezTo>
                    <a:cubicBezTo>
                      <a:pt x="3566" y="445"/>
                      <a:pt x="4708" y="308"/>
                      <a:pt x="5014" y="120"/>
                    </a:cubicBezTo>
                    <a:cubicBezTo>
                      <a:pt x="5320" y="-68"/>
                      <a:pt x="4995" y="24"/>
                      <a:pt x="5080" y="138"/>
                    </a:cubicBezTo>
                    <a:cubicBezTo>
                      <a:pt x="5568" y="-181"/>
                      <a:pt x="6249" y="154"/>
                      <a:pt x="6553" y="237"/>
                    </a:cubicBezTo>
                    <a:cubicBezTo>
                      <a:pt x="6857" y="320"/>
                      <a:pt x="6812" y="467"/>
                      <a:pt x="6905" y="635"/>
                    </a:cubicBezTo>
                    <a:cubicBezTo>
                      <a:pt x="7306" y="-10"/>
                      <a:pt x="8175" y="-240"/>
                      <a:pt x="8649" y="307"/>
                    </a:cubicBezTo>
                    <a:cubicBezTo>
                      <a:pt x="8846" y="537"/>
                      <a:pt x="8821" y="1005"/>
                      <a:pt x="8867" y="1354"/>
                    </a:cubicBezTo>
                    <a:cubicBezTo>
                      <a:pt x="9524" y="1599"/>
                      <a:pt x="9912" y="2527"/>
                      <a:pt x="9732" y="3427"/>
                    </a:cubicBezTo>
                    <a:cubicBezTo>
                      <a:pt x="9718" y="3503"/>
                      <a:pt x="9699" y="3577"/>
                      <a:pt x="9676" y="3649"/>
                    </a:cubicBezTo>
                    <a:cubicBezTo>
                      <a:pt x="10203" y="4587"/>
                      <a:pt x="10074" y="5933"/>
                      <a:pt x="9389" y="6652"/>
                    </a:cubicBezTo>
                    <a:cubicBezTo>
                      <a:pt x="9175" y="6877"/>
                      <a:pt x="8922" y="7021"/>
                      <a:pt x="8655" y="7075"/>
                    </a:cubicBezTo>
                    <a:cubicBezTo>
                      <a:pt x="8650" y="8084"/>
                      <a:pt x="8046" y="8895"/>
                      <a:pt x="7308" y="8888"/>
                    </a:cubicBezTo>
                    <a:cubicBezTo>
                      <a:pt x="7061" y="8884"/>
                      <a:pt x="6819" y="8787"/>
                      <a:pt x="6610" y="8610"/>
                    </a:cubicBezTo>
                    <a:cubicBezTo>
                      <a:pt x="6361" y="9741"/>
                      <a:pt x="5654" y="9925"/>
                      <a:pt x="5165" y="10000"/>
                    </a:cubicBezTo>
                    <a:cubicBezTo>
                      <a:pt x="4676" y="10075"/>
                      <a:pt x="3875" y="9470"/>
                      <a:pt x="3673" y="9058"/>
                    </a:cubicBezTo>
                    <a:cubicBezTo>
                      <a:pt x="2829" y="9754"/>
                      <a:pt x="1878" y="9501"/>
                      <a:pt x="1370" y="8343"/>
                    </a:cubicBezTo>
                    <a:cubicBezTo>
                      <a:pt x="1363" y="8327"/>
                      <a:pt x="1357" y="8311"/>
                      <a:pt x="1351" y="8297"/>
                    </a:cubicBezTo>
                    <a:cubicBezTo>
                      <a:pt x="798" y="8386"/>
                      <a:pt x="298" y="7847"/>
                      <a:pt x="233" y="7093"/>
                    </a:cubicBezTo>
                    <a:cubicBezTo>
                      <a:pt x="198" y="6691"/>
                      <a:pt x="295" y="6289"/>
                      <a:pt x="498" y="5992"/>
                    </a:cubicBezTo>
                    <a:cubicBezTo>
                      <a:pt x="19" y="5608"/>
                      <a:pt x="-142" y="4761"/>
                      <a:pt x="139" y="4103"/>
                    </a:cubicBezTo>
                    <a:cubicBezTo>
                      <a:pt x="300" y="3724"/>
                      <a:pt x="583" y="3474"/>
                      <a:pt x="902" y="3427"/>
                    </a:cubicBezTo>
                  </a:path>
                </a:pathLst>
              </a:custGeom>
              <a:solidFill>
                <a:schemeClr val="tx1">
                  <a:lumMod val="95000"/>
                </a:schemeClr>
              </a:solidFill>
              <a:ln w="28575">
                <a:solidFill>
                  <a:srgbClr val="646464"/>
                </a:solidFill>
                <a:prstDash val="solid"/>
                <a:round/>
                <a:headEnd/>
                <a:tailEnd/>
              </a:ln>
            </p:spPr>
            <p:txBody>
              <a:bodyPr vert="horz" wrap="square" lIns="93236" tIns="46618" rIns="93236" bIns="46618" numCol="1" anchor="t" anchorCtr="0" compatLnSpc="1">
                <a:prstTxWarp prst="textNoShape">
                  <a:avLst/>
                </a:prstTxWarp>
              </a:bodyPr>
              <a:lstStyle/>
              <a:p>
                <a:pPr defTabSz="932559"/>
                <a:endParaRPr lang="en-US" sz="1835" dirty="0">
                  <a:solidFill>
                    <a:srgbClr val="4D4D4D"/>
                  </a:solidFill>
                </a:endParaRPr>
              </a:p>
            </p:txBody>
          </p:sp>
          <p:grpSp>
            <p:nvGrpSpPr>
              <p:cNvPr id="173" name="Group 172"/>
              <p:cNvGrpSpPr/>
              <p:nvPr/>
            </p:nvGrpSpPr>
            <p:grpSpPr>
              <a:xfrm>
                <a:off x="5019226" y="4454320"/>
                <a:ext cx="629703" cy="1221500"/>
                <a:chOff x="7730558" y="1452337"/>
                <a:chExt cx="629703" cy="1221500"/>
              </a:xfrm>
            </p:grpSpPr>
            <p:sp>
              <p:nvSpPr>
                <p:cNvPr id="152" name="Rectangle 16"/>
                <p:cNvSpPr/>
                <p:nvPr>
                  <p:custDataLst>
                    <p:custData r:id="rId15"/>
                  </p:custDataLst>
                </p:nvPr>
              </p:nvSpPr>
              <p:spPr bwMode="auto">
                <a:xfrm rot="21403921">
                  <a:off x="7739477" y="1452337"/>
                  <a:ext cx="620783" cy="319011"/>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r>
                    <a:rPr lang="en-US" sz="918" dirty="0">
                      <a:solidFill>
                        <a:srgbClr val="4D4D4D"/>
                      </a:solidFill>
                      <a:ea typeface="Segoe UI" pitchFamily="34" charset="0"/>
                      <a:cs typeface="Segoe UI" pitchFamily="34" charset="0"/>
                    </a:rPr>
                    <a:t>VM</a:t>
                  </a:r>
                </a:p>
              </p:txBody>
            </p:sp>
            <p:sp>
              <p:nvSpPr>
                <p:cNvPr id="153" name="Rectangle 16"/>
                <p:cNvSpPr/>
                <p:nvPr>
                  <p:custDataLst>
                    <p:custData r:id="rId16"/>
                  </p:custDataLst>
                </p:nvPr>
              </p:nvSpPr>
              <p:spPr bwMode="auto">
                <a:xfrm rot="21403921">
                  <a:off x="7730558" y="1884059"/>
                  <a:ext cx="620783" cy="319011"/>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r>
                    <a:rPr lang="en-US" sz="918" dirty="0">
                      <a:solidFill>
                        <a:srgbClr val="4D4D4D"/>
                      </a:solidFill>
                      <a:ea typeface="Segoe UI" pitchFamily="34" charset="0"/>
                      <a:cs typeface="Segoe UI" pitchFamily="34" charset="0"/>
                    </a:rPr>
                    <a:t>VM</a:t>
                  </a:r>
                </a:p>
              </p:txBody>
            </p:sp>
            <p:sp>
              <p:nvSpPr>
                <p:cNvPr id="154" name="Rectangle 16"/>
                <p:cNvSpPr/>
                <p:nvPr>
                  <p:custDataLst>
                    <p:custData r:id="rId17"/>
                  </p:custDataLst>
                </p:nvPr>
              </p:nvSpPr>
              <p:spPr bwMode="auto">
                <a:xfrm rot="21403921">
                  <a:off x="7739478" y="2354826"/>
                  <a:ext cx="620783" cy="319011"/>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r>
                    <a:rPr lang="en-US" sz="918" dirty="0">
                      <a:solidFill>
                        <a:srgbClr val="4D4D4D"/>
                      </a:solidFill>
                      <a:ea typeface="Segoe UI" pitchFamily="34" charset="0"/>
                      <a:cs typeface="Segoe UI" pitchFamily="34" charset="0"/>
                    </a:rPr>
                    <a:t>VM</a:t>
                  </a:r>
                </a:p>
              </p:txBody>
            </p:sp>
            <p:sp>
              <p:nvSpPr>
                <p:cNvPr id="155" name="Line 15"/>
                <p:cNvSpPr>
                  <a:spLocks noChangeShapeType="1"/>
                </p:cNvSpPr>
                <p:nvPr/>
              </p:nvSpPr>
              <p:spPr bwMode="auto">
                <a:xfrm rot="5400000" flipV="1">
                  <a:off x="7912088" y="1841976"/>
                  <a:ext cx="208614" cy="3411"/>
                </a:xfrm>
                <a:prstGeom prst="line">
                  <a:avLst/>
                </a:prstGeom>
                <a:noFill/>
                <a:ln w="28575" cap="flat">
                  <a:solidFill>
                    <a:srgbClr val="646464"/>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4D4D4D"/>
                    </a:solidFill>
                  </a:endParaRPr>
                </a:p>
              </p:txBody>
            </p:sp>
            <p:sp>
              <p:nvSpPr>
                <p:cNvPr id="156" name="Line 15"/>
                <p:cNvSpPr>
                  <a:spLocks noChangeShapeType="1"/>
                </p:cNvSpPr>
                <p:nvPr/>
              </p:nvSpPr>
              <p:spPr bwMode="auto">
                <a:xfrm rot="5400000" flipV="1">
                  <a:off x="7845117" y="2275537"/>
                  <a:ext cx="297256" cy="6822"/>
                </a:xfrm>
                <a:prstGeom prst="line">
                  <a:avLst/>
                </a:prstGeom>
                <a:noFill/>
                <a:ln w="28575" cap="flat">
                  <a:solidFill>
                    <a:srgbClr val="646464"/>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4D4D4D"/>
                    </a:solidFill>
                  </a:endParaRPr>
                </a:p>
              </p:txBody>
            </p:sp>
          </p:grpSp>
        </p:grpSp>
      </p:grpSp>
      <p:sp>
        <p:nvSpPr>
          <p:cNvPr id="177" name="DashedCircle"/>
          <p:cNvSpPr/>
          <p:nvPr/>
        </p:nvSpPr>
        <p:spPr bwMode="auto">
          <a:xfrm>
            <a:off x="1772666" y="1344344"/>
            <a:ext cx="7939551" cy="5443936"/>
          </a:xfrm>
          <a:custGeom>
            <a:avLst/>
            <a:gdLst>
              <a:gd name="connsiteX0" fmla="*/ 0 w 6477664"/>
              <a:gd name="connsiteY0" fmla="*/ 889862 h 5339067"/>
              <a:gd name="connsiteX1" fmla="*/ 889862 w 6477664"/>
              <a:gd name="connsiteY1" fmla="*/ 0 h 5339067"/>
              <a:gd name="connsiteX2" fmla="*/ 5587802 w 6477664"/>
              <a:gd name="connsiteY2" fmla="*/ 0 h 5339067"/>
              <a:gd name="connsiteX3" fmla="*/ 6477664 w 6477664"/>
              <a:gd name="connsiteY3" fmla="*/ 889862 h 5339067"/>
              <a:gd name="connsiteX4" fmla="*/ 6477664 w 6477664"/>
              <a:gd name="connsiteY4" fmla="*/ 4449205 h 5339067"/>
              <a:gd name="connsiteX5" fmla="*/ 5587802 w 6477664"/>
              <a:gd name="connsiteY5" fmla="*/ 5339067 h 5339067"/>
              <a:gd name="connsiteX6" fmla="*/ 889862 w 6477664"/>
              <a:gd name="connsiteY6" fmla="*/ 5339067 h 5339067"/>
              <a:gd name="connsiteX7" fmla="*/ 0 w 6477664"/>
              <a:gd name="connsiteY7" fmla="*/ 4449205 h 5339067"/>
              <a:gd name="connsiteX8" fmla="*/ 0 w 6477664"/>
              <a:gd name="connsiteY8" fmla="*/ 889862 h 5339067"/>
              <a:gd name="connsiteX0" fmla="*/ 0 w 6477664"/>
              <a:gd name="connsiteY0" fmla="*/ 889862 h 5339067"/>
              <a:gd name="connsiteX1" fmla="*/ 889862 w 6477664"/>
              <a:gd name="connsiteY1" fmla="*/ 0 h 5339067"/>
              <a:gd name="connsiteX2" fmla="*/ 5587802 w 6477664"/>
              <a:gd name="connsiteY2" fmla="*/ 0 h 5339067"/>
              <a:gd name="connsiteX3" fmla="*/ 6360706 w 6477664"/>
              <a:gd name="connsiteY3" fmla="*/ 985555 h 5339067"/>
              <a:gd name="connsiteX4" fmla="*/ 6477664 w 6477664"/>
              <a:gd name="connsiteY4" fmla="*/ 4449205 h 5339067"/>
              <a:gd name="connsiteX5" fmla="*/ 5587802 w 6477664"/>
              <a:gd name="connsiteY5" fmla="*/ 5339067 h 5339067"/>
              <a:gd name="connsiteX6" fmla="*/ 889862 w 6477664"/>
              <a:gd name="connsiteY6" fmla="*/ 5339067 h 5339067"/>
              <a:gd name="connsiteX7" fmla="*/ 0 w 6477664"/>
              <a:gd name="connsiteY7" fmla="*/ 4449205 h 5339067"/>
              <a:gd name="connsiteX8" fmla="*/ 0 w 6477664"/>
              <a:gd name="connsiteY8" fmla="*/ 889862 h 5339067"/>
              <a:gd name="connsiteX0" fmla="*/ 85061 w 6562725"/>
              <a:gd name="connsiteY0" fmla="*/ 889862 h 5339067"/>
              <a:gd name="connsiteX1" fmla="*/ 974923 w 6562725"/>
              <a:gd name="connsiteY1" fmla="*/ 0 h 5339067"/>
              <a:gd name="connsiteX2" fmla="*/ 5672863 w 6562725"/>
              <a:gd name="connsiteY2" fmla="*/ 0 h 5339067"/>
              <a:gd name="connsiteX3" fmla="*/ 6445767 w 6562725"/>
              <a:gd name="connsiteY3" fmla="*/ 985555 h 5339067"/>
              <a:gd name="connsiteX4" fmla="*/ 6562725 w 6562725"/>
              <a:gd name="connsiteY4" fmla="*/ 4449205 h 5339067"/>
              <a:gd name="connsiteX5" fmla="*/ 5672863 w 6562725"/>
              <a:gd name="connsiteY5" fmla="*/ 5339067 h 5339067"/>
              <a:gd name="connsiteX6" fmla="*/ 974923 w 6562725"/>
              <a:gd name="connsiteY6" fmla="*/ 5339067 h 5339067"/>
              <a:gd name="connsiteX7" fmla="*/ 0 w 6562725"/>
              <a:gd name="connsiteY7" fmla="*/ 4608694 h 5339067"/>
              <a:gd name="connsiteX8" fmla="*/ 85061 w 6562725"/>
              <a:gd name="connsiteY8" fmla="*/ 889862 h 5339067"/>
              <a:gd name="connsiteX0" fmla="*/ 85061 w 6562725"/>
              <a:gd name="connsiteY0" fmla="*/ 889862 h 5339067"/>
              <a:gd name="connsiteX1" fmla="*/ 1006820 w 6562725"/>
              <a:gd name="connsiteY1" fmla="*/ 53163 h 5339067"/>
              <a:gd name="connsiteX2" fmla="*/ 5672863 w 6562725"/>
              <a:gd name="connsiteY2" fmla="*/ 0 h 5339067"/>
              <a:gd name="connsiteX3" fmla="*/ 6445767 w 6562725"/>
              <a:gd name="connsiteY3" fmla="*/ 985555 h 5339067"/>
              <a:gd name="connsiteX4" fmla="*/ 6562725 w 6562725"/>
              <a:gd name="connsiteY4" fmla="*/ 4449205 h 5339067"/>
              <a:gd name="connsiteX5" fmla="*/ 5672863 w 6562725"/>
              <a:gd name="connsiteY5" fmla="*/ 5339067 h 5339067"/>
              <a:gd name="connsiteX6" fmla="*/ 974923 w 6562725"/>
              <a:gd name="connsiteY6" fmla="*/ 5339067 h 5339067"/>
              <a:gd name="connsiteX7" fmla="*/ 0 w 6562725"/>
              <a:gd name="connsiteY7" fmla="*/ 4608694 h 5339067"/>
              <a:gd name="connsiteX8" fmla="*/ 85061 w 6562725"/>
              <a:gd name="connsiteY8" fmla="*/ 889862 h 5339067"/>
              <a:gd name="connsiteX0" fmla="*/ 85061 w 6477665"/>
              <a:gd name="connsiteY0" fmla="*/ 889862 h 5339067"/>
              <a:gd name="connsiteX1" fmla="*/ 1006820 w 6477665"/>
              <a:gd name="connsiteY1" fmla="*/ 53163 h 5339067"/>
              <a:gd name="connsiteX2" fmla="*/ 5672863 w 6477665"/>
              <a:gd name="connsiteY2" fmla="*/ 0 h 5339067"/>
              <a:gd name="connsiteX3" fmla="*/ 6445767 w 6477665"/>
              <a:gd name="connsiteY3" fmla="*/ 985555 h 5339067"/>
              <a:gd name="connsiteX4" fmla="*/ 6477665 w 6477665"/>
              <a:gd name="connsiteY4" fmla="*/ 4406675 h 5339067"/>
              <a:gd name="connsiteX5" fmla="*/ 5672863 w 6477665"/>
              <a:gd name="connsiteY5" fmla="*/ 5339067 h 5339067"/>
              <a:gd name="connsiteX6" fmla="*/ 974923 w 6477665"/>
              <a:gd name="connsiteY6" fmla="*/ 5339067 h 5339067"/>
              <a:gd name="connsiteX7" fmla="*/ 0 w 6477665"/>
              <a:gd name="connsiteY7" fmla="*/ 4608694 h 5339067"/>
              <a:gd name="connsiteX8" fmla="*/ 85061 w 6477665"/>
              <a:gd name="connsiteY8" fmla="*/ 889862 h 5339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77665" h="5339067">
                <a:moveTo>
                  <a:pt x="85061" y="889862"/>
                </a:moveTo>
                <a:cubicBezTo>
                  <a:pt x="85061" y="398405"/>
                  <a:pt x="515363" y="53163"/>
                  <a:pt x="1006820" y="53163"/>
                </a:cubicBezTo>
                <a:lnTo>
                  <a:pt x="5672863" y="0"/>
                </a:lnTo>
                <a:cubicBezTo>
                  <a:pt x="6164320" y="0"/>
                  <a:pt x="6445767" y="494098"/>
                  <a:pt x="6445767" y="985555"/>
                </a:cubicBezTo>
                <a:cubicBezTo>
                  <a:pt x="6445767" y="2172003"/>
                  <a:pt x="6477665" y="3220227"/>
                  <a:pt x="6477665" y="4406675"/>
                </a:cubicBezTo>
                <a:cubicBezTo>
                  <a:pt x="6477665" y="4898132"/>
                  <a:pt x="6164320" y="5339067"/>
                  <a:pt x="5672863" y="5339067"/>
                </a:cubicBezTo>
                <a:lnTo>
                  <a:pt x="974923" y="5339067"/>
                </a:lnTo>
                <a:cubicBezTo>
                  <a:pt x="483466" y="5339067"/>
                  <a:pt x="0" y="5100151"/>
                  <a:pt x="0" y="4608694"/>
                </a:cubicBezTo>
                <a:lnTo>
                  <a:pt x="85061" y="889862"/>
                </a:lnTo>
                <a:close/>
              </a:path>
            </a:pathLst>
          </a:custGeom>
          <a:noFill/>
          <a:ln w="28575">
            <a:solidFill>
              <a:schemeClr val="tx2">
                <a:lumMod val="25000"/>
              </a:schemeClr>
            </a:solid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grpSp>
        <p:nvGrpSpPr>
          <p:cNvPr id="178" name="NetworkToHoster"/>
          <p:cNvGrpSpPr/>
          <p:nvPr>
            <p:custDataLst>
              <p:custData r:id="rId1"/>
            </p:custDataLst>
          </p:nvPr>
        </p:nvGrpSpPr>
        <p:grpSpPr>
          <a:xfrm rot="16200000">
            <a:off x="7154687" y="3472801"/>
            <a:ext cx="974551" cy="570256"/>
            <a:chOff x="3583496" y="1758571"/>
            <a:chExt cx="4317076" cy="2526126"/>
          </a:xfrm>
        </p:grpSpPr>
        <p:sp>
          <p:nvSpPr>
            <p:cNvPr id="179" name="Rectangle 16"/>
            <p:cNvSpPr/>
            <p:nvPr/>
          </p:nvSpPr>
          <p:spPr bwMode="auto">
            <a:xfrm>
              <a:off x="3583496" y="3248397"/>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grpSp>
          <p:nvGrpSpPr>
            <p:cNvPr id="180" name="Group 179"/>
            <p:cNvGrpSpPr/>
            <p:nvPr/>
          </p:nvGrpSpPr>
          <p:grpSpPr>
            <a:xfrm>
              <a:off x="4089243" y="1758571"/>
              <a:ext cx="3811329" cy="2526126"/>
              <a:chOff x="4089243" y="1758571"/>
              <a:chExt cx="3811329" cy="2526126"/>
            </a:xfrm>
          </p:grpSpPr>
          <p:sp>
            <p:nvSpPr>
              <p:cNvPr id="182" name="Rectangle 16"/>
              <p:cNvSpPr/>
              <p:nvPr/>
            </p:nvSpPr>
            <p:spPr bwMode="auto">
              <a:xfrm>
                <a:off x="5060628" y="1758571"/>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183" name="Rectangle 16"/>
              <p:cNvSpPr/>
              <p:nvPr/>
            </p:nvSpPr>
            <p:spPr bwMode="auto">
              <a:xfrm>
                <a:off x="6602062" y="3294049"/>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184" name="Rectangle 16"/>
              <p:cNvSpPr/>
              <p:nvPr/>
            </p:nvSpPr>
            <p:spPr bwMode="auto">
              <a:xfrm>
                <a:off x="5092130" y="3288992"/>
                <a:ext cx="1298510" cy="990648"/>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cxnSp>
            <p:nvCxnSpPr>
              <p:cNvPr id="185" name="Straight Connector 184"/>
              <p:cNvCxnSpPr/>
              <p:nvPr/>
            </p:nvCxnSpPr>
            <p:spPr>
              <a:xfrm>
                <a:off x="5709883" y="2675029"/>
                <a:ext cx="0" cy="436391"/>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V="1">
                <a:off x="5709883" y="3063945"/>
                <a:ext cx="1541434" cy="47475"/>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7251317" y="3032217"/>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flipV="1">
                <a:off x="4089243" y="3058739"/>
                <a:ext cx="779661" cy="5206"/>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117543" y="3047661"/>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5692658" y="3080573"/>
                <a:ext cx="17224" cy="335648"/>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791623" y="3080573"/>
                <a:ext cx="901035" cy="30847"/>
              </a:xfrm>
              <a:prstGeom prst="line">
                <a:avLst/>
              </a:prstGeom>
              <a:ln w="28575">
                <a:solidFill>
                  <a:srgbClr val="646464"/>
                </a:solidFill>
                <a:headEnd type="none"/>
                <a:tailEnd type="none"/>
              </a:ln>
            </p:spPr>
            <p:style>
              <a:lnRef idx="1">
                <a:schemeClr val="accent1"/>
              </a:lnRef>
              <a:fillRef idx="0">
                <a:schemeClr val="accent1"/>
              </a:fillRef>
              <a:effectRef idx="0">
                <a:schemeClr val="accent1"/>
              </a:effectRef>
              <a:fontRef idx="minor">
                <a:schemeClr val="tx1"/>
              </a:fontRef>
            </p:style>
          </p:cxnSp>
        </p:grpSp>
      </p:grpSp>
      <p:grpSp>
        <p:nvGrpSpPr>
          <p:cNvPr id="194" name="HosterCloudFilled"/>
          <p:cNvGrpSpPr/>
          <p:nvPr/>
        </p:nvGrpSpPr>
        <p:grpSpPr>
          <a:xfrm>
            <a:off x="8079108" y="2892653"/>
            <a:ext cx="3232833" cy="1755659"/>
            <a:chOff x="8260309" y="2716629"/>
            <a:chExt cx="3170558" cy="1721838"/>
          </a:xfrm>
        </p:grpSpPr>
        <p:grpSp>
          <p:nvGrpSpPr>
            <p:cNvPr id="16" name="Hoster cloud"/>
            <p:cNvGrpSpPr/>
            <p:nvPr/>
          </p:nvGrpSpPr>
          <p:grpSpPr>
            <a:xfrm>
              <a:off x="8260309" y="2716629"/>
              <a:ext cx="3170558" cy="1721838"/>
              <a:chOff x="8177944" y="3045813"/>
              <a:chExt cx="3170558" cy="1721838"/>
            </a:xfrm>
          </p:grpSpPr>
          <p:grpSp>
            <p:nvGrpSpPr>
              <p:cNvPr id="12" name="Group 11"/>
              <p:cNvGrpSpPr/>
              <p:nvPr/>
            </p:nvGrpSpPr>
            <p:grpSpPr>
              <a:xfrm>
                <a:off x="8177944" y="3063945"/>
                <a:ext cx="3170558" cy="1703706"/>
                <a:chOff x="4969613" y="4166684"/>
                <a:chExt cx="3170558" cy="1703706"/>
              </a:xfrm>
            </p:grpSpPr>
            <p:sp>
              <p:nvSpPr>
                <p:cNvPr id="105" name="Freeform 23"/>
                <p:cNvSpPr>
                  <a:spLocks/>
                </p:cNvSpPr>
                <p:nvPr/>
              </p:nvSpPr>
              <p:spPr bwMode="auto">
                <a:xfrm>
                  <a:off x="4969613" y="4166684"/>
                  <a:ext cx="3170558" cy="1703706"/>
                </a:xfrm>
                <a:custGeom>
                  <a:avLst/>
                  <a:gdLst>
                    <a:gd name="T0" fmla="*/ 1749 w 17195"/>
                    <a:gd name="T1" fmla="*/ 2919 h 8743"/>
                    <a:gd name="T2" fmla="*/ 3971 w 17195"/>
                    <a:gd name="T3" fmla="*/ 915 h 8743"/>
                    <a:gd name="T4" fmla="*/ 5632 w 17195"/>
                    <a:gd name="T5" fmla="*/ 1143 h 8743"/>
                    <a:gd name="T6" fmla="*/ 8403 w 17195"/>
                    <a:gd name="T7" fmla="*/ 560 h 8743"/>
                    <a:gd name="T8" fmla="*/ 8879 w 17195"/>
                    <a:gd name="T9" fmla="*/ 800 h 8743"/>
                    <a:gd name="T10" fmla="*/ 11129 w 17195"/>
                    <a:gd name="T11" fmla="*/ 284 h 8743"/>
                    <a:gd name="T12" fmla="*/ 11714 w 17195"/>
                    <a:gd name="T13" fmla="*/ 616 h 8743"/>
                    <a:gd name="T14" fmla="*/ 14345 w 17195"/>
                    <a:gd name="T15" fmla="*/ 468 h 8743"/>
                    <a:gd name="T16" fmla="*/ 14975 w 17195"/>
                    <a:gd name="T17" fmla="*/ 1216 h 8743"/>
                    <a:gd name="T18" fmla="*/ 16413 w 17195"/>
                    <a:gd name="T19" fmla="*/ 2945 h 8743"/>
                    <a:gd name="T20" fmla="*/ 16320 w 17195"/>
                    <a:gd name="T21" fmla="*/ 3130 h 8743"/>
                    <a:gd name="T22" fmla="*/ 15841 w 17195"/>
                    <a:gd name="T23" fmla="*/ 5634 h 8743"/>
                    <a:gd name="T24" fmla="*/ 14623 w 17195"/>
                    <a:gd name="T25" fmla="*/ 5986 h 8743"/>
                    <a:gd name="T26" fmla="*/ 12383 w 17195"/>
                    <a:gd name="T27" fmla="*/ 7498 h 8743"/>
                    <a:gd name="T28" fmla="*/ 11223 w 17195"/>
                    <a:gd name="T29" fmla="*/ 7266 h 8743"/>
                    <a:gd name="T30" fmla="*/ 7988 w 17195"/>
                    <a:gd name="T31" fmla="*/ 8457 h 8743"/>
                    <a:gd name="T32" fmla="*/ 6583 w 17195"/>
                    <a:gd name="T33" fmla="*/ 7741 h 8743"/>
                    <a:gd name="T34" fmla="*/ 2512 w 17195"/>
                    <a:gd name="T35" fmla="*/ 7043 h 8743"/>
                    <a:gd name="T36" fmla="*/ 2481 w 17195"/>
                    <a:gd name="T37" fmla="*/ 7006 h 8743"/>
                    <a:gd name="T38" fmla="*/ 622 w 17195"/>
                    <a:gd name="T39" fmla="*/ 6001 h 8743"/>
                    <a:gd name="T40" fmla="*/ 1063 w 17195"/>
                    <a:gd name="T41" fmla="*/ 5084 h 8743"/>
                    <a:gd name="T42" fmla="*/ 466 w 17195"/>
                    <a:gd name="T43" fmla="*/ 3509 h 8743"/>
                    <a:gd name="T44" fmla="*/ 1735 w 17195"/>
                    <a:gd name="T45" fmla="*/ 2945 h 8743"/>
                    <a:gd name="connsiteX0" fmla="*/ 880 w 9667"/>
                    <a:gd name="connsiteY0" fmla="*/ 3154 h 9576"/>
                    <a:gd name="connsiteX1" fmla="*/ 2095 w 9667"/>
                    <a:gd name="connsiteY1" fmla="*/ 435 h 9576"/>
                    <a:gd name="connsiteX2" fmla="*/ 3138 w 9667"/>
                    <a:gd name="connsiteY2" fmla="*/ 1122 h 9576"/>
                    <a:gd name="connsiteX3" fmla="*/ 4750 w 9667"/>
                    <a:gd name="connsiteY3" fmla="*/ 456 h 9576"/>
                    <a:gd name="connsiteX4" fmla="*/ 5027 w 9667"/>
                    <a:gd name="connsiteY4" fmla="*/ 730 h 9576"/>
                    <a:gd name="connsiteX5" fmla="*/ 6335 w 9667"/>
                    <a:gd name="connsiteY5" fmla="*/ 140 h 9576"/>
                    <a:gd name="connsiteX6" fmla="*/ 6675 w 9667"/>
                    <a:gd name="connsiteY6" fmla="*/ 520 h 9576"/>
                    <a:gd name="connsiteX7" fmla="*/ 8206 w 9667"/>
                    <a:gd name="connsiteY7" fmla="*/ 350 h 9576"/>
                    <a:gd name="connsiteX8" fmla="*/ 8572 w 9667"/>
                    <a:gd name="connsiteY8" fmla="*/ 1206 h 9576"/>
                    <a:gd name="connsiteX9" fmla="*/ 9408 w 9667"/>
                    <a:gd name="connsiteY9" fmla="*/ 3183 h 9576"/>
                    <a:gd name="connsiteX10" fmla="*/ 9354 w 9667"/>
                    <a:gd name="connsiteY10" fmla="*/ 3395 h 9576"/>
                    <a:gd name="connsiteX11" fmla="*/ 9076 w 9667"/>
                    <a:gd name="connsiteY11" fmla="*/ 6259 h 9576"/>
                    <a:gd name="connsiteX12" fmla="*/ 8367 w 9667"/>
                    <a:gd name="connsiteY12" fmla="*/ 6662 h 9576"/>
                    <a:gd name="connsiteX13" fmla="*/ 7065 w 9667"/>
                    <a:gd name="connsiteY13" fmla="*/ 8391 h 9576"/>
                    <a:gd name="connsiteX14" fmla="*/ 6390 w 9667"/>
                    <a:gd name="connsiteY14" fmla="*/ 8126 h 9576"/>
                    <a:gd name="connsiteX15" fmla="*/ 4509 w 9667"/>
                    <a:gd name="connsiteY15" fmla="*/ 9488 h 9576"/>
                    <a:gd name="connsiteX16" fmla="*/ 3691 w 9667"/>
                    <a:gd name="connsiteY16" fmla="*/ 8669 h 9576"/>
                    <a:gd name="connsiteX17" fmla="*/ 1324 w 9667"/>
                    <a:gd name="connsiteY17" fmla="*/ 7871 h 9576"/>
                    <a:gd name="connsiteX18" fmla="*/ 1306 w 9667"/>
                    <a:gd name="connsiteY18" fmla="*/ 7828 h 9576"/>
                    <a:gd name="connsiteX19" fmla="*/ 225 w 9667"/>
                    <a:gd name="connsiteY19" fmla="*/ 6679 h 9576"/>
                    <a:gd name="connsiteX20" fmla="*/ 481 w 9667"/>
                    <a:gd name="connsiteY20" fmla="*/ 5630 h 9576"/>
                    <a:gd name="connsiteX21" fmla="*/ 134 w 9667"/>
                    <a:gd name="connsiteY21" fmla="*/ 3828 h 9576"/>
                    <a:gd name="connsiteX22" fmla="*/ 872 w 9667"/>
                    <a:gd name="connsiteY22" fmla="*/ 3183 h 9576"/>
                    <a:gd name="connsiteX0" fmla="*/ 910 w 10000"/>
                    <a:gd name="connsiteY0" fmla="*/ 3294 h 10000"/>
                    <a:gd name="connsiteX1" fmla="*/ 2167 w 10000"/>
                    <a:gd name="connsiteY1" fmla="*/ 454 h 10000"/>
                    <a:gd name="connsiteX2" fmla="*/ 3246 w 10000"/>
                    <a:gd name="connsiteY2" fmla="*/ 1172 h 10000"/>
                    <a:gd name="connsiteX3" fmla="*/ 4914 w 10000"/>
                    <a:gd name="connsiteY3" fmla="*/ 476 h 10000"/>
                    <a:gd name="connsiteX4" fmla="*/ 5200 w 10000"/>
                    <a:gd name="connsiteY4" fmla="*/ 762 h 10000"/>
                    <a:gd name="connsiteX5" fmla="*/ 6553 w 10000"/>
                    <a:gd name="connsiteY5" fmla="*/ 146 h 10000"/>
                    <a:gd name="connsiteX6" fmla="*/ 6905 w 10000"/>
                    <a:gd name="connsiteY6" fmla="*/ 543 h 10000"/>
                    <a:gd name="connsiteX7" fmla="*/ 8489 w 10000"/>
                    <a:gd name="connsiteY7" fmla="*/ 365 h 10000"/>
                    <a:gd name="connsiteX8" fmla="*/ 8867 w 10000"/>
                    <a:gd name="connsiteY8" fmla="*/ 1259 h 10000"/>
                    <a:gd name="connsiteX9" fmla="*/ 9732 w 10000"/>
                    <a:gd name="connsiteY9" fmla="*/ 3324 h 10000"/>
                    <a:gd name="connsiteX10" fmla="*/ 9676 w 10000"/>
                    <a:gd name="connsiteY10" fmla="*/ 3545 h 10000"/>
                    <a:gd name="connsiteX11" fmla="*/ 9389 w 10000"/>
                    <a:gd name="connsiteY11" fmla="*/ 6536 h 10000"/>
                    <a:gd name="connsiteX12" fmla="*/ 8655 w 10000"/>
                    <a:gd name="connsiteY12" fmla="*/ 6957 h 10000"/>
                    <a:gd name="connsiteX13" fmla="*/ 7308 w 10000"/>
                    <a:gd name="connsiteY13" fmla="*/ 8763 h 10000"/>
                    <a:gd name="connsiteX14" fmla="*/ 6610 w 10000"/>
                    <a:gd name="connsiteY14" fmla="*/ 8486 h 10000"/>
                    <a:gd name="connsiteX15" fmla="*/ 4664 w 10000"/>
                    <a:gd name="connsiteY15" fmla="*/ 9908 h 10000"/>
                    <a:gd name="connsiteX16" fmla="*/ 3818 w 10000"/>
                    <a:gd name="connsiteY16" fmla="*/ 9053 h 10000"/>
                    <a:gd name="connsiteX17" fmla="*/ 1370 w 10000"/>
                    <a:gd name="connsiteY17" fmla="*/ 8220 h 10000"/>
                    <a:gd name="connsiteX18" fmla="*/ 1351 w 10000"/>
                    <a:gd name="connsiteY18" fmla="*/ 8175 h 10000"/>
                    <a:gd name="connsiteX19" fmla="*/ 233 w 10000"/>
                    <a:gd name="connsiteY19" fmla="*/ 6975 h 10000"/>
                    <a:gd name="connsiteX20" fmla="*/ 498 w 10000"/>
                    <a:gd name="connsiteY20" fmla="*/ 5879 h 10000"/>
                    <a:gd name="connsiteX21" fmla="*/ 139 w 10000"/>
                    <a:gd name="connsiteY21" fmla="*/ 3997 h 10000"/>
                    <a:gd name="connsiteX22" fmla="*/ 902 w 10000"/>
                    <a:gd name="connsiteY22" fmla="*/ 3324 h 10000"/>
                    <a:gd name="connsiteX0" fmla="*/ 910 w 10000"/>
                    <a:gd name="connsiteY0" fmla="*/ 3383 h 10089"/>
                    <a:gd name="connsiteX1" fmla="*/ 2167 w 10000"/>
                    <a:gd name="connsiteY1" fmla="*/ 543 h 10089"/>
                    <a:gd name="connsiteX2" fmla="*/ 3246 w 10000"/>
                    <a:gd name="connsiteY2" fmla="*/ 1261 h 10089"/>
                    <a:gd name="connsiteX3" fmla="*/ 4914 w 10000"/>
                    <a:gd name="connsiteY3" fmla="*/ 565 h 10089"/>
                    <a:gd name="connsiteX4" fmla="*/ 5200 w 10000"/>
                    <a:gd name="connsiteY4" fmla="*/ 851 h 10089"/>
                    <a:gd name="connsiteX5" fmla="*/ 6553 w 10000"/>
                    <a:gd name="connsiteY5" fmla="*/ 235 h 10089"/>
                    <a:gd name="connsiteX6" fmla="*/ 6905 w 10000"/>
                    <a:gd name="connsiteY6" fmla="*/ 632 h 10089"/>
                    <a:gd name="connsiteX7" fmla="*/ 8649 w 10000"/>
                    <a:gd name="connsiteY7" fmla="*/ 305 h 10089"/>
                    <a:gd name="connsiteX8" fmla="*/ 8867 w 10000"/>
                    <a:gd name="connsiteY8" fmla="*/ 1348 h 10089"/>
                    <a:gd name="connsiteX9" fmla="*/ 9732 w 10000"/>
                    <a:gd name="connsiteY9" fmla="*/ 3413 h 10089"/>
                    <a:gd name="connsiteX10" fmla="*/ 9676 w 10000"/>
                    <a:gd name="connsiteY10" fmla="*/ 3634 h 10089"/>
                    <a:gd name="connsiteX11" fmla="*/ 9389 w 10000"/>
                    <a:gd name="connsiteY11" fmla="*/ 6625 h 10089"/>
                    <a:gd name="connsiteX12" fmla="*/ 8655 w 10000"/>
                    <a:gd name="connsiteY12" fmla="*/ 7046 h 10089"/>
                    <a:gd name="connsiteX13" fmla="*/ 7308 w 10000"/>
                    <a:gd name="connsiteY13" fmla="*/ 8852 h 10089"/>
                    <a:gd name="connsiteX14" fmla="*/ 6610 w 10000"/>
                    <a:gd name="connsiteY14" fmla="*/ 8575 h 10089"/>
                    <a:gd name="connsiteX15" fmla="*/ 4664 w 10000"/>
                    <a:gd name="connsiteY15" fmla="*/ 9997 h 10089"/>
                    <a:gd name="connsiteX16" fmla="*/ 3818 w 10000"/>
                    <a:gd name="connsiteY16" fmla="*/ 9142 h 10089"/>
                    <a:gd name="connsiteX17" fmla="*/ 1370 w 10000"/>
                    <a:gd name="connsiteY17" fmla="*/ 8309 h 10089"/>
                    <a:gd name="connsiteX18" fmla="*/ 1351 w 10000"/>
                    <a:gd name="connsiteY18" fmla="*/ 8264 h 10089"/>
                    <a:gd name="connsiteX19" fmla="*/ 233 w 10000"/>
                    <a:gd name="connsiteY19" fmla="*/ 7064 h 10089"/>
                    <a:gd name="connsiteX20" fmla="*/ 498 w 10000"/>
                    <a:gd name="connsiteY20" fmla="*/ 5968 h 10089"/>
                    <a:gd name="connsiteX21" fmla="*/ 139 w 10000"/>
                    <a:gd name="connsiteY21" fmla="*/ 4086 h 10089"/>
                    <a:gd name="connsiteX22" fmla="*/ 902 w 10000"/>
                    <a:gd name="connsiteY22" fmla="*/ 3413 h 10089"/>
                    <a:gd name="connsiteX0" fmla="*/ 910 w 10000"/>
                    <a:gd name="connsiteY0" fmla="*/ 3383 h 10089"/>
                    <a:gd name="connsiteX1" fmla="*/ 2167 w 10000"/>
                    <a:gd name="connsiteY1" fmla="*/ 543 h 10089"/>
                    <a:gd name="connsiteX2" fmla="*/ 3246 w 10000"/>
                    <a:gd name="connsiteY2" fmla="*/ 1261 h 10089"/>
                    <a:gd name="connsiteX3" fmla="*/ 4914 w 10000"/>
                    <a:gd name="connsiteY3" fmla="*/ 565 h 10089"/>
                    <a:gd name="connsiteX4" fmla="*/ 5220 w 10000"/>
                    <a:gd name="connsiteY4" fmla="*/ 591 h 10089"/>
                    <a:gd name="connsiteX5" fmla="*/ 6553 w 10000"/>
                    <a:gd name="connsiteY5" fmla="*/ 235 h 10089"/>
                    <a:gd name="connsiteX6" fmla="*/ 6905 w 10000"/>
                    <a:gd name="connsiteY6" fmla="*/ 632 h 10089"/>
                    <a:gd name="connsiteX7" fmla="*/ 8649 w 10000"/>
                    <a:gd name="connsiteY7" fmla="*/ 305 h 10089"/>
                    <a:gd name="connsiteX8" fmla="*/ 8867 w 10000"/>
                    <a:gd name="connsiteY8" fmla="*/ 1348 h 10089"/>
                    <a:gd name="connsiteX9" fmla="*/ 9732 w 10000"/>
                    <a:gd name="connsiteY9" fmla="*/ 3413 h 10089"/>
                    <a:gd name="connsiteX10" fmla="*/ 9676 w 10000"/>
                    <a:gd name="connsiteY10" fmla="*/ 3634 h 10089"/>
                    <a:gd name="connsiteX11" fmla="*/ 9389 w 10000"/>
                    <a:gd name="connsiteY11" fmla="*/ 6625 h 10089"/>
                    <a:gd name="connsiteX12" fmla="*/ 8655 w 10000"/>
                    <a:gd name="connsiteY12" fmla="*/ 7046 h 10089"/>
                    <a:gd name="connsiteX13" fmla="*/ 7308 w 10000"/>
                    <a:gd name="connsiteY13" fmla="*/ 8852 h 10089"/>
                    <a:gd name="connsiteX14" fmla="*/ 6610 w 10000"/>
                    <a:gd name="connsiteY14" fmla="*/ 8575 h 10089"/>
                    <a:gd name="connsiteX15" fmla="*/ 4664 w 10000"/>
                    <a:gd name="connsiteY15" fmla="*/ 9997 h 10089"/>
                    <a:gd name="connsiteX16" fmla="*/ 3818 w 10000"/>
                    <a:gd name="connsiteY16" fmla="*/ 9142 h 10089"/>
                    <a:gd name="connsiteX17" fmla="*/ 1370 w 10000"/>
                    <a:gd name="connsiteY17" fmla="*/ 8309 h 10089"/>
                    <a:gd name="connsiteX18" fmla="*/ 1351 w 10000"/>
                    <a:gd name="connsiteY18" fmla="*/ 8264 h 10089"/>
                    <a:gd name="connsiteX19" fmla="*/ 233 w 10000"/>
                    <a:gd name="connsiteY19" fmla="*/ 7064 h 10089"/>
                    <a:gd name="connsiteX20" fmla="*/ 498 w 10000"/>
                    <a:gd name="connsiteY20" fmla="*/ 5968 h 10089"/>
                    <a:gd name="connsiteX21" fmla="*/ 139 w 10000"/>
                    <a:gd name="connsiteY21" fmla="*/ 4086 h 10089"/>
                    <a:gd name="connsiteX22" fmla="*/ 902 w 10000"/>
                    <a:gd name="connsiteY22" fmla="*/ 3413 h 10089"/>
                    <a:gd name="connsiteX0" fmla="*/ 910 w 10000"/>
                    <a:gd name="connsiteY0" fmla="*/ 3383 h 10089"/>
                    <a:gd name="connsiteX1" fmla="*/ 2167 w 10000"/>
                    <a:gd name="connsiteY1" fmla="*/ 543 h 10089"/>
                    <a:gd name="connsiteX2" fmla="*/ 3246 w 10000"/>
                    <a:gd name="connsiteY2" fmla="*/ 1261 h 10089"/>
                    <a:gd name="connsiteX3" fmla="*/ 5014 w 10000"/>
                    <a:gd name="connsiteY3" fmla="*/ 119 h 10089"/>
                    <a:gd name="connsiteX4" fmla="*/ 5220 w 10000"/>
                    <a:gd name="connsiteY4" fmla="*/ 591 h 10089"/>
                    <a:gd name="connsiteX5" fmla="*/ 6553 w 10000"/>
                    <a:gd name="connsiteY5" fmla="*/ 235 h 10089"/>
                    <a:gd name="connsiteX6" fmla="*/ 6905 w 10000"/>
                    <a:gd name="connsiteY6" fmla="*/ 632 h 10089"/>
                    <a:gd name="connsiteX7" fmla="*/ 8649 w 10000"/>
                    <a:gd name="connsiteY7" fmla="*/ 305 h 10089"/>
                    <a:gd name="connsiteX8" fmla="*/ 8867 w 10000"/>
                    <a:gd name="connsiteY8" fmla="*/ 1348 h 10089"/>
                    <a:gd name="connsiteX9" fmla="*/ 9732 w 10000"/>
                    <a:gd name="connsiteY9" fmla="*/ 3413 h 10089"/>
                    <a:gd name="connsiteX10" fmla="*/ 9676 w 10000"/>
                    <a:gd name="connsiteY10" fmla="*/ 3634 h 10089"/>
                    <a:gd name="connsiteX11" fmla="*/ 9389 w 10000"/>
                    <a:gd name="connsiteY11" fmla="*/ 6625 h 10089"/>
                    <a:gd name="connsiteX12" fmla="*/ 8655 w 10000"/>
                    <a:gd name="connsiteY12" fmla="*/ 7046 h 10089"/>
                    <a:gd name="connsiteX13" fmla="*/ 7308 w 10000"/>
                    <a:gd name="connsiteY13" fmla="*/ 8852 h 10089"/>
                    <a:gd name="connsiteX14" fmla="*/ 6610 w 10000"/>
                    <a:gd name="connsiteY14" fmla="*/ 8575 h 10089"/>
                    <a:gd name="connsiteX15" fmla="*/ 4664 w 10000"/>
                    <a:gd name="connsiteY15" fmla="*/ 9997 h 10089"/>
                    <a:gd name="connsiteX16" fmla="*/ 3818 w 10000"/>
                    <a:gd name="connsiteY16" fmla="*/ 9142 h 10089"/>
                    <a:gd name="connsiteX17" fmla="*/ 1370 w 10000"/>
                    <a:gd name="connsiteY17" fmla="*/ 8309 h 10089"/>
                    <a:gd name="connsiteX18" fmla="*/ 1351 w 10000"/>
                    <a:gd name="connsiteY18" fmla="*/ 8264 h 10089"/>
                    <a:gd name="connsiteX19" fmla="*/ 233 w 10000"/>
                    <a:gd name="connsiteY19" fmla="*/ 7064 h 10089"/>
                    <a:gd name="connsiteX20" fmla="*/ 498 w 10000"/>
                    <a:gd name="connsiteY20" fmla="*/ 5968 h 10089"/>
                    <a:gd name="connsiteX21" fmla="*/ 139 w 10000"/>
                    <a:gd name="connsiteY21" fmla="*/ 4086 h 10089"/>
                    <a:gd name="connsiteX22" fmla="*/ 902 w 10000"/>
                    <a:gd name="connsiteY22" fmla="*/ 3413 h 10089"/>
                    <a:gd name="connsiteX0" fmla="*/ 910 w 10000"/>
                    <a:gd name="connsiteY0" fmla="*/ 3594 h 10300"/>
                    <a:gd name="connsiteX1" fmla="*/ 2167 w 10000"/>
                    <a:gd name="connsiteY1" fmla="*/ 754 h 10300"/>
                    <a:gd name="connsiteX2" fmla="*/ 3246 w 10000"/>
                    <a:gd name="connsiteY2" fmla="*/ 1472 h 10300"/>
                    <a:gd name="connsiteX3" fmla="*/ 5014 w 10000"/>
                    <a:gd name="connsiteY3" fmla="*/ 330 h 10300"/>
                    <a:gd name="connsiteX4" fmla="*/ 5320 w 10000"/>
                    <a:gd name="connsiteY4" fmla="*/ 282 h 10300"/>
                    <a:gd name="connsiteX5" fmla="*/ 6553 w 10000"/>
                    <a:gd name="connsiteY5" fmla="*/ 446 h 10300"/>
                    <a:gd name="connsiteX6" fmla="*/ 6905 w 10000"/>
                    <a:gd name="connsiteY6" fmla="*/ 843 h 10300"/>
                    <a:gd name="connsiteX7" fmla="*/ 8649 w 10000"/>
                    <a:gd name="connsiteY7" fmla="*/ 516 h 10300"/>
                    <a:gd name="connsiteX8" fmla="*/ 8867 w 10000"/>
                    <a:gd name="connsiteY8" fmla="*/ 1559 h 10300"/>
                    <a:gd name="connsiteX9" fmla="*/ 9732 w 10000"/>
                    <a:gd name="connsiteY9" fmla="*/ 3624 h 10300"/>
                    <a:gd name="connsiteX10" fmla="*/ 9676 w 10000"/>
                    <a:gd name="connsiteY10" fmla="*/ 3845 h 10300"/>
                    <a:gd name="connsiteX11" fmla="*/ 9389 w 10000"/>
                    <a:gd name="connsiteY11" fmla="*/ 6836 h 10300"/>
                    <a:gd name="connsiteX12" fmla="*/ 8655 w 10000"/>
                    <a:gd name="connsiteY12" fmla="*/ 7257 h 10300"/>
                    <a:gd name="connsiteX13" fmla="*/ 7308 w 10000"/>
                    <a:gd name="connsiteY13" fmla="*/ 9063 h 10300"/>
                    <a:gd name="connsiteX14" fmla="*/ 6610 w 10000"/>
                    <a:gd name="connsiteY14" fmla="*/ 8786 h 10300"/>
                    <a:gd name="connsiteX15" fmla="*/ 4664 w 10000"/>
                    <a:gd name="connsiteY15" fmla="*/ 10208 h 10300"/>
                    <a:gd name="connsiteX16" fmla="*/ 3818 w 10000"/>
                    <a:gd name="connsiteY16" fmla="*/ 9353 h 10300"/>
                    <a:gd name="connsiteX17" fmla="*/ 1370 w 10000"/>
                    <a:gd name="connsiteY17" fmla="*/ 8520 h 10300"/>
                    <a:gd name="connsiteX18" fmla="*/ 1351 w 10000"/>
                    <a:gd name="connsiteY18" fmla="*/ 8475 h 10300"/>
                    <a:gd name="connsiteX19" fmla="*/ 233 w 10000"/>
                    <a:gd name="connsiteY19" fmla="*/ 7275 h 10300"/>
                    <a:gd name="connsiteX20" fmla="*/ 498 w 10000"/>
                    <a:gd name="connsiteY20" fmla="*/ 6179 h 10300"/>
                    <a:gd name="connsiteX21" fmla="*/ 139 w 10000"/>
                    <a:gd name="connsiteY21" fmla="*/ 4297 h 10300"/>
                    <a:gd name="connsiteX22" fmla="*/ 902 w 10000"/>
                    <a:gd name="connsiteY22" fmla="*/ 3624 h 10300"/>
                    <a:gd name="connsiteX0" fmla="*/ 910 w 10000"/>
                    <a:gd name="connsiteY0" fmla="*/ 3422 h 10128"/>
                    <a:gd name="connsiteX1" fmla="*/ 2167 w 10000"/>
                    <a:gd name="connsiteY1" fmla="*/ 582 h 10128"/>
                    <a:gd name="connsiteX2" fmla="*/ 3246 w 10000"/>
                    <a:gd name="connsiteY2" fmla="*/ 1300 h 10128"/>
                    <a:gd name="connsiteX3" fmla="*/ 5014 w 10000"/>
                    <a:gd name="connsiteY3" fmla="*/ 158 h 10128"/>
                    <a:gd name="connsiteX4" fmla="*/ 5220 w 10000"/>
                    <a:gd name="connsiteY4" fmla="*/ 333 h 10128"/>
                    <a:gd name="connsiteX5" fmla="*/ 6553 w 10000"/>
                    <a:gd name="connsiteY5" fmla="*/ 274 h 10128"/>
                    <a:gd name="connsiteX6" fmla="*/ 6905 w 10000"/>
                    <a:gd name="connsiteY6" fmla="*/ 671 h 10128"/>
                    <a:gd name="connsiteX7" fmla="*/ 8649 w 10000"/>
                    <a:gd name="connsiteY7" fmla="*/ 344 h 10128"/>
                    <a:gd name="connsiteX8" fmla="*/ 8867 w 10000"/>
                    <a:gd name="connsiteY8" fmla="*/ 1387 h 10128"/>
                    <a:gd name="connsiteX9" fmla="*/ 9732 w 10000"/>
                    <a:gd name="connsiteY9" fmla="*/ 3452 h 10128"/>
                    <a:gd name="connsiteX10" fmla="*/ 9676 w 10000"/>
                    <a:gd name="connsiteY10" fmla="*/ 3673 h 10128"/>
                    <a:gd name="connsiteX11" fmla="*/ 9389 w 10000"/>
                    <a:gd name="connsiteY11" fmla="*/ 6664 h 10128"/>
                    <a:gd name="connsiteX12" fmla="*/ 8655 w 10000"/>
                    <a:gd name="connsiteY12" fmla="*/ 7085 h 10128"/>
                    <a:gd name="connsiteX13" fmla="*/ 7308 w 10000"/>
                    <a:gd name="connsiteY13" fmla="*/ 8891 h 10128"/>
                    <a:gd name="connsiteX14" fmla="*/ 6610 w 10000"/>
                    <a:gd name="connsiteY14" fmla="*/ 8614 h 10128"/>
                    <a:gd name="connsiteX15" fmla="*/ 4664 w 10000"/>
                    <a:gd name="connsiteY15" fmla="*/ 10036 h 10128"/>
                    <a:gd name="connsiteX16" fmla="*/ 3818 w 10000"/>
                    <a:gd name="connsiteY16" fmla="*/ 9181 h 10128"/>
                    <a:gd name="connsiteX17" fmla="*/ 1370 w 10000"/>
                    <a:gd name="connsiteY17" fmla="*/ 8348 h 10128"/>
                    <a:gd name="connsiteX18" fmla="*/ 1351 w 10000"/>
                    <a:gd name="connsiteY18" fmla="*/ 8303 h 10128"/>
                    <a:gd name="connsiteX19" fmla="*/ 233 w 10000"/>
                    <a:gd name="connsiteY19" fmla="*/ 7103 h 10128"/>
                    <a:gd name="connsiteX20" fmla="*/ 498 w 10000"/>
                    <a:gd name="connsiteY20" fmla="*/ 6007 h 10128"/>
                    <a:gd name="connsiteX21" fmla="*/ 139 w 10000"/>
                    <a:gd name="connsiteY21" fmla="*/ 4125 h 10128"/>
                    <a:gd name="connsiteX22" fmla="*/ 902 w 10000"/>
                    <a:gd name="connsiteY22" fmla="*/ 3452 h 10128"/>
                    <a:gd name="connsiteX0" fmla="*/ 910 w 10000"/>
                    <a:gd name="connsiteY0" fmla="*/ 3476 h 10182"/>
                    <a:gd name="connsiteX1" fmla="*/ 2167 w 10000"/>
                    <a:gd name="connsiteY1" fmla="*/ 636 h 10182"/>
                    <a:gd name="connsiteX2" fmla="*/ 3246 w 10000"/>
                    <a:gd name="connsiteY2" fmla="*/ 1354 h 10182"/>
                    <a:gd name="connsiteX3" fmla="*/ 5014 w 10000"/>
                    <a:gd name="connsiteY3" fmla="*/ 212 h 10182"/>
                    <a:gd name="connsiteX4" fmla="*/ 5120 w 10000"/>
                    <a:gd name="connsiteY4" fmla="*/ 313 h 10182"/>
                    <a:gd name="connsiteX5" fmla="*/ 6553 w 10000"/>
                    <a:gd name="connsiteY5" fmla="*/ 328 h 10182"/>
                    <a:gd name="connsiteX6" fmla="*/ 6905 w 10000"/>
                    <a:gd name="connsiteY6" fmla="*/ 725 h 10182"/>
                    <a:gd name="connsiteX7" fmla="*/ 8649 w 10000"/>
                    <a:gd name="connsiteY7" fmla="*/ 398 h 10182"/>
                    <a:gd name="connsiteX8" fmla="*/ 8867 w 10000"/>
                    <a:gd name="connsiteY8" fmla="*/ 1441 h 10182"/>
                    <a:gd name="connsiteX9" fmla="*/ 9732 w 10000"/>
                    <a:gd name="connsiteY9" fmla="*/ 3506 h 10182"/>
                    <a:gd name="connsiteX10" fmla="*/ 9676 w 10000"/>
                    <a:gd name="connsiteY10" fmla="*/ 3727 h 10182"/>
                    <a:gd name="connsiteX11" fmla="*/ 9389 w 10000"/>
                    <a:gd name="connsiteY11" fmla="*/ 6718 h 10182"/>
                    <a:gd name="connsiteX12" fmla="*/ 8655 w 10000"/>
                    <a:gd name="connsiteY12" fmla="*/ 7139 h 10182"/>
                    <a:gd name="connsiteX13" fmla="*/ 7308 w 10000"/>
                    <a:gd name="connsiteY13" fmla="*/ 8945 h 10182"/>
                    <a:gd name="connsiteX14" fmla="*/ 6610 w 10000"/>
                    <a:gd name="connsiteY14" fmla="*/ 8668 h 10182"/>
                    <a:gd name="connsiteX15" fmla="*/ 4664 w 10000"/>
                    <a:gd name="connsiteY15" fmla="*/ 10090 h 10182"/>
                    <a:gd name="connsiteX16" fmla="*/ 3818 w 10000"/>
                    <a:gd name="connsiteY16" fmla="*/ 9235 h 10182"/>
                    <a:gd name="connsiteX17" fmla="*/ 1370 w 10000"/>
                    <a:gd name="connsiteY17" fmla="*/ 8402 h 10182"/>
                    <a:gd name="connsiteX18" fmla="*/ 1351 w 10000"/>
                    <a:gd name="connsiteY18" fmla="*/ 8357 h 10182"/>
                    <a:gd name="connsiteX19" fmla="*/ 233 w 10000"/>
                    <a:gd name="connsiteY19" fmla="*/ 7157 h 10182"/>
                    <a:gd name="connsiteX20" fmla="*/ 498 w 10000"/>
                    <a:gd name="connsiteY20" fmla="*/ 6061 h 10182"/>
                    <a:gd name="connsiteX21" fmla="*/ 139 w 10000"/>
                    <a:gd name="connsiteY21" fmla="*/ 4179 h 10182"/>
                    <a:gd name="connsiteX22" fmla="*/ 902 w 10000"/>
                    <a:gd name="connsiteY22" fmla="*/ 3506 h 10182"/>
                    <a:gd name="connsiteX0" fmla="*/ 910 w 10000"/>
                    <a:gd name="connsiteY0" fmla="*/ 3476 h 10090"/>
                    <a:gd name="connsiteX1" fmla="*/ 2167 w 10000"/>
                    <a:gd name="connsiteY1" fmla="*/ 636 h 10090"/>
                    <a:gd name="connsiteX2" fmla="*/ 3246 w 10000"/>
                    <a:gd name="connsiteY2" fmla="*/ 1354 h 10090"/>
                    <a:gd name="connsiteX3" fmla="*/ 5014 w 10000"/>
                    <a:gd name="connsiteY3" fmla="*/ 212 h 10090"/>
                    <a:gd name="connsiteX4" fmla="*/ 5120 w 10000"/>
                    <a:gd name="connsiteY4" fmla="*/ 313 h 10090"/>
                    <a:gd name="connsiteX5" fmla="*/ 6553 w 10000"/>
                    <a:gd name="connsiteY5" fmla="*/ 328 h 10090"/>
                    <a:gd name="connsiteX6" fmla="*/ 6905 w 10000"/>
                    <a:gd name="connsiteY6" fmla="*/ 725 h 10090"/>
                    <a:gd name="connsiteX7" fmla="*/ 8649 w 10000"/>
                    <a:gd name="connsiteY7" fmla="*/ 398 h 10090"/>
                    <a:gd name="connsiteX8" fmla="*/ 8867 w 10000"/>
                    <a:gd name="connsiteY8" fmla="*/ 1441 h 10090"/>
                    <a:gd name="connsiteX9" fmla="*/ 9732 w 10000"/>
                    <a:gd name="connsiteY9" fmla="*/ 3506 h 10090"/>
                    <a:gd name="connsiteX10" fmla="*/ 9676 w 10000"/>
                    <a:gd name="connsiteY10" fmla="*/ 3727 h 10090"/>
                    <a:gd name="connsiteX11" fmla="*/ 9389 w 10000"/>
                    <a:gd name="connsiteY11" fmla="*/ 6718 h 10090"/>
                    <a:gd name="connsiteX12" fmla="*/ 8655 w 10000"/>
                    <a:gd name="connsiteY12" fmla="*/ 7139 h 10090"/>
                    <a:gd name="connsiteX13" fmla="*/ 7308 w 10000"/>
                    <a:gd name="connsiteY13" fmla="*/ 8945 h 10090"/>
                    <a:gd name="connsiteX14" fmla="*/ 6610 w 10000"/>
                    <a:gd name="connsiteY14" fmla="*/ 8668 h 10090"/>
                    <a:gd name="connsiteX15" fmla="*/ 4664 w 10000"/>
                    <a:gd name="connsiteY15" fmla="*/ 10090 h 10090"/>
                    <a:gd name="connsiteX16" fmla="*/ 3958 w 10000"/>
                    <a:gd name="connsiteY16" fmla="*/ 8864 h 10090"/>
                    <a:gd name="connsiteX17" fmla="*/ 1370 w 10000"/>
                    <a:gd name="connsiteY17" fmla="*/ 8402 h 10090"/>
                    <a:gd name="connsiteX18" fmla="*/ 1351 w 10000"/>
                    <a:gd name="connsiteY18" fmla="*/ 8357 h 10090"/>
                    <a:gd name="connsiteX19" fmla="*/ 233 w 10000"/>
                    <a:gd name="connsiteY19" fmla="*/ 7157 h 10090"/>
                    <a:gd name="connsiteX20" fmla="*/ 498 w 10000"/>
                    <a:gd name="connsiteY20" fmla="*/ 6061 h 10090"/>
                    <a:gd name="connsiteX21" fmla="*/ 139 w 10000"/>
                    <a:gd name="connsiteY21" fmla="*/ 4179 h 10090"/>
                    <a:gd name="connsiteX22" fmla="*/ 902 w 10000"/>
                    <a:gd name="connsiteY22" fmla="*/ 3506 h 10090"/>
                    <a:gd name="connsiteX0" fmla="*/ 910 w 10000"/>
                    <a:gd name="connsiteY0" fmla="*/ 3476 h 10053"/>
                    <a:gd name="connsiteX1" fmla="*/ 2167 w 10000"/>
                    <a:gd name="connsiteY1" fmla="*/ 636 h 10053"/>
                    <a:gd name="connsiteX2" fmla="*/ 3246 w 10000"/>
                    <a:gd name="connsiteY2" fmla="*/ 1354 h 10053"/>
                    <a:gd name="connsiteX3" fmla="*/ 5014 w 10000"/>
                    <a:gd name="connsiteY3" fmla="*/ 212 h 10053"/>
                    <a:gd name="connsiteX4" fmla="*/ 5120 w 10000"/>
                    <a:gd name="connsiteY4" fmla="*/ 313 h 10053"/>
                    <a:gd name="connsiteX5" fmla="*/ 6553 w 10000"/>
                    <a:gd name="connsiteY5" fmla="*/ 328 h 10053"/>
                    <a:gd name="connsiteX6" fmla="*/ 6905 w 10000"/>
                    <a:gd name="connsiteY6" fmla="*/ 725 h 10053"/>
                    <a:gd name="connsiteX7" fmla="*/ 8649 w 10000"/>
                    <a:gd name="connsiteY7" fmla="*/ 398 h 10053"/>
                    <a:gd name="connsiteX8" fmla="*/ 8867 w 10000"/>
                    <a:gd name="connsiteY8" fmla="*/ 1441 h 10053"/>
                    <a:gd name="connsiteX9" fmla="*/ 9732 w 10000"/>
                    <a:gd name="connsiteY9" fmla="*/ 3506 h 10053"/>
                    <a:gd name="connsiteX10" fmla="*/ 9676 w 10000"/>
                    <a:gd name="connsiteY10" fmla="*/ 3727 h 10053"/>
                    <a:gd name="connsiteX11" fmla="*/ 9389 w 10000"/>
                    <a:gd name="connsiteY11" fmla="*/ 6718 h 10053"/>
                    <a:gd name="connsiteX12" fmla="*/ 8655 w 10000"/>
                    <a:gd name="connsiteY12" fmla="*/ 7139 h 10053"/>
                    <a:gd name="connsiteX13" fmla="*/ 7308 w 10000"/>
                    <a:gd name="connsiteY13" fmla="*/ 8945 h 10053"/>
                    <a:gd name="connsiteX14" fmla="*/ 6610 w 10000"/>
                    <a:gd name="connsiteY14" fmla="*/ 8668 h 10053"/>
                    <a:gd name="connsiteX15" fmla="*/ 5165 w 10000"/>
                    <a:gd name="connsiteY15" fmla="*/ 10053 h 10053"/>
                    <a:gd name="connsiteX16" fmla="*/ 3958 w 10000"/>
                    <a:gd name="connsiteY16" fmla="*/ 8864 h 10053"/>
                    <a:gd name="connsiteX17" fmla="*/ 1370 w 10000"/>
                    <a:gd name="connsiteY17" fmla="*/ 8402 h 10053"/>
                    <a:gd name="connsiteX18" fmla="*/ 1351 w 10000"/>
                    <a:gd name="connsiteY18" fmla="*/ 8357 h 10053"/>
                    <a:gd name="connsiteX19" fmla="*/ 233 w 10000"/>
                    <a:gd name="connsiteY19" fmla="*/ 7157 h 10053"/>
                    <a:gd name="connsiteX20" fmla="*/ 498 w 10000"/>
                    <a:gd name="connsiteY20" fmla="*/ 6061 h 10053"/>
                    <a:gd name="connsiteX21" fmla="*/ 139 w 10000"/>
                    <a:gd name="connsiteY21" fmla="*/ 4179 h 10053"/>
                    <a:gd name="connsiteX22" fmla="*/ 902 w 10000"/>
                    <a:gd name="connsiteY22" fmla="*/ 3506 h 10053"/>
                    <a:gd name="connsiteX0" fmla="*/ 910 w 10000"/>
                    <a:gd name="connsiteY0" fmla="*/ 3563 h 10140"/>
                    <a:gd name="connsiteX1" fmla="*/ 2167 w 10000"/>
                    <a:gd name="connsiteY1" fmla="*/ 723 h 10140"/>
                    <a:gd name="connsiteX2" fmla="*/ 3246 w 10000"/>
                    <a:gd name="connsiteY2" fmla="*/ 1441 h 10140"/>
                    <a:gd name="connsiteX3" fmla="*/ 5014 w 10000"/>
                    <a:gd name="connsiteY3" fmla="*/ 299 h 10140"/>
                    <a:gd name="connsiteX4" fmla="*/ 5080 w 10000"/>
                    <a:gd name="connsiteY4" fmla="*/ 289 h 10140"/>
                    <a:gd name="connsiteX5" fmla="*/ 6553 w 10000"/>
                    <a:gd name="connsiteY5" fmla="*/ 415 h 10140"/>
                    <a:gd name="connsiteX6" fmla="*/ 6905 w 10000"/>
                    <a:gd name="connsiteY6" fmla="*/ 812 h 10140"/>
                    <a:gd name="connsiteX7" fmla="*/ 8649 w 10000"/>
                    <a:gd name="connsiteY7" fmla="*/ 485 h 10140"/>
                    <a:gd name="connsiteX8" fmla="*/ 8867 w 10000"/>
                    <a:gd name="connsiteY8" fmla="*/ 1528 h 10140"/>
                    <a:gd name="connsiteX9" fmla="*/ 9732 w 10000"/>
                    <a:gd name="connsiteY9" fmla="*/ 3593 h 10140"/>
                    <a:gd name="connsiteX10" fmla="*/ 9676 w 10000"/>
                    <a:gd name="connsiteY10" fmla="*/ 3814 h 10140"/>
                    <a:gd name="connsiteX11" fmla="*/ 9389 w 10000"/>
                    <a:gd name="connsiteY11" fmla="*/ 6805 h 10140"/>
                    <a:gd name="connsiteX12" fmla="*/ 8655 w 10000"/>
                    <a:gd name="connsiteY12" fmla="*/ 7226 h 10140"/>
                    <a:gd name="connsiteX13" fmla="*/ 7308 w 10000"/>
                    <a:gd name="connsiteY13" fmla="*/ 9032 h 10140"/>
                    <a:gd name="connsiteX14" fmla="*/ 6610 w 10000"/>
                    <a:gd name="connsiteY14" fmla="*/ 8755 h 10140"/>
                    <a:gd name="connsiteX15" fmla="*/ 5165 w 10000"/>
                    <a:gd name="connsiteY15" fmla="*/ 10140 h 10140"/>
                    <a:gd name="connsiteX16" fmla="*/ 3958 w 10000"/>
                    <a:gd name="connsiteY16" fmla="*/ 8951 h 10140"/>
                    <a:gd name="connsiteX17" fmla="*/ 1370 w 10000"/>
                    <a:gd name="connsiteY17" fmla="*/ 8489 h 10140"/>
                    <a:gd name="connsiteX18" fmla="*/ 1351 w 10000"/>
                    <a:gd name="connsiteY18" fmla="*/ 8444 h 10140"/>
                    <a:gd name="connsiteX19" fmla="*/ 233 w 10000"/>
                    <a:gd name="connsiteY19" fmla="*/ 7244 h 10140"/>
                    <a:gd name="connsiteX20" fmla="*/ 498 w 10000"/>
                    <a:gd name="connsiteY20" fmla="*/ 6148 h 10140"/>
                    <a:gd name="connsiteX21" fmla="*/ 139 w 10000"/>
                    <a:gd name="connsiteY21" fmla="*/ 4266 h 10140"/>
                    <a:gd name="connsiteX22" fmla="*/ 902 w 10000"/>
                    <a:gd name="connsiteY22" fmla="*/ 3593 h 10140"/>
                    <a:gd name="connsiteX0" fmla="*/ 910 w 10000"/>
                    <a:gd name="connsiteY0" fmla="*/ 3456 h 10033"/>
                    <a:gd name="connsiteX1" fmla="*/ 2167 w 10000"/>
                    <a:gd name="connsiteY1" fmla="*/ 616 h 10033"/>
                    <a:gd name="connsiteX2" fmla="*/ 3246 w 10000"/>
                    <a:gd name="connsiteY2" fmla="*/ 1334 h 10033"/>
                    <a:gd name="connsiteX3" fmla="*/ 5014 w 10000"/>
                    <a:gd name="connsiteY3" fmla="*/ 192 h 10033"/>
                    <a:gd name="connsiteX4" fmla="*/ 5095 w 10000"/>
                    <a:gd name="connsiteY4" fmla="*/ 321 h 10033"/>
                    <a:gd name="connsiteX5" fmla="*/ 6553 w 10000"/>
                    <a:gd name="connsiteY5" fmla="*/ 308 h 10033"/>
                    <a:gd name="connsiteX6" fmla="*/ 6905 w 10000"/>
                    <a:gd name="connsiteY6" fmla="*/ 705 h 10033"/>
                    <a:gd name="connsiteX7" fmla="*/ 8649 w 10000"/>
                    <a:gd name="connsiteY7" fmla="*/ 378 h 10033"/>
                    <a:gd name="connsiteX8" fmla="*/ 8867 w 10000"/>
                    <a:gd name="connsiteY8" fmla="*/ 1421 h 10033"/>
                    <a:gd name="connsiteX9" fmla="*/ 9732 w 10000"/>
                    <a:gd name="connsiteY9" fmla="*/ 3486 h 10033"/>
                    <a:gd name="connsiteX10" fmla="*/ 9676 w 10000"/>
                    <a:gd name="connsiteY10" fmla="*/ 3707 h 10033"/>
                    <a:gd name="connsiteX11" fmla="*/ 9389 w 10000"/>
                    <a:gd name="connsiteY11" fmla="*/ 6698 h 10033"/>
                    <a:gd name="connsiteX12" fmla="*/ 8655 w 10000"/>
                    <a:gd name="connsiteY12" fmla="*/ 7119 h 10033"/>
                    <a:gd name="connsiteX13" fmla="*/ 7308 w 10000"/>
                    <a:gd name="connsiteY13" fmla="*/ 8925 h 10033"/>
                    <a:gd name="connsiteX14" fmla="*/ 6610 w 10000"/>
                    <a:gd name="connsiteY14" fmla="*/ 8648 h 10033"/>
                    <a:gd name="connsiteX15" fmla="*/ 5165 w 10000"/>
                    <a:gd name="connsiteY15" fmla="*/ 10033 h 10033"/>
                    <a:gd name="connsiteX16" fmla="*/ 3958 w 10000"/>
                    <a:gd name="connsiteY16" fmla="*/ 8844 h 10033"/>
                    <a:gd name="connsiteX17" fmla="*/ 1370 w 10000"/>
                    <a:gd name="connsiteY17" fmla="*/ 8382 h 10033"/>
                    <a:gd name="connsiteX18" fmla="*/ 1351 w 10000"/>
                    <a:gd name="connsiteY18" fmla="*/ 8337 h 10033"/>
                    <a:gd name="connsiteX19" fmla="*/ 233 w 10000"/>
                    <a:gd name="connsiteY19" fmla="*/ 7137 h 10033"/>
                    <a:gd name="connsiteX20" fmla="*/ 498 w 10000"/>
                    <a:gd name="connsiteY20" fmla="*/ 6041 h 10033"/>
                    <a:gd name="connsiteX21" fmla="*/ 139 w 10000"/>
                    <a:gd name="connsiteY21" fmla="*/ 4159 h 10033"/>
                    <a:gd name="connsiteX22" fmla="*/ 902 w 10000"/>
                    <a:gd name="connsiteY22" fmla="*/ 3486 h 10033"/>
                    <a:gd name="connsiteX0" fmla="*/ 910 w 10000"/>
                    <a:gd name="connsiteY0" fmla="*/ 3384 h 9961"/>
                    <a:gd name="connsiteX1" fmla="*/ 2167 w 10000"/>
                    <a:gd name="connsiteY1" fmla="*/ 544 h 9961"/>
                    <a:gd name="connsiteX2" fmla="*/ 3246 w 10000"/>
                    <a:gd name="connsiteY2" fmla="*/ 1262 h 9961"/>
                    <a:gd name="connsiteX3" fmla="*/ 5014 w 10000"/>
                    <a:gd name="connsiteY3" fmla="*/ 120 h 9961"/>
                    <a:gd name="connsiteX4" fmla="*/ 5095 w 10000"/>
                    <a:gd name="connsiteY4" fmla="*/ 249 h 9961"/>
                    <a:gd name="connsiteX5" fmla="*/ 6553 w 10000"/>
                    <a:gd name="connsiteY5" fmla="*/ 236 h 9961"/>
                    <a:gd name="connsiteX6" fmla="*/ 6905 w 10000"/>
                    <a:gd name="connsiteY6" fmla="*/ 633 h 9961"/>
                    <a:gd name="connsiteX7" fmla="*/ 8649 w 10000"/>
                    <a:gd name="connsiteY7" fmla="*/ 306 h 9961"/>
                    <a:gd name="connsiteX8" fmla="*/ 8867 w 10000"/>
                    <a:gd name="connsiteY8" fmla="*/ 1349 h 9961"/>
                    <a:gd name="connsiteX9" fmla="*/ 9732 w 10000"/>
                    <a:gd name="connsiteY9" fmla="*/ 3414 h 9961"/>
                    <a:gd name="connsiteX10" fmla="*/ 9676 w 10000"/>
                    <a:gd name="connsiteY10" fmla="*/ 3635 h 9961"/>
                    <a:gd name="connsiteX11" fmla="*/ 9389 w 10000"/>
                    <a:gd name="connsiteY11" fmla="*/ 6626 h 9961"/>
                    <a:gd name="connsiteX12" fmla="*/ 8655 w 10000"/>
                    <a:gd name="connsiteY12" fmla="*/ 7047 h 9961"/>
                    <a:gd name="connsiteX13" fmla="*/ 7308 w 10000"/>
                    <a:gd name="connsiteY13" fmla="*/ 8853 h 9961"/>
                    <a:gd name="connsiteX14" fmla="*/ 6610 w 10000"/>
                    <a:gd name="connsiteY14" fmla="*/ 8576 h 9961"/>
                    <a:gd name="connsiteX15" fmla="*/ 5165 w 10000"/>
                    <a:gd name="connsiteY15" fmla="*/ 9961 h 9961"/>
                    <a:gd name="connsiteX16" fmla="*/ 3958 w 10000"/>
                    <a:gd name="connsiteY16" fmla="*/ 8772 h 9961"/>
                    <a:gd name="connsiteX17" fmla="*/ 1370 w 10000"/>
                    <a:gd name="connsiteY17" fmla="*/ 8310 h 9961"/>
                    <a:gd name="connsiteX18" fmla="*/ 1351 w 10000"/>
                    <a:gd name="connsiteY18" fmla="*/ 8265 h 9961"/>
                    <a:gd name="connsiteX19" fmla="*/ 233 w 10000"/>
                    <a:gd name="connsiteY19" fmla="*/ 7065 h 9961"/>
                    <a:gd name="connsiteX20" fmla="*/ 498 w 10000"/>
                    <a:gd name="connsiteY20" fmla="*/ 5969 h 9961"/>
                    <a:gd name="connsiteX21" fmla="*/ 139 w 10000"/>
                    <a:gd name="connsiteY21" fmla="*/ 4087 h 9961"/>
                    <a:gd name="connsiteX22" fmla="*/ 902 w 10000"/>
                    <a:gd name="connsiteY22" fmla="*/ 3414 h 9961"/>
                    <a:gd name="connsiteX0" fmla="*/ 910 w 10000"/>
                    <a:gd name="connsiteY0" fmla="*/ 3397 h 10000"/>
                    <a:gd name="connsiteX1" fmla="*/ 2167 w 10000"/>
                    <a:gd name="connsiteY1" fmla="*/ 546 h 10000"/>
                    <a:gd name="connsiteX2" fmla="*/ 3246 w 10000"/>
                    <a:gd name="connsiteY2" fmla="*/ 1267 h 10000"/>
                    <a:gd name="connsiteX3" fmla="*/ 5014 w 10000"/>
                    <a:gd name="connsiteY3" fmla="*/ 120 h 10000"/>
                    <a:gd name="connsiteX4" fmla="*/ 5080 w 10000"/>
                    <a:gd name="connsiteY4" fmla="*/ 138 h 10000"/>
                    <a:gd name="connsiteX5" fmla="*/ 6553 w 10000"/>
                    <a:gd name="connsiteY5" fmla="*/ 237 h 10000"/>
                    <a:gd name="connsiteX6" fmla="*/ 6905 w 10000"/>
                    <a:gd name="connsiteY6" fmla="*/ 635 h 10000"/>
                    <a:gd name="connsiteX7" fmla="*/ 8649 w 10000"/>
                    <a:gd name="connsiteY7" fmla="*/ 307 h 10000"/>
                    <a:gd name="connsiteX8" fmla="*/ 8867 w 10000"/>
                    <a:gd name="connsiteY8" fmla="*/ 1354 h 10000"/>
                    <a:gd name="connsiteX9" fmla="*/ 9732 w 10000"/>
                    <a:gd name="connsiteY9" fmla="*/ 3427 h 10000"/>
                    <a:gd name="connsiteX10" fmla="*/ 9676 w 10000"/>
                    <a:gd name="connsiteY10" fmla="*/ 3649 h 10000"/>
                    <a:gd name="connsiteX11" fmla="*/ 9389 w 10000"/>
                    <a:gd name="connsiteY11" fmla="*/ 6652 h 10000"/>
                    <a:gd name="connsiteX12" fmla="*/ 8655 w 10000"/>
                    <a:gd name="connsiteY12" fmla="*/ 7075 h 10000"/>
                    <a:gd name="connsiteX13" fmla="*/ 7308 w 10000"/>
                    <a:gd name="connsiteY13" fmla="*/ 8888 h 10000"/>
                    <a:gd name="connsiteX14" fmla="*/ 6610 w 10000"/>
                    <a:gd name="connsiteY14" fmla="*/ 8610 h 10000"/>
                    <a:gd name="connsiteX15" fmla="*/ 5165 w 10000"/>
                    <a:gd name="connsiteY15" fmla="*/ 10000 h 10000"/>
                    <a:gd name="connsiteX16" fmla="*/ 3958 w 10000"/>
                    <a:gd name="connsiteY16" fmla="*/ 8806 h 10000"/>
                    <a:gd name="connsiteX17" fmla="*/ 1370 w 10000"/>
                    <a:gd name="connsiteY17" fmla="*/ 8343 h 10000"/>
                    <a:gd name="connsiteX18" fmla="*/ 1351 w 10000"/>
                    <a:gd name="connsiteY18" fmla="*/ 8297 h 10000"/>
                    <a:gd name="connsiteX19" fmla="*/ 233 w 10000"/>
                    <a:gd name="connsiteY19" fmla="*/ 7093 h 10000"/>
                    <a:gd name="connsiteX20" fmla="*/ 498 w 10000"/>
                    <a:gd name="connsiteY20" fmla="*/ 5992 h 10000"/>
                    <a:gd name="connsiteX21" fmla="*/ 139 w 10000"/>
                    <a:gd name="connsiteY21" fmla="*/ 4103 h 10000"/>
                    <a:gd name="connsiteX22" fmla="*/ 902 w 10000"/>
                    <a:gd name="connsiteY22" fmla="*/ 3427 h 10000"/>
                    <a:gd name="connsiteX0" fmla="*/ 910 w 10000"/>
                    <a:gd name="connsiteY0" fmla="*/ 3397 h 10006"/>
                    <a:gd name="connsiteX1" fmla="*/ 2167 w 10000"/>
                    <a:gd name="connsiteY1" fmla="*/ 546 h 10006"/>
                    <a:gd name="connsiteX2" fmla="*/ 3246 w 10000"/>
                    <a:gd name="connsiteY2" fmla="*/ 1267 h 10006"/>
                    <a:gd name="connsiteX3" fmla="*/ 5014 w 10000"/>
                    <a:gd name="connsiteY3" fmla="*/ 120 h 10006"/>
                    <a:gd name="connsiteX4" fmla="*/ 5080 w 10000"/>
                    <a:gd name="connsiteY4" fmla="*/ 138 h 10006"/>
                    <a:gd name="connsiteX5" fmla="*/ 6553 w 10000"/>
                    <a:gd name="connsiteY5" fmla="*/ 237 h 10006"/>
                    <a:gd name="connsiteX6" fmla="*/ 6905 w 10000"/>
                    <a:gd name="connsiteY6" fmla="*/ 635 h 10006"/>
                    <a:gd name="connsiteX7" fmla="*/ 8649 w 10000"/>
                    <a:gd name="connsiteY7" fmla="*/ 307 h 10006"/>
                    <a:gd name="connsiteX8" fmla="*/ 8867 w 10000"/>
                    <a:gd name="connsiteY8" fmla="*/ 1354 h 10006"/>
                    <a:gd name="connsiteX9" fmla="*/ 9732 w 10000"/>
                    <a:gd name="connsiteY9" fmla="*/ 3427 h 10006"/>
                    <a:gd name="connsiteX10" fmla="*/ 9676 w 10000"/>
                    <a:gd name="connsiteY10" fmla="*/ 3649 h 10006"/>
                    <a:gd name="connsiteX11" fmla="*/ 9389 w 10000"/>
                    <a:gd name="connsiteY11" fmla="*/ 6652 h 10006"/>
                    <a:gd name="connsiteX12" fmla="*/ 8655 w 10000"/>
                    <a:gd name="connsiteY12" fmla="*/ 7075 h 10006"/>
                    <a:gd name="connsiteX13" fmla="*/ 7308 w 10000"/>
                    <a:gd name="connsiteY13" fmla="*/ 8888 h 10006"/>
                    <a:gd name="connsiteX14" fmla="*/ 6610 w 10000"/>
                    <a:gd name="connsiteY14" fmla="*/ 8610 h 10006"/>
                    <a:gd name="connsiteX15" fmla="*/ 5165 w 10000"/>
                    <a:gd name="connsiteY15" fmla="*/ 10000 h 10006"/>
                    <a:gd name="connsiteX16" fmla="*/ 3673 w 10000"/>
                    <a:gd name="connsiteY16" fmla="*/ 9058 h 10006"/>
                    <a:gd name="connsiteX17" fmla="*/ 1370 w 10000"/>
                    <a:gd name="connsiteY17" fmla="*/ 8343 h 10006"/>
                    <a:gd name="connsiteX18" fmla="*/ 1351 w 10000"/>
                    <a:gd name="connsiteY18" fmla="*/ 8297 h 10006"/>
                    <a:gd name="connsiteX19" fmla="*/ 233 w 10000"/>
                    <a:gd name="connsiteY19" fmla="*/ 7093 h 10006"/>
                    <a:gd name="connsiteX20" fmla="*/ 498 w 10000"/>
                    <a:gd name="connsiteY20" fmla="*/ 5992 h 10006"/>
                    <a:gd name="connsiteX21" fmla="*/ 139 w 10000"/>
                    <a:gd name="connsiteY21" fmla="*/ 4103 h 10006"/>
                    <a:gd name="connsiteX22" fmla="*/ 902 w 10000"/>
                    <a:gd name="connsiteY22" fmla="*/ 3427 h 1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000" h="10006">
                      <a:moveTo>
                        <a:pt x="910" y="3397"/>
                      </a:moveTo>
                      <a:cubicBezTo>
                        <a:pt x="794" y="2229"/>
                        <a:pt x="1314" y="706"/>
                        <a:pt x="2167" y="546"/>
                      </a:cubicBezTo>
                      <a:cubicBezTo>
                        <a:pt x="2514" y="482"/>
                        <a:pt x="2945" y="1025"/>
                        <a:pt x="3246" y="1267"/>
                      </a:cubicBezTo>
                      <a:cubicBezTo>
                        <a:pt x="3566" y="445"/>
                        <a:pt x="4708" y="308"/>
                        <a:pt x="5014" y="120"/>
                      </a:cubicBezTo>
                      <a:cubicBezTo>
                        <a:pt x="5320" y="-68"/>
                        <a:pt x="4995" y="24"/>
                        <a:pt x="5080" y="138"/>
                      </a:cubicBezTo>
                      <a:cubicBezTo>
                        <a:pt x="5568" y="-181"/>
                        <a:pt x="6249" y="154"/>
                        <a:pt x="6553" y="237"/>
                      </a:cubicBezTo>
                      <a:cubicBezTo>
                        <a:pt x="6857" y="320"/>
                        <a:pt x="6812" y="467"/>
                        <a:pt x="6905" y="635"/>
                      </a:cubicBezTo>
                      <a:cubicBezTo>
                        <a:pt x="7306" y="-10"/>
                        <a:pt x="8175" y="-240"/>
                        <a:pt x="8649" y="307"/>
                      </a:cubicBezTo>
                      <a:cubicBezTo>
                        <a:pt x="8846" y="537"/>
                        <a:pt x="8821" y="1005"/>
                        <a:pt x="8867" y="1354"/>
                      </a:cubicBezTo>
                      <a:cubicBezTo>
                        <a:pt x="9524" y="1599"/>
                        <a:pt x="9912" y="2527"/>
                        <a:pt x="9732" y="3427"/>
                      </a:cubicBezTo>
                      <a:cubicBezTo>
                        <a:pt x="9718" y="3503"/>
                        <a:pt x="9699" y="3577"/>
                        <a:pt x="9676" y="3649"/>
                      </a:cubicBezTo>
                      <a:cubicBezTo>
                        <a:pt x="10203" y="4587"/>
                        <a:pt x="10074" y="5933"/>
                        <a:pt x="9389" y="6652"/>
                      </a:cubicBezTo>
                      <a:cubicBezTo>
                        <a:pt x="9175" y="6877"/>
                        <a:pt x="8922" y="7021"/>
                        <a:pt x="8655" y="7075"/>
                      </a:cubicBezTo>
                      <a:cubicBezTo>
                        <a:pt x="8650" y="8084"/>
                        <a:pt x="8046" y="8895"/>
                        <a:pt x="7308" y="8888"/>
                      </a:cubicBezTo>
                      <a:cubicBezTo>
                        <a:pt x="7061" y="8884"/>
                        <a:pt x="6819" y="8787"/>
                        <a:pt x="6610" y="8610"/>
                      </a:cubicBezTo>
                      <a:cubicBezTo>
                        <a:pt x="6361" y="9741"/>
                        <a:pt x="5654" y="9925"/>
                        <a:pt x="5165" y="10000"/>
                      </a:cubicBezTo>
                      <a:cubicBezTo>
                        <a:pt x="4676" y="10075"/>
                        <a:pt x="3875" y="9470"/>
                        <a:pt x="3673" y="9058"/>
                      </a:cubicBezTo>
                      <a:cubicBezTo>
                        <a:pt x="2829" y="9754"/>
                        <a:pt x="1878" y="9501"/>
                        <a:pt x="1370" y="8343"/>
                      </a:cubicBezTo>
                      <a:cubicBezTo>
                        <a:pt x="1363" y="8327"/>
                        <a:pt x="1357" y="8311"/>
                        <a:pt x="1351" y="8297"/>
                      </a:cubicBezTo>
                      <a:cubicBezTo>
                        <a:pt x="798" y="8386"/>
                        <a:pt x="298" y="7847"/>
                        <a:pt x="233" y="7093"/>
                      </a:cubicBezTo>
                      <a:cubicBezTo>
                        <a:pt x="198" y="6691"/>
                        <a:pt x="295" y="6289"/>
                        <a:pt x="498" y="5992"/>
                      </a:cubicBezTo>
                      <a:cubicBezTo>
                        <a:pt x="19" y="5608"/>
                        <a:pt x="-142" y="4761"/>
                        <a:pt x="139" y="4103"/>
                      </a:cubicBezTo>
                      <a:cubicBezTo>
                        <a:pt x="300" y="3724"/>
                        <a:pt x="583" y="3474"/>
                        <a:pt x="902" y="3427"/>
                      </a:cubicBezTo>
                    </a:path>
                  </a:pathLst>
                </a:custGeom>
                <a:solidFill>
                  <a:schemeClr val="tx1">
                    <a:lumMod val="95000"/>
                  </a:schemeClr>
                </a:solidFill>
                <a:ln w="28575">
                  <a:solidFill>
                    <a:srgbClr val="646464"/>
                  </a:solidFill>
                  <a:prstDash val="solid"/>
                  <a:round/>
                  <a:headEnd/>
                  <a:tailEnd/>
                </a:ln>
              </p:spPr>
              <p:txBody>
                <a:bodyPr vert="horz" wrap="square" lIns="93236" tIns="46618" rIns="93236" bIns="46618" numCol="1" anchor="t" anchorCtr="0" compatLnSpc="1">
                  <a:prstTxWarp prst="textNoShape">
                    <a:avLst/>
                  </a:prstTxWarp>
                </a:bodyPr>
                <a:lstStyle/>
                <a:p>
                  <a:pPr defTabSz="932559"/>
                  <a:endParaRPr lang="en-US" sz="1835" dirty="0">
                    <a:solidFill>
                      <a:srgbClr val="4D4D4D"/>
                    </a:solidFill>
                  </a:endParaRPr>
                </a:p>
              </p:txBody>
            </p:sp>
            <p:sp>
              <p:nvSpPr>
                <p:cNvPr id="11" name="Freeform 10"/>
                <p:cNvSpPr/>
                <p:nvPr/>
              </p:nvSpPr>
              <p:spPr bwMode="auto">
                <a:xfrm>
                  <a:off x="5961063" y="4363156"/>
                  <a:ext cx="63500" cy="57150"/>
                </a:xfrm>
                <a:custGeom>
                  <a:avLst/>
                  <a:gdLst>
                    <a:gd name="connsiteX0" fmla="*/ 0 w 63500"/>
                    <a:gd name="connsiteY0" fmla="*/ 0 h 57150"/>
                    <a:gd name="connsiteX1" fmla="*/ 38100 w 63500"/>
                    <a:gd name="connsiteY1" fmla="*/ 6350 h 57150"/>
                    <a:gd name="connsiteX2" fmla="*/ 50800 w 63500"/>
                    <a:gd name="connsiteY2" fmla="*/ 25400 h 57150"/>
                    <a:gd name="connsiteX3" fmla="*/ 57150 w 63500"/>
                    <a:gd name="connsiteY3" fmla="*/ 44450 h 57150"/>
                    <a:gd name="connsiteX4" fmla="*/ 63500 w 63500"/>
                    <a:gd name="connsiteY4" fmla="*/ 57150 h 5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00" h="57150">
                      <a:moveTo>
                        <a:pt x="0" y="0"/>
                      </a:moveTo>
                      <a:cubicBezTo>
                        <a:pt x="12700" y="2117"/>
                        <a:pt x="26584" y="592"/>
                        <a:pt x="38100" y="6350"/>
                      </a:cubicBezTo>
                      <a:cubicBezTo>
                        <a:pt x="44926" y="9763"/>
                        <a:pt x="47387" y="18574"/>
                        <a:pt x="50800" y="25400"/>
                      </a:cubicBezTo>
                      <a:cubicBezTo>
                        <a:pt x="53793" y="31387"/>
                        <a:pt x="54664" y="38235"/>
                        <a:pt x="57150" y="44450"/>
                      </a:cubicBezTo>
                      <a:cubicBezTo>
                        <a:pt x="58908" y="48844"/>
                        <a:pt x="61383" y="52917"/>
                        <a:pt x="63500" y="57150"/>
                      </a:cubicBezTo>
                    </a:path>
                  </a:pathLst>
                </a:custGeom>
                <a:noFill/>
                <a:ln w="19050">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932559"/>
                  <a:endParaRPr lang="en-US" sz="1835">
                    <a:solidFill>
                      <a:srgbClr val="4D4D4D"/>
                    </a:solidFill>
                  </a:endParaRPr>
                </a:p>
              </p:txBody>
            </p:sp>
          </p:grpSp>
          <p:sp>
            <p:nvSpPr>
              <p:cNvPr id="106" name="TextBox 105"/>
              <p:cNvSpPr txBox="1"/>
              <p:nvPr/>
            </p:nvSpPr>
            <p:spPr>
              <a:xfrm>
                <a:off x="9124091" y="3045813"/>
                <a:ext cx="1784864" cy="1625105"/>
              </a:xfrm>
              <a:prstGeom prst="rect">
                <a:avLst/>
              </a:prstGeom>
              <a:noFill/>
              <a:ln>
                <a:noFill/>
              </a:ln>
            </p:spPr>
            <p:txBody>
              <a:bodyPr wrap="square" lIns="186472" tIns="149178" rIns="186472" bIns="149178" rtlCol="0">
                <a:spAutoFit/>
              </a:bodyPr>
              <a:lstStyle/>
              <a:p>
                <a:pPr defTabSz="932559">
                  <a:lnSpc>
                    <a:spcPct val="90000"/>
                  </a:lnSpc>
                  <a:spcAft>
                    <a:spcPts val="612"/>
                  </a:spcAft>
                </a:pPr>
                <a:r>
                  <a:rPr lang="en-US" sz="2447" dirty="0" err="1" smtClean="0">
                    <a:solidFill>
                      <a:srgbClr val="4D4D4D"/>
                    </a:solidFill>
                  </a:rPr>
                  <a:t>AdditionalService</a:t>
                </a:r>
                <a:r>
                  <a:rPr lang="en-US" sz="2447" dirty="0" smtClean="0">
                    <a:solidFill>
                      <a:srgbClr val="4D4D4D"/>
                    </a:solidFill>
                  </a:rPr>
                  <a:t> </a:t>
                </a:r>
                <a:r>
                  <a:rPr lang="en-US" sz="2447" dirty="0">
                    <a:solidFill>
                      <a:srgbClr val="4D4D4D"/>
                    </a:solidFill>
                  </a:rPr>
                  <a:t>Provider Capacity</a:t>
                </a:r>
              </a:p>
            </p:txBody>
          </p:sp>
        </p:grpSp>
        <p:sp>
          <p:nvSpPr>
            <p:cNvPr id="192" name="Rectangle 16"/>
            <p:cNvSpPr/>
            <p:nvPr>
              <p:custDataLst>
                <p:custData r:id="rId13"/>
              </p:custDataLst>
            </p:nvPr>
          </p:nvSpPr>
          <p:spPr bwMode="auto">
            <a:xfrm rot="21403921">
              <a:off x="8643214" y="3178353"/>
              <a:ext cx="620783" cy="319011"/>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r>
                <a:rPr lang="en-US" sz="918" dirty="0">
                  <a:solidFill>
                    <a:srgbClr val="4D4D4D"/>
                  </a:solidFill>
                  <a:ea typeface="Segoe UI" pitchFamily="34" charset="0"/>
                  <a:cs typeface="Segoe UI" pitchFamily="34" charset="0"/>
                </a:rPr>
                <a:t>VM</a:t>
              </a:r>
            </a:p>
          </p:txBody>
        </p:sp>
        <p:sp>
          <p:nvSpPr>
            <p:cNvPr id="193" name="Rectangle 16"/>
            <p:cNvSpPr/>
            <p:nvPr>
              <p:custDataLst>
                <p:custData r:id="rId14"/>
              </p:custDataLst>
            </p:nvPr>
          </p:nvSpPr>
          <p:spPr bwMode="auto">
            <a:xfrm rot="21403921">
              <a:off x="8571909" y="3726097"/>
              <a:ext cx="620783" cy="319011"/>
            </a:xfrm>
            <a:custGeom>
              <a:avLst/>
              <a:gdLst>
                <a:gd name="connsiteX0" fmla="*/ 0 w 1190507"/>
                <a:gd name="connsiteY0" fmla="*/ 0 h 907396"/>
                <a:gd name="connsiteX1" fmla="*/ 1190507 w 1190507"/>
                <a:gd name="connsiteY1" fmla="*/ 0 h 907396"/>
                <a:gd name="connsiteX2" fmla="*/ 1190507 w 1190507"/>
                <a:gd name="connsiteY2" fmla="*/ 907396 h 907396"/>
                <a:gd name="connsiteX3" fmla="*/ 0 w 1190507"/>
                <a:gd name="connsiteY3" fmla="*/ 907396 h 907396"/>
                <a:gd name="connsiteX4" fmla="*/ 0 w 1190507"/>
                <a:gd name="connsiteY4" fmla="*/ 0 h 907396"/>
                <a:gd name="connsiteX0" fmla="*/ 0 w 1243670"/>
                <a:gd name="connsiteY0" fmla="*/ 0 h 939294"/>
                <a:gd name="connsiteX1" fmla="*/ 1243670 w 1243670"/>
                <a:gd name="connsiteY1" fmla="*/ 31898 h 939294"/>
                <a:gd name="connsiteX2" fmla="*/ 1243670 w 1243670"/>
                <a:gd name="connsiteY2" fmla="*/ 939294 h 939294"/>
                <a:gd name="connsiteX3" fmla="*/ 53163 w 1243670"/>
                <a:gd name="connsiteY3" fmla="*/ 939294 h 939294"/>
                <a:gd name="connsiteX4" fmla="*/ 0 w 1243670"/>
                <a:gd name="connsiteY4" fmla="*/ 0 h 939294"/>
                <a:gd name="connsiteX0" fmla="*/ 0 w 1243670"/>
                <a:gd name="connsiteY0" fmla="*/ 0 h 960559"/>
                <a:gd name="connsiteX1" fmla="*/ 1243670 w 1243670"/>
                <a:gd name="connsiteY1" fmla="*/ 31898 h 960559"/>
                <a:gd name="connsiteX2" fmla="*/ 1211772 w 1243670"/>
                <a:gd name="connsiteY2" fmla="*/ 960559 h 960559"/>
                <a:gd name="connsiteX3" fmla="*/ 53163 w 1243670"/>
                <a:gd name="connsiteY3" fmla="*/ 939294 h 960559"/>
                <a:gd name="connsiteX4" fmla="*/ 0 w 1243670"/>
                <a:gd name="connsiteY4"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0 w 1298510"/>
                <a:gd name="connsiteY5"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75400 w 1298510"/>
                <a:gd name="connsiteY5" fmla="*/ 525292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11772 w 1298510"/>
                <a:gd name="connsiteY3" fmla="*/ 960559 h 960559"/>
                <a:gd name="connsiteX4" fmla="*/ 53163 w 1298510"/>
                <a:gd name="connsiteY4" fmla="*/ 939294 h 960559"/>
                <a:gd name="connsiteX5" fmla="*/ 22237 w 1298510"/>
                <a:gd name="connsiteY5" fmla="*/ 504027 h 960559"/>
                <a:gd name="connsiteX6" fmla="*/ 0 w 1298510"/>
                <a:gd name="connsiteY6"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53163 w 1298510"/>
                <a:gd name="connsiteY5" fmla="*/ 939294 h 960559"/>
                <a:gd name="connsiteX6" fmla="*/ 22237 w 1298510"/>
                <a:gd name="connsiteY6" fmla="*/ 504027 h 960559"/>
                <a:gd name="connsiteX7" fmla="*/ 0 w 1298510"/>
                <a:gd name="connsiteY7"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0402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64767 w 1298510"/>
                <a:gd name="connsiteY7" fmla="*/ 461497 h 960559"/>
                <a:gd name="connsiteX8" fmla="*/ 0 w 1298510"/>
                <a:gd name="connsiteY8" fmla="*/ 0 h 960559"/>
                <a:gd name="connsiteX0" fmla="*/ 0 w 1298510"/>
                <a:gd name="connsiteY0" fmla="*/ 0 h 960559"/>
                <a:gd name="connsiteX1" fmla="*/ 1298510 w 1298510"/>
                <a:gd name="connsiteY1" fmla="*/ 23126 h 960559"/>
                <a:gd name="connsiteX2" fmla="*/ 1243670 w 1298510"/>
                <a:gd name="connsiteY2" fmla="*/ 31898 h 960559"/>
                <a:gd name="connsiteX3" fmla="*/ 1202451 w 1298510"/>
                <a:gd name="connsiteY3" fmla="*/ 440232 h 960559"/>
                <a:gd name="connsiteX4" fmla="*/ 1211772 w 1298510"/>
                <a:gd name="connsiteY4" fmla="*/ 960559 h 960559"/>
                <a:gd name="connsiteX5" fmla="*/ 755883 w 1298510"/>
                <a:gd name="connsiteY5" fmla="*/ 918697 h 960559"/>
                <a:gd name="connsiteX6" fmla="*/ 53163 w 1298510"/>
                <a:gd name="connsiteY6" fmla="*/ 939294 h 960559"/>
                <a:gd name="connsiteX7" fmla="*/ 22237 w 1298510"/>
                <a:gd name="connsiteY7" fmla="*/ 514659 h 960559"/>
                <a:gd name="connsiteX8" fmla="*/ 0 w 1298510"/>
                <a:gd name="connsiteY8" fmla="*/ 0 h 960559"/>
                <a:gd name="connsiteX0" fmla="*/ 0 w 1298510"/>
                <a:gd name="connsiteY0" fmla="*/ 30089 h 990648"/>
                <a:gd name="connsiteX1" fmla="*/ 479437 w 1298510"/>
                <a:gd name="connsiteY1" fmla="*/ 66284 h 990648"/>
                <a:gd name="connsiteX2" fmla="*/ 1298510 w 1298510"/>
                <a:gd name="connsiteY2" fmla="*/ 53215 h 990648"/>
                <a:gd name="connsiteX3" fmla="*/ 1243670 w 1298510"/>
                <a:gd name="connsiteY3" fmla="*/ 61987 h 990648"/>
                <a:gd name="connsiteX4" fmla="*/ 1202451 w 1298510"/>
                <a:gd name="connsiteY4" fmla="*/ 470321 h 990648"/>
                <a:gd name="connsiteX5" fmla="*/ 1211772 w 1298510"/>
                <a:gd name="connsiteY5" fmla="*/ 990648 h 990648"/>
                <a:gd name="connsiteX6" fmla="*/ 755883 w 1298510"/>
                <a:gd name="connsiteY6" fmla="*/ 948786 h 990648"/>
                <a:gd name="connsiteX7" fmla="*/ 53163 w 1298510"/>
                <a:gd name="connsiteY7" fmla="*/ 969383 h 990648"/>
                <a:gd name="connsiteX8" fmla="*/ 22237 w 1298510"/>
                <a:gd name="connsiteY8" fmla="*/ 544748 h 990648"/>
                <a:gd name="connsiteX9" fmla="*/ 0 w 1298510"/>
                <a:gd name="connsiteY9" fmla="*/ 30089 h 9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510" h="990648">
                  <a:moveTo>
                    <a:pt x="0" y="30089"/>
                  </a:moveTo>
                  <a:cubicBezTo>
                    <a:pt x="62023" y="-53199"/>
                    <a:pt x="263019" y="62430"/>
                    <a:pt x="479437" y="66284"/>
                  </a:cubicBezTo>
                  <a:lnTo>
                    <a:pt x="1298510" y="53215"/>
                  </a:lnTo>
                  <a:lnTo>
                    <a:pt x="1243670" y="61987"/>
                  </a:lnTo>
                  <a:cubicBezTo>
                    <a:pt x="1237019" y="198098"/>
                    <a:pt x="1209102" y="334210"/>
                    <a:pt x="1202451" y="470321"/>
                  </a:cubicBezTo>
                  <a:lnTo>
                    <a:pt x="1211772" y="990648"/>
                  </a:lnTo>
                  <a:cubicBezTo>
                    <a:pt x="1073986" y="983782"/>
                    <a:pt x="893669" y="955652"/>
                    <a:pt x="755883" y="948786"/>
                  </a:cubicBezTo>
                  <a:lnTo>
                    <a:pt x="53163" y="969383"/>
                  </a:lnTo>
                  <a:cubicBezTo>
                    <a:pt x="49943" y="817206"/>
                    <a:pt x="-38338" y="388581"/>
                    <a:pt x="22237" y="544748"/>
                  </a:cubicBezTo>
                  <a:lnTo>
                    <a:pt x="0" y="30089"/>
                  </a:lnTo>
                  <a:close/>
                </a:path>
              </a:pathLst>
            </a:custGeom>
            <a:noFill/>
            <a:ln w="28575">
              <a:solidFill>
                <a:srgbClr val="64646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r>
                <a:rPr lang="en-US" sz="918" dirty="0">
                  <a:solidFill>
                    <a:srgbClr val="4D4D4D"/>
                  </a:solidFill>
                  <a:ea typeface="Segoe UI" pitchFamily="34" charset="0"/>
                  <a:cs typeface="Segoe UI" pitchFamily="34" charset="0"/>
                </a:rPr>
                <a:t>VM</a:t>
              </a:r>
            </a:p>
          </p:txBody>
        </p:sp>
      </p:grpSp>
      <p:sp>
        <p:nvSpPr>
          <p:cNvPr id="202" name="TextBox 201"/>
          <p:cNvSpPr txBox="1"/>
          <p:nvPr/>
        </p:nvSpPr>
        <p:spPr>
          <a:xfrm>
            <a:off x="7163597" y="4567448"/>
            <a:ext cx="2885150" cy="1148617"/>
          </a:xfrm>
          <a:prstGeom prst="rect">
            <a:avLst/>
          </a:prstGeom>
          <a:noFill/>
        </p:spPr>
        <p:txBody>
          <a:bodyPr wrap="square" lIns="186472" tIns="149178" rIns="186472" bIns="149178" rtlCol="0">
            <a:spAutoFit/>
          </a:bodyPr>
          <a:lstStyle/>
          <a:p>
            <a:pPr defTabSz="932559">
              <a:lnSpc>
                <a:spcPct val="90000"/>
              </a:lnSpc>
              <a:spcAft>
                <a:spcPts val="612"/>
              </a:spcAft>
            </a:pPr>
            <a:r>
              <a:rPr lang="en-US" sz="2039" dirty="0">
                <a:solidFill>
                  <a:srgbClr val="4D4D4D"/>
                </a:solidFill>
              </a:rPr>
              <a:t>Expanding </a:t>
            </a:r>
            <a:r>
              <a:rPr lang="en-US" sz="2039" dirty="0" smtClean="0">
                <a:solidFill>
                  <a:srgbClr val="4D4D4D"/>
                </a:solidFill>
              </a:rPr>
              <a:t>your </a:t>
            </a:r>
            <a:r>
              <a:rPr lang="en-US" sz="2039" dirty="0">
                <a:solidFill>
                  <a:srgbClr val="4D4D4D"/>
                </a:solidFill>
              </a:rPr>
              <a:t>network </a:t>
            </a:r>
            <a:r>
              <a:rPr lang="en-US" sz="2039" dirty="0" smtClean="0">
                <a:solidFill>
                  <a:srgbClr val="4D4D4D"/>
                </a:solidFill>
              </a:rPr>
              <a:t>/ capacity to </a:t>
            </a:r>
            <a:r>
              <a:rPr lang="en-US" sz="2039" dirty="0">
                <a:solidFill>
                  <a:srgbClr val="4D4D4D"/>
                </a:solidFill>
              </a:rPr>
              <a:t>a service provider</a:t>
            </a:r>
          </a:p>
        </p:txBody>
      </p:sp>
      <p:grpSp>
        <p:nvGrpSpPr>
          <p:cNvPr id="277" name="AllClusteredServers"/>
          <p:cNvGrpSpPr/>
          <p:nvPr/>
        </p:nvGrpSpPr>
        <p:grpSpPr>
          <a:xfrm>
            <a:off x="1926002" y="1471412"/>
            <a:ext cx="1572202" cy="5189840"/>
            <a:chOff x="1886449" y="1442174"/>
            <a:chExt cx="1541916" cy="5089865"/>
          </a:xfrm>
        </p:grpSpPr>
        <p:grpSp>
          <p:nvGrpSpPr>
            <p:cNvPr id="15" name="Clustered Servers"/>
            <p:cNvGrpSpPr/>
            <p:nvPr/>
          </p:nvGrpSpPr>
          <p:grpSpPr>
            <a:xfrm>
              <a:off x="1886449" y="1442174"/>
              <a:ext cx="1541916" cy="5089865"/>
              <a:chOff x="2171546" y="1451530"/>
              <a:chExt cx="1541916" cy="5089865"/>
            </a:xfrm>
          </p:grpSpPr>
          <p:grpSp>
            <p:nvGrpSpPr>
              <p:cNvPr id="4" name="Group 3"/>
              <p:cNvGrpSpPr/>
              <p:nvPr/>
            </p:nvGrpSpPr>
            <p:grpSpPr>
              <a:xfrm>
                <a:off x="2171546" y="1451530"/>
                <a:ext cx="1443111" cy="1590043"/>
                <a:chOff x="2009791" y="4364574"/>
                <a:chExt cx="1443111" cy="1590043"/>
              </a:xfrm>
            </p:grpSpPr>
            <p:pic>
              <p:nvPicPr>
                <p:cNvPr id="21" name="Picture 15" descr="\\redmond\files\ACCESS\MBI\MAX\Team Members\mattl\Storyboard Toolkit\Final PNGs\msic2_11.png"/>
                <p:cNvPicPr>
                  <a:picLocks noChangeAspect="1" noChangeArrowheads="1"/>
                </p:cNvPicPr>
                <p:nvPr>
                  <p:custDataLst>
                    <p:custData r:id="rId10"/>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2009791" y="4883978"/>
                  <a:ext cx="480410" cy="5391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0" descr="\\redmond\files\ACCESS\MBI\MAX\Team Members\mattl\Storyboard Toolkit\Final PNGs\msic2_30.png"/>
                <p:cNvPicPr>
                  <a:picLocks noChangeAspect="1" noChangeArrowheads="1"/>
                </p:cNvPicPr>
                <p:nvPr>
                  <p:custDataLst>
                    <p:custData r:id="rId11"/>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2772650" y="4364574"/>
                  <a:ext cx="641902" cy="71437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descr="\\redmond\files\ACCESS\MBI\MAX\Team Members\mattl\Storyboard Toolkit\Final PNGs\msic2_30.png"/>
                <p:cNvPicPr>
                  <a:picLocks noChangeAspect="1" noChangeArrowheads="1"/>
                </p:cNvPicPr>
                <p:nvPr>
                  <p:custDataLst>
                    <p:custData r:id="rId12"/>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2811000" y="5240242"/>
                  <a:ext cx="641902" cy="714375"/>
                </a:xfrm>
                <a:prstGeom prst="rect">
                  <a:avLst/>
                </a:prstGeom>
                <a:noFill/>
                <a:extLst>
                  <a:ext uri="{909E8E84-426E-40DD-AFC4-6F175D3DCCD1}">
                    <a14:hiddenFill xmlns:a14="http://schemas.microsoft.com/office/drawing/2010/main">
                      <a:solidFill>
                        <a:srgbClr val="FFFFFF"/>
                      </a:solidFill>
                    </a14:hiddenFill>
                  </a:ext>
                </a:extLst>
              </p:spPr>
            </p:pic>
            <p:sp>
              <p:nvSpPr>
                <p:cNvPr id="67" name="Line 15"/>
                <p:cNvSpPr>
                  <a:spLocks noChangeShapeType="1"/>
                </p:cNvSpPr>
                <p:nvPr/>
              </p:nvSpPr>
              <p:spPr bwMode="auto">
                <a:xfrm>
                  <a:off x="2405912" y="5289628"/>
                  <a:ext cx="456977" cy="277200"/>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sp>
              <p:nvSpPr>
                <p:cNvPr id="68" name="Line 15"/>
                <p:cNvSpPr>
                  <a:spLocks noChangeShapeType="1"/>
                </p:cNvSpPr>
                <p:nvPr/>
              </p:nvSpPr>
              <p:spPr bwMode="auto">
                <a:xfrm flipV="1">
                  <a:off x="2436616" y="4937735"/>
                  <a:ext cx="393136" cy="127053"/>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grpSp>
              <p:nvGrpSpPr>
                <p:cNvPr id="3" name="Group 2"/>
                <p:cNvGrpSpPr/>
                <p:nvPr/>
              </p:nvGrpSpPr>
              <p:grpSpPr>
                <a:xfrm rot="5400000">
                  <a:off x="2830597" y="5123592"/>
                  <a:ext cx="309295" cy="42370"/>
                  <a:chOff x="3745259" y="5077610"/>
                  <a:chExt cx="309295" cy="42370"/>
                </a:xfrm>
              </p:grpSpPr>
              <p:sp>
                <p:nvSpPr>
                  <p:cNvPr id="62" name="Line 15"/>
                  <p:cNvSpPr>
                    <a:spLocks noChangeShapeType="1"/>
                  </p:cNvSpPr>
                  <p:nvPr/>
                </p:nvSpPr>
                <p:spPr bwMode="auto">
                  <a:xfrm flipV="1">
                    <a:off x="3757298" y="5077610"/>
                    <a:ext cx="297256" cy="6822"/>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sp>
                <p:nvSpPr>
                  <p:cNvPr id="69" name="Line 15"/>
                  <p:cNvSpPr>
                    <a:spLocks noChangeShapeType="1"/>
                  </p:cNvSpPr>
                  <p:nvPr/>
                </p:nvSpPr>
                <p:spPr bwMode="auto">
                  <a:xfrm flipV="1">
                    <a:off x="3745259" y="5113158"/>
                    <a:ext cx="297256" cy="6822"/>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grpSp>
          </p:grpSp>
          <p:grpSp>
            <p:nvGrpSpPr>
              <p:cNvPr id="48" name="Group 47"/>
              <p:cNvGrpSpPr/>
              <p:nvPr/>
            </p:nvGrpSpPr>
            <p:grpSpPr>
              <a:xfrm>
                <a:off x="2270351" y="4951352"/>
                <a:ext cx="1443111" cy="1590043"/>
                <a:chOff x="2009791" y="4364574"/>
                <a:chExt cx="1443111" cy="1590043"/>
              </a:xfrm>
            </p:grpSpPr>
            <p:pic>
              <p:nvPicPr>
                <p:cNvPr id="49" name="Picture 15" descr="\\redmond\files\ACCESS\MBI\MAX\Team Members\mattl\Storyboard Toolkit\Final PNGs\msic2_11.png"/>
                <p:cNvPicPr>
                  <a:picLocks noChangeAspect="1" noChangeArrowheads="1"/>
                </p:cNvPicPr>
                <p:nvPr>
                  <p:custDataLst>
                    <p:custData r:id="rId7"/>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2009791" y="4883978"/>
                  <a:ext cx="480410" cy="53916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0" descr="\\redmond\files\ACCESS\MBI\MAX\Team Members\mattl\Storyboard Toolkit\Final PNGs\msic2_30.png"/>
                <p:cNvPicPr>
                  <a:picLocks noChangeAspect="1" noChangeArrowheads="1"/>
                </p:cNvPicPr>
                <p:nvPr>
                  <p:custDataLst>
                    <p:custData r:id="rId8"/>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2772650" y="4364574"/>
                  <a:ext cx="641902" cy="71437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0" descr="\\redmond\files\ACCESS\MBI\MAX\Team Members\mattl\Storyboard Toolkit\Final PNGs\msic2_30.png"/>
                <p:cNvPicPr>
                  <a:picLocks noChangeAspect="1" noChangeArrowheads="1"/>
                </p:cNvPicPr>
                <p:nvPr>
                  <p:custDataLst>
                    <p:custData r:id="rId9"/>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2811000" y="5240242"/>
                  <a:ext cx="641902" cy="714375"/>
                </a:xfrm>
                <a:prstGeom prst="rect">
                  <a:avLst/>
                </a:prstGeom>
                <a:noFill/>
                <a:extLst>
                  <a:ext uri="{909E8E84-426E-40DD-AFC4-6F175D3DCCD1}">
                    <a14:hiddenFill xmlns:a14="http://schemas.microsoft.com/office/drawing/2010/main">
                      <a:solidFill>
                        <a:srgbClr val="FFFFFF"/>
                      </a:solidFill>
                    </a14:hiddenFill>
                  </a:ext>
                </a:extLst>
              </p:spPr>
            </p:pic>
            <p:sp>
              <p:nvSpPr>
                <p:cNvPr id="52" name="Line 15"/>
                <p:cNvSpPr>
                  <a:spLocks noChangeShapeType="1"/>
                </p:cNvSpPr>
                <p:nvPr/>
              </p:nvSpPr>
              <p:spPr bwMode="auto">
                <a:xfrm>
                  <a:off x="2405912" y="5289628"/>
                  <a:ext cx="456977" cy="277200"/>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sp>
              <p:nvSpPr>
                <p:cNvPr id="53" name="Line 15"/>
                <p:cNvSpPr>
                  <a:spLocks noChangeShapeType="1"/>
                </p:cNvSpPr>
                <p:nvPr/>
              </p:nvSpPr>
              <p:spPr bwMode="auto">
                <a:xfrm flipV="1">
                  <a:off x="2436616" y="4937735"/>
                  <a:ext cx="393136" cy="127053"/>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grpSp>
              <p:nvGrpSpPr>
                <p:cNvPr id="54" name="Group 53"/>
                <p:cNvGrpSpPr/>
                <p:nvPr/>
              </p:nvGrpSpPr>
              <p:grpSpPr>
                <a:xfrm rot="5400000">
                  <a:off x="2830597" y="5123592"/>
                  <a:ext cx="309295" cy="42370"/>
                  <a:chOff x="3745259" y="5077610"/>
                  <a:chExt cx="309295" cy="42370"/>
                </a:xfrm>
              </p:grpSpPr>
              <p:sp>
                <p:nvSpPr>
                  <p:cNvPr id="55" name="Line 15"/>
                  <p:cNvSpPr>
                    <a:spLocks noChangeShapeType="1"/>
                  </p:cNvSpPr>
                  <p:nvPr/>
                </p:nvSpPr>
                <p:spPr bwMode="auto">
                  <a:xfrm flipV="1">
                    <a:off x="3757298" y="5077610"/>
                    <a:ext cx="297256" cy="6822"/>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sp>
                <p:nvSpPr>
                  <p:cNvPr id="56" name="Line 15"/>
                  <p:cNvSpPr>
                    <a:spLocks noChangeShapeType="1"/>
                  </p:cNvSpPr>
                  <p:nvPr/>
                </p:nvSpPr>
                <p:spPr bwMode="auto">
                  <a:xfrm flipV="1">
                    <a:off x="3745259" y="5113158"/>
                    <a:ext cx="297256" cy="6822"/>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grpSp>
          </p:grpSp>
          <p:grpSp>
            <p:nvGrpSpPr>
              <p:cNvPr id="59" name="Group 58"/>
              <p:cNvGrpSpPr/>
              <p:nvPr/>
            </p:nvGrpSpPr>
            <p:grpSpPr>
              <a:xfrm>
                <a:off x="2243804" y="3120776"/>
                <a:ext cx="1443111" cy="1590043"/>
                <a:chOff x="2009791" y="4364574"/>
                <a:chExt cx="1443111" cy="1590043"/>
              </a:xfrm>
            </p:grpSpPr>
            <p:pic>
              <p:nvPicPr>
                <p:cNvPr id="60" name="Picture 15" descr="\\redmond\files\ACCESS\MBI\MAX\Team Members\mattl\Storyboard Toolkit\Final PNGs\msic2_11.png"/>
                <p:cNvPicPr>
                  <a:picLocks noChangeAspect="1" noChangeArrowheads="1"/>
                </p:cNvPicPr>
                <p:nvPr>
                  <p:custDataLst>
                    <p:custData r:id="rId4"/>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2009791" y="4883978"/>
                  <a:ext cx="480410" cy="539165"/>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redmond\files\ACCESS\MBI\MAX\Team Members\mattl\Storyboard Toolkit\Final PNGs\msic2_30.png"/>
                <p:cNvPicPr>
                  <a:picLocks noChangeAspect="1" noChangeArrowheads="1"/>
                </p:cNvPicPr>
                <p:nvPr>
                  <p:custDataLst>
                    <p:custData r:id="rId5"/>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2772650" y="4364574"/>
                  <a:ext cx="641902" cy="714375"/>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0" descr="\\redmond\files\ACCESS\MBI\MAX\Team Members\mattl\Storyboard Toolkit\Final PNGs\msic2_30.png"/>
                <p:cNvPicPr>
                  <a:picLocks noChangeAspect="1" noChangeArrowheads="1"/>
                </p:cNvPicPr>
                <p:nvPr>
                  <p:custDataLst>
                    <p:custData r:id="rId6"/>
                  </p:custDataLst>
                </p:nvPr>
              </p:nvPicPr>
              <p:blipFill>
                <a:blip r:embed="rId25" cstate="print">
                  <a:extLst>
                    <a:ext uri="{28A0092B-C50C-407E-A947-70E740481C1C}">
                      <a14:useLocalDpi xmlns:a14="http://schemas.microsoft.com/office/drawing/2010/main" val="0"/>
                    </a:ext>
                  </a:extLst>
                </a:blip>
                <a:srcRect/>
                <a:stretch>
                  <a:fillRect/>
                </a:stretch>
              </p:blipFill>
              <p:spPr bwMode="auto">
                <a:xfrm>
                  <a:off x="2811000" y="5240242"/>
                  <a:ext cx="641902" cy="714375"/>
                </a:xfrm>
                <a:prstGeom prst="rect">
                  <a:avLst/>
                </a:prstGeom>
                <a:noFill/>
                <a:extLst>
                  <a:ext uri="{909E8E84-426E-40DD-AFC4-6F175D3DCCD1}">
                    <a14:hiddenFill xmlns:a14="http://schemas.microsoft.com/office/drawing/2010/main">
                      <a:solidFill>
                        <a:srgbClr val="FFFFFF"/>
                      </a:solidFill>
                    </a14:hiddenFill>
                  </a:ext>
                </a:extLst>
              </p:spPr>
            </p:pic>
            <p:sp>
              <p:nvSpPr>
                <p:cNvPr id="70" name="Line 15"/>
                <p:cNvSpPr>
                  <a:spLocks noChangeShapeType="1"/>
                </p:cNvSpPr>
                <p:nvPr/>
              </p:nvSpPr>
              <p:spPr bwMode="auto">
                <a:xfrm>
                  <a:off x="2405912" y="5289628"/>
                  <a:ext cx="456977" cy="277200"/>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sp>
              <p:nvSpPr>
                <p:cNvPr id="71" name="Line 15"/>
                <p:cNvSpPr>
                  <a:spLocks noChangeShapeType="1"/>
                </p:cNvSpPr>
                <p:nvPr/>
              </p:nvSpPr>
              <p:spPr bwMode="auto">
                <a:xfrm flipV="1">
                  <a:off x="2436616" y="4937735"/>
                  <a:ext cx="393136" cy="127053"/>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grpSp>
              <p:nvGrpSpPr>
                <p:cNvPr id="72" name="Group 71"/>
                <p:cNvGrpSpPr/>
                <p:nvPr/>
              </p:nvGrpSpPr>
              <p:grpSpPr>
                <a:xfrm rot="5400000">
                  <a:off x="2830597" y="5123592"/>
                  <a:ext cx="309295" cy="42370"/>
                  <a:chOff x="3745259" y="5077610"/>
                  <a:chExt cx="309295" cy="42370"/>
                </a:xfrm>
              </p:grpSpPr>
              <p:sp>
                <p:nvSpPr>
                  <p:cNvPr id="73" name="Line 15"/>
                  <p:cNvSpPr>
                    <a:spLocks noChangeShapeType="1"/>
                  </p:cNvSpPr>
                  <p:nvPr/>
                </p:nvSpPr>
                <p:spPr bwMode="auto">
                  <a:xfrm flipV="1">
                    <a:off x="3757298" y="5077610"/>
                    <a:ext cx="297256" cy="6822"/>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sp>
                <p:nvSpPr>
                  <p:cNvPr id="74" name="Line 15"/>
                  <p:cNvSpPr>
                    <a:spLocks noChangeShapeType="1"/>
                  </p:cNvSpPr>
                  <p:nvPr/>
                </p:nvSpPr>
                <p:spPr bwMode="auto">
                  <a:xfrm flipV="1">
                    <a:off x="3745259" y="5113158"/>
                    <a:ext cx="297256" cy="6822"/>
                  </a:xfrm>
                  <a:prstGeom prst="line">
                    <a:avLst/>
                  </a:prstGeom>
                  <a:noFill/>
                  <a:ln w="28575" cap="flat">
                    <a:solidFill>
                      <a:srgbClr val="505050"/>
                    </a:solidFill>
                    <a:prstDash val="solid"/>
                    <a:round/>
                    <a:headEnd/>
                    <a:tailEnd/>
                  </a:ln>
                  <a:extLst>
                    <a:ext uri="{909E8E84-426E-40DD-AFC4-6F175D3DCCD1}">
                      <a14:hiddenFill xmlns:a14="http://schemas.microsoft.com/office/drawing/2010/main">
                        <a:noFill/>
                      </a14:hiddenFill>
                    </a:ext>
                  </a:extLst>
                </p:spPr>
                <p:txBody>
                  <a:bodyPr vert="horz" wrap="square" lIns="93236" tIns="46618" rIns="93236" bIns="46618" numCol="1" anchor="t" anchorCtr="0" compatLnSpc="1">
                    <a:prstTxWarp prst="textNoShape">
                      <a:avLst/>
                    </a:prstTxWarp>
                  </a:bodyPr>
                  <a:lstStyle/>
                  <a:p>
                    <a:pPr defTabSz="932559"/>
                    <a:endParaRPr lang="en-US" sz="1835">
                      <a:solidFill>
                        <a:srgbClr val="FFFFFF"/>
                      </a:solidFill>
                    </a:endParaRPr>
                  </a:p>
                </p:txBody>
              </p:sp>
            </p:grpSp>
          </p:grpSp>
        </p:grpSp>
        <p:pic>
          <p:nvPicPr>
            <p:cNvPr id="274" name="Picture 15" descr="\\redmond\files\ACCESS\MBI\MAX\Team Members\mattl\Storyboard Toolkit\Final PNGs\msic2_11.png"/>
            <p:cNvPicPr>
              <a:picLocks noChangeAspect="1" noChangeArrowheads="1"/>
            </p:cNvPicPr>
            <p:nvPr>
              <p:custDataLst>
                <p:custData r:id="rId2"/>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1895275" y="2114036"/>
              <a:ext cx="480410" cy="539165"/>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15" descr="\\redmond\files\ACCESS\MBI\MAX\Team Members\mattl\Storyboard Toolkit\Final PNGs\msic2_11.png"/>
            <p:cNvPicPr>
              <a:picLocks noChangeAspect="1" noChangeArrowheads="1"/>
            </p:cNvPicPr>
            <p:nvPr>
              <p:custDataLst>
                <p:custData r:id="rId3"/>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1904271" y="2284917"/>
              <a:ext cx="480410" cy="5391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016594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41"/>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20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7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4" grpId="0"/>
      <p:bldP spid="14" grpId="1"/>
      <p:bldP spid="41" grpId="0"/>
      <p:bldP spid="41" grpId="1"/>
      <p:bldP spid="44" grpId="0"/>
      <p:bldP spid="44" grpId="1"/>
      <p:bldP spid="177" grpId="0" animBg="1"/>
      <p:bldP spid="2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of “stamps” for consistency</a:t>
            </a:r>
            <a:endParaRPr lang="en-US" dirty="0"/>
          </a:p>
        </p:txBody>
      </p:sp>
      <p:sp>
        <p:nvSpPr>
          <p:cNvPr id="3" name="Content Placeholder 2"/>
          <p:cNvSpPr>
            <a:spLocks noGrp="1"/>
          </p:cNvSpPr>
          <p:nvPr>
            <p:ph type="body" sz="quarter" idx="10"/>
          </p:nvPr>
        </p:nvSpPr>
        <p:spPr>
          <a:xfrm>
            <a:off x="519290" y="1912761"/>
            <a:ext cx="10961511" cy="4160661"/>
          </a:xfrm>
        </p:spPr>
        <p:txBody>
          <a:bodyPr/>
          <a:lstStyle/>
          <a:p>
            <a:pPr marL="571500" indent="-571500">
              <a:spcAft>
                <a:spcPts val="612"/>
              </a:spcAft>
              <a:buFont typeface="Arial" panose="020B0604020202020204" pitchFamily="34" charset="0"/>
              <a:buChar char="•"/>
            </a:pPr>
            <a:r>
              <a:rPr lang="en-US" dirty="0" smtClean="0">
                <a:gradFill>
                  <a:gsLst>
                    <a:gs pos="2917">
                      <a:schemeClr val="tx1"/>
                    </a:gs>
                    <a:gs pos="30000">
                      <a:schemeClr val="tx1"/>
                    </a:gs>
                  </a:gsLst>
                  <a:lin ang="5400000" scaled="0"/>
                </a:gradFill>
              </a:rPr>
              <a:t>A </a:t>
            </a:r>
            <a:r>
              <a:rPr lang="en-US" dirty="0">
                <a:gradFill>
                  <a:gsLst>
                    <a:gs pos="2917">
                      <a:schemeClr val="tx1"/>
                    </a:gs>
                    <a:gs pos="30000">
                      <a:schemeClr val="tx1"/>
                    </a:gs>
                  </a:gsLst>
                  <a:lin ang="5400000" scaled="0"/>
                </a:gradFill>
              </a:rPr>
              <a:t>unit of compute, storage and networking </a:t>
            </a:r>
          </a:p>
          <a:p>
            <a:pPr marL="571500" indent="-571500">
              <a:spcAft>
                <a:spcPts val="612"/>
              </a:spcAft>
              <a:buFont typeface="Arial" panose="020B0604020202020204" pitchFamily="34" charset="0"/>
              <a:buChar char="•"/>
            </a:pPr>
            <a:endParaRPr lang="en-US" dirty="0">
              <a:gradFill>
                <a:gsLst>
                  <a:gs pos="2917">
                    <a:schemeClr val="tx1"/>
                  </a:gs>
                  <a:gs pos="30000">
                    <a:schemeClr val="tx1"/>
                  </a:gs>
                </a:gsLst>
                <a:lin ang="5400000" scaled="0"/>
              </a:gradFill>
            </a:endParaRPr>
          </a:p>
          <a:p>
            <a:pPr marL="571500" indent="-571500">
              <a:spcAft>
                <a:spcPts val="612"/>
              </a:spcAft>
              <a:buFont typeface="Arial" panose="020B0604020202020204" pitchFamily="34" charset="0"/>
              <a:buChar char="•"/>
            </a:pPr>
            <a:r>
              <a:rPr lang="en-US" dirty="0">
                <a:gradFill>
                  <a:gsLst>
                    <a:gs pos="2917">
                      <a:schemeClr val="tx1"/>
                    </a:gs>
                    <a:gs pos="30000">
                      <a:schemeClr val="tx1"/>
                    </a:gs>
                  </a:gsLst>
                  <a:lin ang="5400000" scaled="0"/>
                </a:gradFill>
              </a:rPr>
              <a:t>Managed by System Center</a:t>
            </a:r>
          </a:p>
          <a:p>
            <a:pPr marL="571500" indent="-571500">
              <a:spcAft>
                <a:spcPts val="612"/>
              </a:spcAft>
              <a:buFont typeface="Arial" panose="020B0604020202020204" pitchFamily="34" charset="0"/>
              <a:buChar char="•"/>
            </a:pPr>
            <a:endParaRPr lang="en-US" dirty="0">
              <a:gradFill>
                <a:gsLst>
                  <a:gs pos="2917">
                    <a:schemeClr val="tx1"/>
                  </a:gs>
                  <a:gs pos="30000">
                    <a:schemeClr val="tx1"/>
                  </a:gs>
                </a:gsLst>
                <a:lin ang="5400000" scaled="0"/>
              </a:gradFill>
            </a:endParaRPr>
          </a:p>
          <a:p>
            <a:pPr marL="571500" indent="-571500">
              <a:spcAft>
                <a:spcPts val="612"/>
              </a:spcAft>
              <a:buFont typeface="Arial" panose="020B0604020202020204" pitchFamily="34" charset="0"/>
              <a:buChar char="•"/>
            </a:pPr>
            <a:r>
              <a:rPr lang="en-US" dirty="0">
                <a:gradFill>
                  <a:gsLst>
                    <a:gs pos="2917">
                      <a:schemeClr val="tx1"/>
                    </a:gs>
                    <a:gs pos="30000">
                      <a:schemeClr val="tx1"/>
                    </a:gs>
                  </a:gsLst>
                  <a:lin ang="5400000" scaled="0"/>
                </a:gradFill>
              </a:rPr>
              <a:t>One datacenter could have multiple </a:t>
            </a:r>
            <a:r>
              <a:rPr lang="en-US" dirty="0" smtClean="0">
                <a:gradFill>
                  <a:gsLst>
                    <a:gs pos="2917">
                      <a:schemeClr val="tx1"/>
                    </a:gs>
                    <a:gs pos="30000">
                      <a:schemeClr val="tx1"/>
                    </a:gs>
                  </a:gsLst>
                  <a:lin ang="5400000" scaled="0"/>
                </a:gradFill>
              </a:rPr>
              <a:t>stamps</a:t>
            </a:r>
            <a:endParaRPr lang="en-US"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0360319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2" end="2"/>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draw a Stamp!!!</a:t>
            </a:r>
            <a:endParaRPr lang="en-US" dirty="0"/>
          </a:p>
        </p:txBody>
      </p:sp>
      <p:sp>
        <p:nvSpPr>
          <p:cNvPr id="30" name="Whiteboard"/>
          <p:cNvSpPr/>
          <p:nvPr/>
        </p:nvSpPr>
        <p:spPr bwMode="auto">
          <a:xfrm>
            <a:off x="1270759" y="1346963"/>
            <a:ext cx="10301564" cy="549573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72" tIns="149178" rIns="186472" bIns="149178" numCol="1" spcCol="0" rtlCol="0" fromWordArt="0" anchor="t" anchorCtr="0" forceAA="0" compatLnSpc="1">
            <a:prstTxWarp prst="textNoShape">
              <a:avLst/>
            </a:prstTxWarp>
            <a:noAutofit/>
          </a:bodyPr>
          <a:lstStyle/>
          <a:p>
            <a:pPr algn="ctr" defTabSz="950743" fontAlgn="base">
              <a:lnSpc>
                <a:spcPct val="90000"/>
              </a:lnSpc>
              <a:spcBef>
                <a:spcPct val="0"/>
              </a:spcBef>
              <a:spcAft>
                <a:spcPct val="0"/>
              </a:spcAft>
            </a:pPr>
            <a:endParaRPr lang="en-US" sz="2447" dirty="0">
              <a:gradFill>
                <a:gsLst>
                  <a:gs pos="0">
                    <a:srgbClr val="FFFFFF"/>
                  </a:gs>
                  <a:gs pos="100000">
                    <a:srgbClr val="FFFFFF"/>
                  </a:gs>
                </a:gsLst>
                <a:lin ang="5400000" scaled="0"/>
              </a:gradFill>
              <a:ea typeface="Segoe UI" pitchFamily="34" charset="0"/>
              <a:cs typeface="Segoe UI" pitchFamily="34" charset="0"/>
            </a:endParaRPr>
          </a:p>
        </p:txBody>
      </p:sp>
      <p:sp>
        <p:nvSpPr>
          <p:cNvPr id="11" name="Management Right Arrow 10"/>
          <p:cNvSpPr/>
          <p:nvPr/>
        </p:nvSpPr>
        <p:spPr bwMode="auto">
          <a:xfrm>
            <a:off x="4133965" y="2180409"/>
            <a:ext cx="1074751" cy="438558"/>
          </a:xfrm>
          <a:prstGeom prst="rightArrow">
            <a:avLst/>
          </a:prstGeom>
          <a:solidFill>
            <a:srgbClr val="FFFFFF"/>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15" name="ManagementUnit"/>
          <p:cNvGrpSpPr/>
          <p:nvPr/>
        </p:nvGrpSpPr>
        <p:grpSpPr>
          <a:xfrm>
            <a:off x="5323877" y="1490597"/>
            <a:ext cx="3841653" cy="1745014"/>
            <a:chOff x="4996332" y="1632396"/>
            <a:chExt cx="4585816" cy="2041148"/>
          </a:xfrm>
        </p:grpSpPr>
        <p:grpSp>
          <p:nvGrpSpPr>
            <p:cNvPr id="46" name="Group 45"/>
            <p:cNvGrpSpPr/>
            <p:nvPr/>
          </p:nvGrpSpPr>
          <p:grpSpPr>
            <a:xfrm>
              <a:off x="4996332" y="1632396"/>
              <a:ext cx="4585816" cy="2041148"/>
              <a:chOff x="2198630" y="1958132"/>
              <a:chExt cx="1673637" cy="629430"/>
            </a:xfrm>
          </p:grpSpPr>
          <p:sp>
            <p:nvSpPr>
              <p:cNvPr id="47" name="Rounded Rectangle 46"/>
              <p:cNvSpPr/>
              <p:nvPr/>
            </p:nvSpPr>
            <p:spPr bwMode="auto">
              <a:xfrm>
                <a:off x="2198630" y="1970046"/>
                <a:ext cx="1673637" cy="617516"/>
              </a:xfrm>
              <a:prstGeom prst="roundRect">
                <a:avLst/>
              </a:prstGeom>
              <a:solidFill>
                <a:schemeClr val="tx1"/>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sp>
            <p:nvSpPr>
              <p:cNvPr id="48" name="TextBox 47"/>
              <p:cNvSpPr txBox="1"/>
              <p:nvPr/>
            </p:nvSpPr>
            <p:spPr>
              <a:xfrm>
                <a:off x="2218078" y="1958132"/>
                <a:ext cx="1301579" cy="233434"/>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Management (Run as VM’s on Clustered Hyper-V hosts)</a:t>
                </a:r>
              </a:p>
            </p:txBody>
          </p:sp>
        </p:grpSp>
        <p:grpSp>
          <p:nvGrpSpPr>
            <p:cNvPr id="14" name="Group 13"/>
            <p:cNvGrpSpPr/>
            <p:nvPr/>
          </p:nvGrpSpPr>
          <p:grpSpPr>
            <a:xfrm>
              <a:off x="5199440" y="2448220"/>
              <a:ext cx="3677065" cy="535014"/>
              <a:chOff x="5199440" y="2448220"/>
              <a:chExt cx="3677065" cy="535014"/>
            </a:xfrm>
          </p:grpSpPr>
          <p:sp>
            <p:nvSpPr>
              <p:cNvPr id="49" name="Rectangle 48"/>
              <p:cNvSpPr/>
              <p:nvPr/>
            </p:nvSpPr>
            <p:spPr bwMode="auto">
              <a:xfrm>
                <a:off x="5199440" y="2463070"/>
                <a:ext cx="829885" cy="518255"/>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a:solidFill>
                      <a:srgbClr val="505050"/>
                    </a:solidFill>
                    <a:ea typeface="Segoe UI" pitchFamily="34" charset="0"/>
                    <a:cs typeface="Segoe UI" pitchFamily="34" charset="0"/>
                  </a:rPr>
                  <a:t>VMM VM</a:t>
                </a:r>
              </a:p>
            </p:txBody>
          </p:sp>
          <p:sp>
            <p:nvSpPr>
              <p:cNvPr id="50" name="Rectangle 49"/>
              <p:cNvSpPr/>
              <p:nvPr/>
            </p:nvSpPr>
            <p:spPr bwMode="auto">
              <a:xfrm>
                <a:off x="6148500" y="2458095"/>
                <a:ext cx="829885" cy="518255"/>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a:solidFill>
                      <a:srgbClr val="505050"/>
                    </a:solidFill>
                    <a:ea typeface="Segoe UI" pitchFamily="34" charset="0"/>
                    <a:cs typeface="Segoe UI" pitchFamily="34" charset="0"/>
                  </a:rPr>
                  <a:t>OM VM</a:t>
                </a:r>
              </a:p>
            </p:txBody>
          </p:sp>
          <p:sp>
            <p:nvSpPr>
              <p:cNvPr id="51" name="Rectangle 50"/>
              <p:cNvSpPr/>
              <p:nvPr/>
            </p:nvSpPr>
            <p:spPr bwMode="auto">
              <a:xfrm>
                <a:off x="7097560" y="2464979"/>
                <a:ext cx="829885" cy="518255"/>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a:solidFill>
                      <a:srgbClr val="505050"/>
                    </a:solidFill>
                    <a:ea typeface="Segoe UI" pitchFamily="34" charset="0"/>
                    <a:cs typeface="Segoe UI" pitchFamily="34" charset="0"/>
                  </a:rPr>
                  <a:t>SPF VM</a:t>
                </a:r>
              </a:p>
            </p:txBody>
          </p:sp>
          <p:sp>
            <p:nvSpPr>
              <p:cNvPr id="52" name="Rectangle 51"/>
              <p:cNvSpPr/>
              <p:nvPr/>
            </p:nvSpPr>
            <p:spPr bwMode="auto">
              <a:xfrm>
                <a:off x="8046620" y="2448220"/>
                <a:ext cx="829885" cy="518255"/>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err="1">
                    <a:solidFill>
                      <a:srgbClr val="505050"/>
                    </a:solidFill>
                    <a:ea typeface="Segoe UI" pitchFamily="34" charset="0"/>
                    <a:cs typeface="Segoe UI" pitchFamily="34" charset="0"/>
                  </a:rPr>
                  <a:t>Etc</a:t>
                </a:r>
                <a:endParaRPr lang="en-US" sz="1020" dirty="0">
                  <a:solidFill>
                    <a:srgbClr val="505050"/>
                  </a:solidFill>
                  <a:ea typeface="Segoe UI" pitchFamily="34" charset="0"/>
                  <a:cs typeface="Segoe UI" pitchFamily="34" charset="0"/>
                </a:endParaRPr>
              </a:p>
            </p:txBody>
          </p:sp>
        </p:grpSp>
      </p:grpSp>
      <p:grpSp>
        <p:nvGrpSpPr>
          <p:cNvPr id="22" name="Rack1"/>
          <p:cNvGrpSpPr/>
          <p:nvPr/>
        </p:nvGrpSpPr>
        <p:grpSpPr>
          <a:xfrm>
            <a:off x="2117396" y="1497605"/>
            <a:ext cx="1936474" cy="4627331"/>
            <a:chOff x="2073615" y="1468373"/>
            <a:chExt cx="1898676" cy="4537011"/>
          </a:xfrm>
        </p:grpSpPr>
        <p:sp>
          <p:nvSpPr>
            <p:cNvPr id="171" name="Rounded Rectangle 170"/>
            <p:cNvSpPr/>
            <p:nvPr/>
          </p:nvSpPr>
          <p:spPr bwMode="auto">
            <a:xfrm>
              <a:off x="2104231" y="1468373"/>
              <a:ext cx="1862437" cy="4537011"/>
            </a:xfrm>
            <a:prstGeom prst="roundRect">
              <a:avLst>
                <a:gd name="adj" fmla="val 0"/>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solidFill>
                    <a:srgbClr val="505050"/>
                  </a:solidFill>
                  <a:ea typeface="Segoe UI" pitchFamily="34" charset="0"/>
                  <a:cs typeface="Segoe UI" pitchFamily="34" charset="0"/>
                </a:rPr>
                <a:t>Rack 1</a:t>
              </a:r>
            </a:p>
          </p:txBody>
        </p:sp>
        <p:cxnSp>
          <p:nvCxnSpPr>
            <p:cNvPr id="24" name="Straight Connector 23"/>
            <p:cNvCxnSpPr/>
            <p:nvPr/>
          </p:nvCxnSpPr>
          <p:spPr>
            <a:xfrm>
              <a:off x="2104231" y="19209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2104231" y="215756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2104231" y="239881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2104231" y="2650858"/>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2104231" y="289149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a:off x="2104231" y="3168217"/>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a:off x="2104231" y="34449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2104231" y="36735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a:xfrm>
              <a:off x="2104231" y="3950269"/>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2104231" y="4202932"/>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2104231" y="445559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2104231" y="4720291"/>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2109854" y="502108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2108248" y="524968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bwMode="auto">
            <a:xfrm>
              <a:off x="2198630" y="2733561"/>
              <a:ext cx="1673637" cy="399543"/>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sp>
          <p:nvSpPr>
            <p:cNvPr id="27" name="Rounded Rectangle 26"/>
            <p:cNvSpPr/>
            <p:nvPr/>
          </p:nvSpPr>
          <p:spPr bwMode="auto">
            <a:xfrm>
              <a:off x="2198629" y="3258612"/>
              <a:ext cx="1673637" cy="2053828"/>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cxnSp>
          <p:nvCxnSpPr>
            <p:cNvPr id="29" name="Straight Connector 28"/>
            <p:cNvCxnSpPr/>
            <p:nvPr/>
          </p:nvCxnSpPr>
          <p:spPr>
            <a:xfrm>
              <a:off x="2104231" y="542679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104228" y="560802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104227" y="580573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bwMode="auto">
            <a:xfrm>
              <a:off x="2195237" y="5384497"/>
              <a:ext cx="1673637" cy="479395"/>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224" dirty="0">
                  <a:solidFill>
                    <a:srgbClr val="505050"/>
                  </a:solidFill>
                  <a:ea typeface="Segoe UI" pitchFamily="34" charset="0"/>
                  <a:cs typeface="Segoe UI" pitchFamily="34" charset="0"/>
                </a:rPr>
                <a:t>Storage</a:t>
              </a:r>
            </a:p>
          </p:txBody>
        </p:sp>
        <p:grpSp>
          <p:nvGrpSpPr>
            <p:cNvPr id="4" name="Group 3"/>
            <p:cNvGrpSpPr/>
            <p:nvPr/>
          </p:nvGrpSpPr>
          <p:grpSpPr>
            <a:xfrm>
              <a:off x="2097447" y="1890637"/>
              <a:ext cx="1774820" cy="696925"/>
              <a:chOff x="2097447" y="1890637"/>
              <a:chExt cx="1774820" cy="696925"/>
            </a:xfrm>
          </p:grpSpPr>
          <p:sp>
            <p:nvSpPr>
              <p:cNvPr id="8" name="Rounded Rectangle 7"/>
              <p:cNvSpPr/>
              <p:nvPr/>
            </p:nvSpPr>
            <p:spPr bwMode="auto">
              <a:xfrm>
                <a:off x="2198630" y="1970046"/>
                <a:ext cx="1673637" cy="617516"/>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sp>
            <p:nvSpPr>
              <p:cNvPr id="3" name="TextBox 2"/>
              <p:cNvSpPr txBox="1"/>
              <p:nvPr/>
            </p:nvSpPr>
            <p:spPr>
              <a:xfrm>
                <a:off x="2097447" y="1890637"/>
                <a:ext cx="1301579" cy="461665"/>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Management</a:t>
                </a:r>
              </a:p>
            </p:txBody>
          </p:sp>
        </p:grpSp>
        <p:sp>
          <p:nvSpPr>
            <p:cNvPr id="34" name="TextBox 33"/>
            <p:cNvSpPr txBox="1"/>
            <p:nvPr/>
          </p:nvSpPr>
          <p:spPr>
            <a:xfrm>
              <a:off x="2084767" y="2616996"/>
              <a:ext cx="1489815" cy="634533"/>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Edge components</a:t>
              </a:r>
            </a:p>
          </p:txBody>
        </p:sp>
        <p:sp>
          <p:nvSpPr>
            <p:cNvPr id="6" name="Rectangle 5"/>
            <p:cNvSpPr/>
            <p:nvPr/>
          </p:nvSpPr>
          <p:spPr bwMode="auto">
            <a:xfrm>
              <a:off x="2321169" y="2269612"/>
              <a:ext cx="427067" cy="265758"/>
            </a:xfrm>
            <a:prstGeom prst="rect">
              <a:avLst/>
            </a:prstGeom>
            <a:no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020" dirty="0">
                <a:solidFill>
                  <a:srgbClr val="505050"/>
                </a:solidFill>
                <a:ea typeface="Segoe UI" pitchFamily="34" charset="0"/>
                <a:cs typeface="Segoe UI" pitchFamily="34" charset="0"/>
              </a:endParaRPr>
            </a:p>
          </p:txBody>
        </p:sp>
        <p:sp>
          <p:nvSpPr>
            <p:cNvPr id="33" name="Rectangle 32"/>
            <p:cNvSpPr/>
            <p:nvPr/>
          </p:nvSpPr>
          <p:spPr bwMode="auto">
            <a:xfrm>
              <a:off x="2818523" y="2270757"/>
              <a:ext cx="427067" cy="265758"/>
            </a:xfrm>
            <a:prstGeom prst="rect">
              <a:avLst/>
            </a:prstGeom>
            <a:no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3297552" y="2270045"/>
              <a:ext cx="427067" cy="265758"/>
            </a:xfrm>
            <a:prstGeom prst="rect">
              <a:avLst/>
            </a:prstGeom>
            <a:no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55" name="TextBox 54"/>
            <p:cNvSpPr txBox="1"/>
            <p:nvPr/>
          </p:nvSpPr>
          <p:spPr>
            <a:xfrm>
              <a:off x="2073615" y="3265094"/>
              <a:ext cx="1489815" cy="461665"/>
            </a:xfrm>
            <a:prstGeom prst="rect">
              <a:avLst/>
            </a:prstGeom>
            <a:noFill/>
          </p:spPr>
          <p:txBody>
            <a:bodyPr wrap="square" lIns="186521" tIns="149217" rIns="186521" bIns="149217" rtlCol="0">
              <a:spAutoFit/>
            </a:bodyPr>
            <a:lstStyle/>
            <a:p>
              <a:pPr algn="ctr" defTabSz="932559">
                <a:lnSpc>
                  <a:spcPct val="90000"/>
                </a:lnSpc>
                <a:spcAft>
                  <a:spcPts val="612"/>
                </a:spcAft>
              </a:pPr>
              <a:r>
                <a:rPr lang="en-US" sz="1224" dirty="0">
                  <a:solidFill>
                    <a:srgbClr val="505050"/>
                  </a:solidFill>
                </a:rPr>
                <a:t>Compute</a:t>
              </a:r>
            </a:p>
          </p:txBody>
        </p:sp>
      </p:grpSp>
      <p:sp>
        <p:nvSpPr>
          <p:cNvPr id="57" name="Compute Right Arrow"/>
          <p:cNvSpPr/>
          <p:nvPr/>
        </p:nvSpPr>
        <p:spPr bwMode="auto">
          <a:xfrm>
            <a:off x="4135036" y="4011157"/>
            <a:ext cx="1074751" cy="438558"/>
          </a:xfrm>
          <a:prstGeom prst="rightArrow">
            <a:avLst/>
          </a:prstGeom>
          <a:solidFill>
            <a:srgbClr val="FFFFFF"/>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78" name="Edge Right Arrow"/>
          <p:cNvSpPr/>
          <p:nvPr/>
        </p:nvSpPr>
        <p:spPr bwMode="auto">
          <a:xfrm>
            <a:off x="4164101" y="2898950"/>
            <a:ext cx="1074751" cy="438558"/>
          </a:xfrm>
          <a:prstGeom prst="rightArrow">
            <a:avLst/>
          </a:prstGeom>
          <a:solidFill>
            <a:srgbClr val="FFFFFF"/>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17" name="ComputeUnit"/>
          <p:cNvGrpSpPr/>
          <p:nvPr/>
        </p:nvGrpSpPr>
        <p:grpSpPr>
          <a:xfrm>
            <a:off x="5274811" y="3468009"/>
            <a:ext cx="3213275" cy="2081782"/>
            <a:chOff x="5092603" y="3343349"/>
            <a:chExt cx="3150556" cy="2041148"/>
          </a:xfrm>
        </p:grpSpPr>
        <p:grpSp>
          <p:nvGrpSpPr>
            <p:cNvPr id="80" name="Group 79"/>
            <p:cNvGrpSpPr/>
            <p:nvPr/>
          </p:nvGrpSpPr>
          <p:grpSpPr>
            <a:xfrm>
              <a:off x="5092603" y="3343349"/>
              <a:ext cx="3150556" cy="2041148"/>
              <a:chOff x="2198630" y="1958132"/>
              <a:chExt cx="1673637" cy="629430"/>
            </a:xfrm>
          </p:grpSpPr>
          <p:sp>
            <p:nvSpPr>
              <p:cNvPr id="84" name="Rounded Rectangle 83"/>
              <p:cNvSpPr/>
              <p:nvPr/>
            </p:nvSpPr>
            <p:spPr bwMode="auto">
              <a:xfrm>
                <a:off x="2198630" y="1970046"/>
                <a:ext cx="1673637" cy="617516"/>
              </a:xfrm>
              <a:prstGeom prst="roundRect">
                <a:avLst/>
              </a:prstGeom>
              <a:solidFill>
                <a:schemeClr val="tx1"/>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sp>
            <p:nvSpPr>
              <p:cNvPr id="85" name="TextBox 84"/>
              <p:cNvSpPr txBox="1"/>
              <p:nvPr/>
            </p:nvSpPr>
            <p:spPr>
              <a:xfrm>
                <a:off x="2218078" y="1958132"/>
                <a:ext cx="1301579" cy="142364"/>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Compute</a:t>
                </a:r>
              </a:p>
            </p:txBody>
          </p:sp>
        </p:grpSp>
        <p:sp>
          <p:nvSpPr>
            <p:cNvPr id="82" name="Rectangle 81"/>
            <p:cNvSpPr/>
            <p:nvPr/>
          </p:nvSpPr>
          <p:spPr bwMode="auto">
            <a:xfrm>
              <a:off x="5369847" y="3985388"/>
              <a:ext cx="776532" cy="692040"/>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a:solidFill>
                    <a:srgbClr val="505050"/>
                  </a:solidFill>
                  <a:ea typeface="Segoe UI" pitchFamily="34" charset="0"/>
                  <a:cs typeface="Segoe UI" pitchFamily="34" charset="0"/>
                </a:rPr>
                <a:t>Tenant or user VMs</a:t>
              </a:r>
            </a:p>
          </p:txBody>
        </p:sp>
        <p:sp>
          <p:nvSpPr>
            <p:cNvPr id="86" name="Rectangle 85"/>
            <p:cNvSpPr/>
            <p:nvPr/>
          </p:nvSpPr>
          <p:spPr bwMode="auto">
            <a:xfrm>
              <a:off x="6306023" y="3593486"/>
              <a:ext cx="776532" cy="692040"/>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a:solidFill>
                    <a:srgbClr val="505050"/>
                  </a:solidFill>
                  <a:ea typeface="Segoe UI" pitchFamily="34" charset="0"/>
                  <a:cs typeface="Segoe UI" pitchFamily="34" charset="0"/>
                </a:rPr>
                <a:t>Tenant or user VMs</a:t>
              </a:r>
            </a:p>
          </p:txBody>
        </p:sp>
        <p:sp>
          <p:nvSpPr>
            <p:cNvPr id="87" name="Rectangle 86"/>
            <p:cNvSpPr/>
            <p:nvPr/>
          </p:nvSpPr>
          <p:spPr bwMode="auto">
            <a:xfrm>
              <a:off x="6301237" y="4498084"/>
              <a:ext cx="776532" cy="692040"/>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a:solidFill>
                    <a:srgbClr val="505050"/>
                  </a:solidFill>
                  <a:ea typeface="Segoe UI" pitchFamily="34" charset="0"/>
                  <a:cs typeface="Segoe UI" pitchFamily="34" charset="0"/>
                </a:rPr>
                <a:t>Tenant or user VMs</a:t>
              </a:r>
            </a:p>
          </p:txBody>
        </p:sp>
        <p:sp>
          <p:nvSpPr>
            <p:cNvPr id="88" name="Rectangle 87"/>
            <p:cNvSpPr/>
            <p:nvPr/>
          </p:nvSpPr>
          <p:spPr bwMode="auto">
            <a:xfrm>
              <a:off x="7255909" y="3968056"/>
              <a:ext cx="776532" cy="692040"/>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a:solidFill>
                    <a:srgbClr val="505050"/>
                  </a:solidFill>
                  <a:ea typeface="Segoe UI" pitchFamily="34" charset="0"/>
                  <a:cs typeface="Segoe UI" pitchFamily="34" charset="0"/>
                </a:rPr>
                <a:t>Tenant or user VMs</a:t>
              </a:r>
            </a:p>
          </p:txBody>
        </p:sp>
      </p:grpSp>
      <p:sp>
        <p:nvSpPr>
          <p:cNvPr id="90" name="Storage Right Arrow"/>
          <p:cNvSpPr/>
          <p:nvPr/>
        </p:nvSpPr>
        <p:spPr bwMode="auto">
          <a:xfrm>
            <a:off x="4091880" y="5526428"/>
            <a:ext cx="1074751" cy="438558"/>
          </a:xfrm>
          <a:prstGeom prst="rightArrow">
            <a:avLst/>
          </a:prstGeom>
          <a:solidFill>
            <a:srgbClr val="FFFFFF"/>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grpSp>
        <p:nvGrpSpPr>
          <p:cNvPr id="20" name="StorageUnit"/>
          <p:cNvGrpSpPr/>
          <p:nvPr/>
        </p:nvGrpSpPr>
        <p:grpSpPr>
          <a:xfrm>
            <a:off x="4699806" y="4865511"/>
            <a:ext cx="3213275" cy="1649551"/>
            <a:chOff x="5129213" y="4466192"/>
            <a:chExt cx="3150556" cy="2041148"/>
          </a:xfrm>
        </p:grpSpPr>
        <p:sp>
          <p:nvSpPr>
            <p:cNvPr id="97" name="Rounded Rectangle 96"/>
            <p:cNvSpPr/>
            <p:nvPr/>
          </p:nvSpPr>
          <p:spPr bwMode="auto">
            <a:xfrm>
              <a:off x="5129213" y="4504827"/>
              <a:ext cx="3150556" cy="2002513"/>
            </a:xfrm>
            <a:prstGeom prst="roundRect">
              <a:avLst/>
            </a:prstGeom>
            <a:solidFill>
              <a:schemeClr val="tx1"/>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grpSp>
          <p:nvGrpSpPr>
            <p:cNvPr id="19" name="Group 18"/>
            <p:cNvGrpSpPr/>
            <p:nvPr/>
          </p:nvGrpSpPr>
          <p:grpSpPr>
            <a:xfrm>
              <a:off x="5165823" y="4466192"/>
              <a:ext cx="2974337" cy="1536564"/>
              <a:chOff x="5165823" y="4466192"/>
              <a:chExt cx="2974337" cy="1536564"/>
            </a:xfrm>
          </p:grpSpPr>
          <p:sp>
            <p:nvSpPr>
              <p:cNvPr id="98" name="TextBox 97"/>
              <p:cNvSpPr txBox="1"/>
              <p:nvPr/>
            </p:nvSpPr>
            <p:spPr>
              <a:xfrm>
                <a:off x="5165823" y="4466192"/>
                <a:ext cx="2450171" cy="586843"/>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Storage</a:t>
                </a:r>
              </a:p>
            </p:txBody>
          </p:sp>
          <p:sp>
            <p:nvSpPr>
              <p:cNvPr id="18" name="Can 17"/>
              <p:cNvSpPr/>
              <p:nvPr/>
            </p:nvSpPr>
            <p:spPr bwMode="auto">
              <a:xfrm>
                <a:off x="5310438" y="5506083"/>
                <a:ext cx="447675" cy="496673"/>
              </a:xfrm>
              <a:prstGeom prst="can">
                <a:avLst/>
              </a:prstGeom>
              <a:solidFill>
                <a:schemeClr val="tx1">
                  <a:lumMod val="95000"/>
                </a:schemeClr>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0" name="Can 99"/>
              <p:cNvSpPr/>
              <p:nvPr/>
            </p:nvSpPr>
            <p:spPr bwMode="auto">
              <a:xfrm>
                <a:off x="5827517" y="5506083"/>
                <a:ext cx="447675" cy="496673"/>
              </a:xfrm>
              <a:prstGeom prst="can">
                <a:avLst/>
              </a:prstGeom>
              <a:solidFill>
                <a:schemeClr val="tx1">
                  <a:lumMod val="95000"/>
                </a:schemeClr>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1" name="Can 100"/>
              <p:cNvSpPr/>
              <p:nvPr/>
            </p:nvSpPr>
            <p:spPr bwMode="auto">
              <a:xfrm>
                <a:off x="6339604" y="5506083"/>
                <a:ext cx="447675" cy="496673"/>
              </a:xfrm>
              <a:prstGeom prst="can">
                <a:avLst/>
              </a:prstGeom>
              <a:solidFill>
                <a:schemeClr val="tx1">
                  <a:lumMod val="95000"/>
                </a:schemeClr>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2" name="Can 101"/>
              <p:cNvSpPr/>
              <p:nvPr/>
            </p:nvSpPr>
            <p:spPr bwMode="auto">
              <a:xfrm>
                <a:off x="6853931" y="5498361"/>
                <a:ext cx="447675" cy="496673"/>
              </a:xfrm>
              <a:prstGeom prst="can">
                <a:avLst/>
              </a:prstGeom>
              <a:solidFill>
                <a:schemeClr val="tx1">
                  <a:lumMod val="95000"/>
                </a:schemeClr>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
            <p:nvSpPr>
              <p:cNvPr id="103" name="TextBox 102"/>
              <p:cNvSpPr txBox="1"/>
              <p:nvPr/>
            </p:nvSpPr>
            <p:spPr>
              <a:xfrm>
                <a:off x="5205158" y="4866218"/>
                <a:ext cx="2935002" cy="800799"/>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File Servers (JBOD), SANs (</a:t>
                </a:r>
                <a:r>
                  <a:rPr lang="en-US" sz="1224" dirty="0" err="1">
                    <a:solidFill>
                      <a:srgbClr val="505050"/>
                    </a:solidFill>
                  </a:rPr>
                  <a:t>iSCSI</a:t>
                </a:r>
                <a:r>
                  <a:rPr lang="en-US" sz="1224" dirty="0">
                    <a:solidFill>
                      <a:srgbClr val="505050"/>
                    </a:solidFill>
                  </a:rPr>
                  <a:t>, </a:t>
                </a:r>
                <a:r>
                  <a:rPr lang="en-US" sz="1224" dirty="0" err="1">
                    <a:solidFill>
                      <a:srgbClr val="505050"/>
                    </a:solidFill>
                  </a:rPr>
                  <a:t>Fibre</a:t>
                </a:r>
                <a:r>
                  <a:rPr lang="en-US" sz="1224" dirty="0">
                    <a:solidFill>
                      <a:srgbClr val="505050"/>
                    </a:solidFill>
                  </a:rPr>
                  <a:t> Channel)</a:t>
                </a:r>
              </a:p>
            </p:txBody>
          </p:sp>
        </p:grpSp>
      </p:grpSp>
      <p:grpSp>
        <p:nvGrpSpPr>
          <p:cNvPr id="109" name="Rack2"/>
          <p:cNvGrpSpPr/>
          <p:nvPr/>
        </p:nvGrpSpPr>
        <p:grpSpPr>
          <a:xfrm>
            <a:off x="4021035" y="1487283"/>
            <a:ext cx="2160413" cy="4627331"/>
            <a:chOff x="1854047" y="1468373"/>
            <a:chExt cx="2118244" cy="4537011"/>
          </a:xfrm>
        </p:grpSpPr>
        <p:sp>
          <p:nvSpPr>
            <p:cNvPr id="110" name="Rounded Rectangle 109"/>
            <p:cNvSpPr/>
            <p:nvPr/>
          </p:nvSpPr>
          <p:spPr bwMode="auto">
            <a:xfrm>
              <a:off x="2104231" y="1468373"/>
              <a:ext cx="1862437" cy="4537011"/>
            </a:xfrm>
            <a:prstGeom prst="roundRect">
              <a:avLst>
                <a:gd name="adj" fmla="val 0"/>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solidFill>
                    <a:srgbClr val="505050"/>
                  </a:solidFill>
                  <a:ea typeface="Segoe UI" pitchFamily="34" charset="0"/>
                  <a:cs typeface="Segoe UI" pitchFamily="34" charset="0"/>
                </a:rPr>
                <a:t>Rack 2</a:t>
              </a:r>
            </a:p>
          </p:txBody>
        </p:sp>
        <p:cxnSp>
          <p:nvCxnSpPr>
            <p:cNvPr id="111" name="Straight Connector 110"/>
            <p:cNvCxnSpPr/>
            <p:nvPr/>
          </p:nvCxnSpPr>
          <p:spPr>
            <a:xfrm>
              <a:off x="2104231" y="19209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104231" y="215756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104231" y="239881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2104231" y="2650858"/>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2104231" y="289149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2104231" y="3168217"/>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2104231" y="34449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2104231" y="36735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2104231" y="3950269"/>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2104231" y="4202932"/>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2104231" y="445559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2104231" y="4720291"/>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2109854" y="502108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2108248" y="524968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bwMode="auto">
            <a:xfrm>
              <a:off x="2181388" y="2095087"/>
              <a:ext cx="1673637" cy="399543"/>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sp>
          <p:nvSpPr>
            <p:cNvPr id="126" name="Rounded Rectangle 125"/>
            <p:cNvSpPr/>
            <p:nvPr/>
          </p:nvSpPr>
          <p:spPr bwMode="auto">
            <a:xfrm>
              <a:off x="2198629" y="2575930"/>
              <a:ext cx="1673637" cy="2736510"/>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cxnSp>
          <p:nvCxnSpPr>
            <p:cNvPr id="127" name="Straight Connector 126"/>
            <p:cNvCxnSpPr/>
            <p:nvPr/>
          </p:nvCxnSpPr>
          <p:spPr>
            <a:xfrm>
              <a:off x="2104231" y="542679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2104228" y="560802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104227" y="580573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30" name="Rounded Rectangle 129"/>
            <p:cNvSpPr/>
            <p:nvPr/>
          </p:nvSpPr>
          <p:spPr bwMode="auto">
            <a:xfrm>
              <a:off x="2195237" y="5384497"/>
              <a:ext cx="1673637" cy="479395"/>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224" dirty="0">
                  <a:solidFill>
                    <a:srgbClr val="505050"/>
                  </a:solidFill>
                  <a:ea typeface="Segoe UI" pitchFamily="34" charset="0"/>
                  <a:cs typeface="Segoe UI" pitchFamily="34" charset="0"/>
                </a:rPr>
                <a:t>Storage</a:t>
              </a:r>
            </a:p>
          </p:txBody>
        </p:sp>
        <p:sp>
          <p:nvSpPr>
            <p:cNvPr id="132" name="TextBox 131"/>
            <p:cNvSpPr txBox="1"/>
            <p:nvPr/>
          </p:nvSpPr>
          <p:spPr>
            <a:xfrm>
              <a:off x="2067525" y="1978522"/>
              <a:ext cx="1489815" cy="634533"/>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Edge components</a:t>
              </a:r>
            </a:p>
          </p:txBody>
        </p:sp>
        <p:sp>
          <p:nvSpPr>
            <p:cNvPr id="136" name="TextBox 135"/>
            <p:cNvSpPr txBox="1"/>
            <p:nvPr/>
          </p:nvSpPr>
          <p:spPr>
            <a:xfrm>
              <a:off x="1854047" y="2645497"/>
              <a:ext cx="1489815" cy="461665"/>
            </a:xfrm>
            <a:prstGeom prst="rect">
              <a:avLst/>
            </a:prstGeom>
            <a:noFill/>
          </p:spPr>
          <p:txBody>
            <a:bodyPr wrap="square" lIns="186521" tIns="149217" rIns="186521" bIns="149217" rtlCol="0">
              <a:spAutoFit/>
            </a:bodyPr>
            <a:lstStyle/>
            <a:p>
              <a:pPr algn="ctr" defTabSz="932559">
                <a:lnSpc>
                  <a:spcPct val="90000"/>
                </a:lnSpc>
                <a:spcAft>
                  <a:spcPts val="612"/>
                </a:spcAft>
              </a:pPr>
              <a:r>
                <a:rPr lang="en-US" sz="1224" dirty="0">
                  <a:solidFill>
                    <a:srgbClr val="505050"/>
                  </a:solidFill>
                </a:rPr>
                <a:t>Compute</a:t>
              </a:r>
            </a:p>
          </p:txBody>
        </p:sp>
      </p:grpSp>
      <p:grpSp>
        <p:nvGrpSpPr>
          <p:cNvPr id="139" name="Rack3"/>
          <p:cNvGrpSpPr/>
          <p:nvPr/>
        </p:nvGrpSpPr>
        <p:grpSpPr>
          <a:xfrm>
            <a:off x="6206476" y="1497605"/>
            <a:ext cx="2118585" cy="4627331"/>
            <a:chOff x="1895058" y="1468373"/>
            <a:chExt cx="2077233" cy="4537011"/>
          </a:xfrm>
        </p:grpSpPr>
        <p:sp>
          <p:nvSpPr>
            <p:cNvPr id="140" name="Rounded Rectangle 139"/>
            <p:cNvSpPr/>
            <p:nvPr/>
          </p:nvSpPr>
          <p:spPr bwMode="auto">
            <a:xfrm>
              <a:off x="2104231" y="1468373"/>
              <a:ext cx="1862437" cy="4537011"/>
            </a:xfrm>
            <a:prstGeom prst="roundRect">
              <a:avLst>
                <a:gd name="adj" fmla="val 0"/>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solidFill>
                    <a:srgbClr val="505050"/>
                  </a:solidFill>
                  <a:ea typeface="Segoe UI" pitchFamily="34" charset="0"/>
                  <a:cs typeface="Segoe UI" pitchFamily="34" charset="0"/>
                </a:rPr>
                <a:t>Rack 3</a:t>
              </a:r>
            </a:p>
          </p:txBody>
        </p:sp>
        <p:cxnSp>
          <p:nvCxnSpPr>
            <p:cNvPr id="141" name="Straight Connector 140"/>
            <p:cNvCxnSpPr/>
            <p:nvPr/>
          </p:nvCxnSpPr>
          <p:spPr>
            <a:xfrm>
              <a:off x="2104231" y="19209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a:off x="2104231" y="215756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2104231" y="239881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2104231" y="2650858"/>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2104231" y="289149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2104231" y="3168217"/>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2104231" y="34449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2104231" y="36735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104231" y="3950269"/>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104231" y="4202932"/>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a:off x="2104231" y="445559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a:off x="2104231" y="4720291"/>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2109854" y="502108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108248" y="524968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55" name="Rounded Rectangle 154"/>
            <p:cNvSpPr/>
            <p:nvPr/>
          </p:nvSpPr>
          <p:spPr bwMode="auto">
            <a:xfrm>
              <a:off x="2169638" y="2058153"/>
              <a:ext cx="1673637" cy="399543"/>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sp>
          <p:nvSpPr>
            <p:cNvPr id="156" name="Rounded Rectangle 155"/>
            <p:cNvSpPr/>
            <p:nvPr/>
          </p:nvSpPr>
          <p:spPr bwMode="auto">
            <a:xfrm>
              <a:off x="2198629" y="2572408"/>
              <a:ext cx="1673637" cy="2740032"/>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cxnSp>
          <p:nvCxnSpPr>
            <p:cNvPr id="157" name="Straight Connector 156"/>
            <p:cNvCxnSpPr/>
            <p:nvPr/>
          </p:nvCxnSpPr>
          <p:spPr>
            <a:xfrm>
              <a:off x="2104231" y="542679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2104228" y="560802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104227" y="580573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60" name="Rounded Rectangle 159"/>
            <p:cNvSpPr/>
            <p:nvPr/>
          </p:nvSpPr>
          <p:spPr bwMode="auto">
            <a:xfrm>
              <a:off x="2195237" y="5384497"/>
              <a:ext cx="1673637" cy="479395"/>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224" dirty="0">
                  <a:solidFill>
                    <a:srgbClr val="505050"/>
                  </a:solidFill>
                  <a:ea typeface="Segoe UI" pitchFamily="34" charset="0"/>
                  <a:cs typeface="Segoe UI" pitchFamily="34" charset="0"/>
                </a:rPr>
                <a:t>Storage</a:t>
              </a:r>
            </a:p>
          </p:txBody>
        </p:sp>
        <p:sp>
          <p:nvSpPr>
            <p:cNvPr id="162" name="TextBox 161"/>
            <p:cNvSpPr txBox="1"/>
            <p:nvPr/>
          </p:nvSpPr>
          <p:spPr>
            <a:xfrm>
              <a:off x="2055775" y="1941588"/>
              <a:ext cx="1489815" cy="634533"/>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Edge components</a:t>
              </a:r>
            </a:p>
          </p:txBody>
        </p:sp>
        <p:sp>
          <p:nvSpPr>
            <p:cNvPr id="166" name="TextBox 165"/>
            <p:cNvSpPr txBox="1"/>
            <p:nvPr/>
          </p:nvSpPr>
          <p:spPr>
            <a:xfrm>
              <a:off x="1895058" y="2606886"/>
              <a:ext cx="1489815" cy="461665"/>
            </a:xfrm>
            <a:prstGeom prst="rect">
              <a:avLst/>
            </a:prstGeom>
            <a:noFill/>
          </p:spPr>
          <p:txBody>
            <a:bodyPr wrap="square" lIns="186521" tIns="149217" rIns="186521" bIns="149217" rtlCol="0">
              <a:spAutoFit/>
            </a:bodyPr>
            <a:lstStyle/>
            <a:p>
              <a:pPr algn="ctr" defTabSz="932559">
                <a:lnSpc>
                  <a:spcPct val="90000"/>
                </a:lnSpc>
                <a:spcAft>
                  <a:spcPts val="612"/>
                </a:spcAft>
              </a:pPr>
              <a:r>
                <a:rPr lang="en-US" sz="1224" dirty="0">
                  <a:solidFill>
                    <a:srgbClr val="505050"/>
                  </a:solidFill>
                </a:rPr>
                <a:t>Compute</a:t>
              </a:r>
            </a:p>
          </p:txBody>
        </p:sp>
      </p:grpSp>
      <p:grpSp>
        <p:nvGrpSpPr>
          <p:cNvPr id="169" name="Rack4"/>
          <p:cNvGrpSpPr/>
          <p:nvPr/>
        </p:nvGrpSpPr>
        <p:grpSpPr>
          <a:xfrm>
            <a:off x="8293716" y="1497605"/>
            <a:ext cx="2112968" cy="4627331"/>
            <a:chOff x="1900566" y="1468373"/>
            <a:chExt cx="2071725" cy="4537011"/>
          </a:xfrm>
        </p:grpSpPr>
        <p:sp>
          <p:nvSpPr>
            <p:cNvPr id="170" name="Rounded Rectangle 169"/>
            <p:cNvSpPr/>
            <p:nvPr/>
          </p:nvSpPr>
          <p:spPr bwMode="auto">
            <a:xfrm>
              <a:off x="2104231" y="1468373"/>
              <a:ext cx="1862437" cy="4537011"/>
            </a:xfrm>
            <a:prstGeom prst="roundRect">
              <a:avLst>
                <a:gd name="adj" fmla="val 0"/>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632" dirty="0">
                  <a:solidFill>
                    <a:srgbClr val="505050"/>
                  </a:solidFill>
                  <a:ea typeface="Segoe UI" pitchFamily="34" charset="0"/>
                  <a:cs typeface="Segoe UI" pitchFamily="34" charset="0"/>
                </a:rPr>
                <a:t>Rack 4</a:t>
              </a:r>
            </a:p>
          </p:txBody>
        </p:sp>
        <p:cxnSp>
          <p:nvCxnSpPr>
            <p:cNvPr id="173" name="Straight Connector 172"/>
            <p:cNvCxnSpPr/>
            <p:nvPr/>
          </p:nvCxnSpPr>
          <p:spPr>
            <a:xfrm>
              <a:off x="2104231" y="19209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2104231" y="215756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2104231" y="239881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2104231" y="2650858"/>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2104231" y="289149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2104231" y="3168217"/>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2104231" y="34449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2104231" y="3673543"/>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2104231" y="3950269"/>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2104231" y="4202932"/>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2104231" y="445559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2104231" y="4720291"/>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2109854" y="502108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2108248" y="5249680"/>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88" name="Rounded Rectangle 187"/>
            <p:cNvSpPr/>
            <p:nvPr/>
          </p:nvSpPr>
          <p:spPr bwMode="auto">
            <a:xfrm>
              <a:off x="2187638" y="2057561"/>
              <a:ext cx="1673637" cy="399543"/>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sp>
          <p:nvSpPr>
            <p:cNvPr id="189" name="Rounded Rectangle 188"/>
            <p:cNvSpPr/>
            <p:nvPr/>
          </p:nvSpPr>
          <p:spPr bwMode="auto">
            <a:xfrm>
              <a:off x="2198629" y="2565810"/>
              <a:ext cx="1673637" cy="2746630"/>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cxnSp>
          <p:nvCxnSpPr>
            <p:cNvPr id="190" name="Straight Connector 189"/>
            <p:cNvCxnSpPr/>
            <p:nvPr/>
          </p:nvCxnSpPr>
          <p:spPr>
            <a:xfrm>
              <a:off x="2104231" y="542679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2104228" y="5608026"/>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2104227" y="5805734"/>
              <a:ext cx="1862437" cy="0"/>
            </a:xfrm>
            <a:prstGeom prst="line">
              <a:avLst/>
            </a:prstGeom>
            <a:ln w="1905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93" name="Rounded Rectangle 192"/>
            <p:cNvSpPr/>
            <p:nvPr/>
          </p:nvSpPr>
          <p:spPr bwMode="auto">
            <a:xfrm>
              <a:off x="2195237" y="5384497"/>
              <a:ext cx="1673637" cy="479395"/>
            </a:xfrm>
            <a:prstGeom prst="roundRect">
              <a:avLst/>
            </a:prstGeom>
            <a:solidFill>
              <a:schemeClr val="tx1"/>
            </a:solidFill>
            <a:ln w="1270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defTabSz="951028" fontAlgn="base">
                <a:lnSpc>
                  <a:spcPct val="90000"/>
                </a:lnSpc>
                <a:spcBef>
                  <a:spcPct val="0"/>
                </a:spcBef>
                <a:spcAft>
                  <a:spcPct val="0"/>
                </a:spcAft>
              </a:pPr>
              <a:r>
                <a:rPr lang="en-US" sz="1224" dirty="0">
                  <a:solidFill>
                    <a:srgbClr val="505050"/>
                  </a:solidFill>
                  <a:ea typeface="Segoe UI" pitchFamily="34" charset="0"/>
                  <a:cs typeface="Segoe UI" pitchFamily="34" charset="0"/>
                </a:rPr>
                <a:t>Storage</a:t>
              </a:r>
            </a:p>
          </p:txBody>
        </p:sp>
        <p:sp>
          <p:nvSpPr>
            <p:cNvPr id="195" name="TextBox 194"/>
            <p:cNvSpPr txBox="1"/>
            <p:nvPr/>
          </p:nvSpPr>
          <p:spPr>
            <a:xfrm>
              <a:off x="2087078" y="1968402"/>
              <a:ext cx="1489815" cy="634533"/>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Edge components</a:t>
              </a:r>
            </a:p>
          </p:txBody>
        </p:sp>
        <p:sp>
          <p:nvSpPr>
            <p:cNvPr id="199" name="TextBox 198"/>
            <p:cNvSpPr txBox="1"/>
            <p:nvPr/>
          </p:nvSpPr>
          <p:spPr>
            <a:xfrm>
              <a:off x="1900566" y="2618554"/>
              <a:ext cx="1489815" cy="461665"/>
            </a:xfrm>
            <a:prstGeom prst="rect">
              <a:avLst/>
            </a:prstGeom>
            <a:noFill/>
          </p:spPr>
          <p:txBody>
            <a:bodyPr wrap="square" lIns="186521" tIns="149217" rIns="186521" bIns="149217" rtlCol="0">
              <a:spAutoFit/>
            </a:bodyPr>
            <a:lstStyle/>
            <a:p>
              <a:pPr algn="ctr" defTabSz="932559">
                <a:lnSpc>
                  <a:spcPct val="90000"/>
                </a:lnSpc>
                <a:spcAft>
                  <a:spcPts val="612"/>
                </a:spcAft>
              </a:pPr>
              <a:r>
                <a:rPr lang="en-US" sz="1224" dirty="0">
                  <a:solidFill>
                    <a:srgbClr val="505050"/>
                  </a:solidFill>
                </a:rPr>
                <a:t>Compute</a:t>
              </a:r>
            </a:p>
          </p:txBody>
        </p:sp>
      </p:grpSp>
      <p:sp>
        <p:nvSpPr>
          <p:cNvPr id="23" name="TextClusteredCompute"/>
          <p:cNvSpPr txBox="1"/>
          <p:nvPr/>
        </p:nvSpPr>
        <p:spPr>
          <a:xfrm>
            <a:off x="10418621" y="3000789"/>
            <a:ext cx="1123623" cy="820073"/>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Clustered Compute Nodes</a:t>
            </a:r>
          </a:p>
        </p:txBody>
      </p:sp>
      <p:grpSp>
        <p:nvGrpSpPr>
          <p:cNvPr id="25" name="EdgeUnit"/>
          <p:cNvGrpSpPr/>
          <p:nvPr/>
        </p:nvGrpSpPr>
        <p:grpSpPr>
          <a:xfrm>
            <a:off x="5336145" y="2292762"/>
            <a:ext cx="3213275" cy="1492531"/>
            <a:chOff x="8057426" y="2571816"/>
            <a:chExt cx="3150556" cy="1463399"/>
          </a:xfrm>
        </p:grpSpPr>
        <p:grpSp>
          <p:nvGrpSpPr>
            <p:cNvPr id="215" name="Group 214"/>
            <p:cNvGrpSpPr/>
            <p:nvPr/>
          </p:nvGrpSpPr>
          <p:grpSpPr>
            <a:xfrm>
              <a:off x="8057426" y="2571816"/>
              <a:ext cx="3150556" cy="1463399"/>
              <a:chOff x="2198630" y="1958131"/>
              <a:chExt cx="1673637" cy="451269"/>
            </a:xfrm>
          </p:grpSpPr>
          <p:sp>
            <p:nvSpPr>
              <p:cNvPr id="220" name="Rounded Rectangle 219"/>
              <p:cNvSpPr/>
              <p:nvPr/>
            </p:nvSpPr>
            <p:spPr bwMode="auto">
              <a:xfrm>
                <a:off x="2198630" y="1970046"/>
                <a:ext cx="1673637" cy="439354"/>
              </a:xfrm>
              <a:prstGeom prst="roundRect">
                <a:avLst/>
              </a:prstGeom>
              <a:solidFill>
                <a:schemeClr val="tx1"/>
              </a:solid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1224" dirty="0">
                  <a:solidFill>
                    <a:srgbClr val="505050"/>
                  </a:solidFill>
                  <a:ea typeface="Segoe UI" pitchFamily="34" charset="0"/>
                  <a:cs typeface="Segoe UI" pitchFamily="34" charset="0"/>
                </a:endParaRPr>
              </a:p>
            </p:txBody>
          </p:sp>
          <p:sp>
            <p:nvSpPr>
              <p:cNvPr id="221" name="TextBox 220"/>
              <p:cNvSpPr txBox="1"/>
              <p:nvPr/>
            </p:nvSpPr>
            <p:spPr>
              <a:xfrm>
                <a:off x="2218078" y="1958131"/>
                <a:ext cx="1301579" cy="142364"/>
              </a:xfrm>
              <a:prstGeom prst="rect">
                <a:avLst/>
              </a:prstGeom>
              <a:noFill/>
            </p:spPr>
            <p:txBody>
              <a:bodyPr wrap="square" lIns="186521" tIns="149217" rIns="186521" bIns="149217" rtlCol="0">
                <a:spAutoFit/>
              </a:bodyPr>
              <a:lstStyle/>
              <a:p>
                <a:pPr defTabSz="932559">
                  <a:lnSpc>
                    <a:spcPct val="90000"/>
                  </a:lnSpc>
                  <a:spcAft>
                    <a:spcPts val="612"/>
                  </a:spcAft>
                </a:pPr>
                <a:r>
                  <a:rPr lang="en-US" sz="1224" dirty="0">
                    <a:solidFill>
                      <a:srgbClr val="505050"/>
                    </a:solidFill>
                  </a:rPr>
                  <a:t>Edge</a:t>
                </a:r>
              </a:p>
            </p:txBody>
          </p:sp>
        </p:grpSp>
        <p:sp>
          <p:nvSpPr>
            <p:cNvPr id="216" name="Rectangle 215"/>
            <p:cNvSpPr/>
            <p:nvPr/>
          </p:nvSpPr>
          <p:spPr bwMode="auto">
            <a:xfrm>
              <a:off x="8342818" y="3043477"/>
              <a:ext cx="1160167" cy="692040"/>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a:solidFill>
                    <a:srgbClr val="505050"/>
                  </a:solidFill>
                  <a:ea typeface="Segoe UI" pitchFamily="34" charset="0"/>
                  <a:cs typeface="Segoe UI" pitchFamily="34" charset="0"/>
                </a:rPr>
                <a:t>Network Virtualization Gateway</a:t>
              </a:r>
            </a:p>
          </p:txBody>
        </p:sp>
        <p:sp>
          <p:nvSpPr>
            <p:cNvPr id="218" name="Rectangle 217"/>
            <p:cNvSpPr/>
            <p:nvPr/>
          </p:nvSpPr>
          <p:spPr bwMode="auto">
            <a:xfrm>
              <a:off x="9725209" y="3135815"/>
              <a:ext cx="1066593" cy="583968"/>
            </a:xfrm>
            <a:prstGeom prst="rect">
              <a:avLst/>
            </a:prstGeom>
            <a:noFill/>
            <a:ln w="19050">
              <a:solidFill>
                <a:schemeClr val="accent3"/>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r>
                <a:rPr lang="en-US" sz="1020" dirty="0">
                  <a:solidFill>
                    <a:srgbClr val="505050"/>
                  </a:solidFill>
                  <a:ea typeface="Segoe UI" pitchFamily="34" charset="0"/>
                  <a:cs typeface="Segoe UI" pitchFamily="34" charset="0"/>
                </a:rPr>
                <a:t>Top of rack (TOR) switch</a:t>
              </a:r>
            </a:p>
          </p:txBody>
        </p:sp>
      </p:grpSp>
    </p:spTree>
    <p:extLst>
      <p:ext uri="{BB962C8B-B14F-4D97-AF65-F5344CB8AC3E}">
        <p14:creationId xmlns:p14="http://schemas.microsoft.com/office/powerpoint/2010/main" val="895073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grpId="1"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5"/>
                                        </p:tgtEl>
                                      </p:cBhvr>
                                    </p:animEffect>
                                    <p:set>
                                      <p:cBhvr>
                                        <p:cTn id="25" dur="1" fill="hold">
                                          <p:stCondLst>
                                            <p:cond delay="499"/>
                                          </p:stCondLst>
                                        </p:cTn>
                                        <p:tgtEl>
                                          <p:spTgt spid="2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78"/>
                                        </p:tgtEl>
                                      </p:cBhvr>
                                    </p:animEffect>
                                    <p:set>
                                      <p:cBhvr>
                                        <p:cTn id="28" dur="1" fill="hold">
                                          <p:stCondLst>
                                            <p:cond delay="499"/>
                                          </p:stCondLst>
                                        </p:cTn>
                                        <p:tgtEl>
                                          <p:spTgt spid="78"/>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57"/>
                                        </p:tgtEl>
                                      </p:cBhvr>
                                    </p:animEffect>
                                    <p:set>
                                      <p:cBhvr>
                                        <p:cTn id="37" dur="1" fill="hold">
                                          <p:stCondLst>
                                            <p:cond delay="499"/>
                                          </p:stCondLst>
                                        </p:cTn>
                                        <p:tgtEl>
                                          <p:spTgt spid="57"/>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17"/>
                                        </p:tgtEl>
                                      </p:cBhvr>
                                    </p:animEffect>
                                    <p:set>
                                      <p:cBhvr>
                                        <p:cTn id="40" dur="1" fill="hold">
                                          <p:stCondLst>
                                            <p:cond delay="499"/>
                                          </p:stCondLst>
                                        </p:cTn>
                                        <p:tgtEl>
                                          <p:spTgt spid="17"/>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9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1" nodeType="clickEffect">
                                  <p:stCondLst>
                                    <p:cond delay="0"/>
                                  </p:stCondLst>
                                  <p:childTnLst>
                                    <p:animEffect transition="out" filter="fade">
                                      <p:cBhvr>
                                        <p:cTn id="48" dur="500"/>
                                        <p:tgtEl>
                                          <p:spTgt spid="90"/>
                                        </p:tgtEl>
                                      </p:cBhvr>
                                    </p:animEffect>
                                    <p:set>
                                      <p:cBhvr>
                                        <p:cTn id="49" dur="1" fill="hold">
                                          <p:stCondLst>
                                            <p:cond delay="499"/>
                                          </p:stCondLst>
                                        </p:cTn>
                                        <p:tgtEl>
                                          <p:spTgt spid="90"/>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20"/>
                                        </p:tgtEl>
                                      </p:cBhvr>
                                    </p:animEffect>
                                    <p:set>
                                      <p:cBhvr>
                                        <p:cTn id="52" dur="1" fill="hold">
                                          <p:stCondLst>
                                            <p:cond delay="499"/>
                                          </p:stCondLst>
                                        </p:cTn>
                                        <p:tgtEl>
                                          <p:spTgt spid="20"/>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3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57" grpId="0" animBg="1"/>
      <p:bldP spid="57" grpId="1" animBg="1"/>
      <p:bldP spid="78" grpId="0" animBg="1"/>
      <p:bldP spid="78" grpId="1" animBg="1"/>
      <p:bldP spid="90" grpId="0" animBg="1"/>
      <p:bldP spid="90" grpId="1"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 name="Katal"/>
          <p:cNvGrpSpPr/>
          <p:nvPr/>
        </p:nvGrpSpPr>
        <p:grpSpPr>
          <a:xfrm>
            <a:off x="3371568" y="2001545"/>
            <a:ext cx="1949784" cy="3052520"/>
            <a:chOff x="3302183" y="1961889"/>
            <a:chExt cx="1912495" cy="2994142"/>
          </a:xfrm>
        </p:grpSpPr>
        <p:cxnSp>
          <p:nvCxnSpPr>
            <p:cNvPr id="95" name="Straight Connector 94"/>
            <p:cNvCxnSpPr/>
            <p:nvPr/>
          </p:nvCxnSpPr>
          <p:spPr>
            <a:xfrm flipV="1">
              <a:off x="4923199" y="1961889"/>
              <a:ext cx="49135" cy="2117900"/>
            </a:xfrm>
            <a:prstGeom prst="line">
              <a:avLst/>
            </a:prstGeom>
            <a:ln>
              <a:solidFill>
                <a:srgbClr val="FF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3302183" y="3667818"/>
              <a:ext cx="1575233" cy="880991"/>
            </a:xfrm>
            <a:prstGeom prst="rect">
              <a:avLst/>
            </a:prstGeom>
            <a:noFill/>
          </p:spPr>
          <p:txBody>
            <a:bodyPr wrap="square" lIns="186446" tIns="149157" rIns="186446" bIns="149157" rtlCol="0">
              <a:spAutoFit/>
            </a:bodyPr>
            <a:lstStyle/>
            <a:p>
              <a:pPr>
                <a:lnSpc>
                  <a:spcPct val="90000"/>
                </a:lnSpc>
                <a:spcAft>
                  <a:spcPts val="612"/>
                </a:spcAft>
              </a:pPr>
              <a:r>
                <a:rPr lang="en-US" sz="1835" dirty="0">
                  <a:gradFill>
                    <a:gsLst>
                      <a:gs pos="2917">
                        <a:schemeClr val="tx1"/>
                      </a:gs>
                      <a:gs pos="30000">
                        <a:schemeClr val="tx1"/>
                      </a:gs>
                    </a:gsLst>
                    <a:lin ang="5400000" scaled="0"/>
                  </a:gradFill>
                </a:rPr>
                <a:t>Windows </a:t>
              </a:r>
            </a:p>
            <a:p>
              <a:pPr>
                <a:lnSpc>
                  <a:spcPct val="90000"/>
                </a:lnSpc>
                <a:spcAft>
                  <a:spcPts val="612"/>
                </a:spcAft>
              </a:pPr>
              <a:r>
                <a:rPr lang="en-US" sz="1835" dirty="0">
                  <a:gradFill>
                    <a:gsLst>
                      <a:gs pos="2917">
                        <a:schemeClr val="tx1"/>
                      </a:gs>
                      <a:gs pos="30000">
                        <a:schemeClr val="tx1"/>
                      </a:gs>
                    </a:gsLst>
                    <a:lin ang="5400000" scaled="0"/>
                  </a:gradFill>
                </a:rPr>
                <a:t>Azure Pack</a:t>
              </a:r>
            </a:p>
          </p:txBody>
        </p:sp>
        <p:cxnSp>
          <p:nvCxnSpPr>
            <p:cNvPr id="61" name="Straight Connector 60"/>
            <p:cNvCxnSpPr/>
            <p:nvPr/>
          </p:nvCxnSpPr>
          <p:spPr>
            <a:xfrm>
              <a:off x="4972334" y="4430948"/>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9" name="Picture 58"/>
            <p:cNvPicPr>
              <a:picLocks noChangeAspect="1"/>
            </p:cNvPicPr>
            <p:nvPr/>
          </p:nvPicPr>
          <p:blipFill>
            <a:blip r:embed="rId3"/>
            <a:stretch>
              <a:fillRect/>
            </a:stretch>
          </p:blipFill>
          <p:spPr>
            <a:xfrm>
              <a:off x="4631720" y="3757543"/>
              <a:ext cx="582958" cy="855000"/>
            </a:xfrm>
            <a:prstGeom prst="rect">
              <a:avLst/>
            </a:prstGeom>
          </p:spPr>
        </p:pic>
      </p:grpSp>
      <p:grpSp>
        <p:nvGrpSpPr>
          <p:cNvPr id="134" name="Gateway"/>
          <p:cNvGrpSpPr/>
          <p:nvPr/>
        </p:nvGrpSpPr>
        <p:grpSpPr>
          <a:xfrm>
            <a:off x="819959" y="1820664"/>
            <a:ext cx="2167659" cy="3247591"/>
            <a:chOff x="799371" y="1784465"/>
            <a:chExt cx="2126204" cy="3185483"/>
          </a:xfrm>
        </p:grpSpPr>
        <p:sp>
          <p:nvSpPr>
            <p:cNvPr id="131" name="TextBox 130"/>
            <p:cNvSpPr txBox="1"/>
            <p:nvPr/>
          </p:nvSpPr>
          <p:spPr>
            <a:xfrm>
              <a:off x="799371" y="2400624"/>
              <a:ext cx="1307468" cy="578030"/>
            </a:xfrm>
            <a:prstGeom prst="rect">
              <a:avLst/>
            </a:prstGeom>
            <a:noFill/>
          </p:spPr>
          <p:txBody>
            <a:bodyPr wrap="none" lIns="186446" tIns="149157" rIns="186446" bIns="149157" rtlCol="0">
              <a:spAutoFit/>
            </a:bodyPr>
            <a:lstStyle/>
            <a:p>
              <a:pPr>
                <a:lnSpc>
                  <a:spcPct val="90000"/>
                </a:lnSpc>
                <a:spcAft>
                  <a:spcPts val="612"/>
                </a:spcAft>
              </a:pPr>
              <a:r>
                <a:rPr lang="en-US" sz="2039" dirty="0">
                  <a:gradFill>
                    <a:gsLst>
                      <a:gs pos="2917">
                        <a:schemeClr val="tx1"/>
                      </a:gs>
                      <a:gs pos="30000">
                        <a:schemeClr val="tx1"/>
                      </a:gs>
                    </a:gsLst>
                    <a:lin ang="5400000" scaled="0"/>
                  </a:gradFill>
                  <a:latin typeface="+mj-lt"/>
                </a:rPr>
                <a:t>Gateway</a:t>
              </a:r>
            </a:p>
          </p:txBody>
        </p:sp>
        <p:cxnSp>
          <p:nvCxnSpPr>
            <p:cNvPr id="75" name="Straight Connector 74"/>
            <p:cNvCxnSpPr/>
            <p:nvPr/>
          </p:nvCxnSpPr>
          <p:spPr>
            <a:xfrm>
              <a:off x="2103911" y="2753522"/>
              <a:ext cx="0" cy="2210039"/>
            </a:xfrm>
            <a:prstGeom prst="line">
              <a:avLst/>
            </a:prstGeom>
            <a:ln>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2731986" y="2759909"/>
              <a:ext cx="0" cy="2210039"/>
            </a:xfrm>
            <a:prstGeom prst="line">
              <a:avLst/>
            </a:prstGeom>
            <a:ln>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2422332" y="1784465"/>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73" name="Picture 72"/>
            <p:cNvPicPr>
              <a:picLocks noChangeAspect="1"/>
            </p:cNvPicPr>
            <p:nvPr/>
          </p:nvPicPr>
          <p:blipFill>
            <a:blip r:embed="rId4"/>
            <a:stretch>
              <a:fillRect/>
            </a:stretch>
          </p:blipFill>
          <p:spPr>
            <a:xfrm>
              <a:off x="1966278" y="2314186"/>
              <a:ext cx="959297" cy="825000"/>
            </a:xfrm>
            <a:prstGeom prst="rect">
              <a:avLst/>
            </a:prstGeom>
          </p:spPr>
        </p:pic>
      </p:grpSp>
      <p:grpSp>
        <p:nvGrpSpPr>
          <p:cNvPr id="116" name="Corporate Firewall"/>
          <p:cNvGrpSpPr/>
          <p:nvPr/>
        </p:nvGrpSpPr>
        <p:grpSpPr>
          <a:xfrm>
            <a:off x="6001213" y="1820664"/>
            <a:ext cx="0" cy="1458649"/>
            <a:chOff x="5996206" y="1784465"/>
            <a:chExt cx="0" cy="1430753"/>
          </a:xfrm>
        </p:grpSpPr>
        <p:cxnSp>
          <p:nvCxnSpPr>
            <p:cNvPr id="26" name="Straight Connector 25"/>
            <p:cNvCxnSpPr/>
            <p:nvPr/>
          </p:nvCxnSpPr>
          <p:spPr>
            <a:xfrm>
              <a:off x="5996206" y="1784465"/>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5996206" y="2690135"/>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14" name="Tenant 2"/>
          <p:cNvGrpSpPr/>
          <p:nvPr/>
        </p:nvGrpSpPr>
        <p:grpSpPr>
          <a:xfrm>
            <a:off x="2378529" y="4843251"/>
            <a:ext cx="2173698" cy="2234360"/>
            <a:chOff x="2328135" y="4749248"/>
            <a:chExt cx="2132128" cy="2191630"/>
          </a:xfrm>
        </p:grpSpPr>
        <p:cxnSp>
          <p:nvCxnSpPr>
            <p:cNvPr id="66" name="Straight Connector 65"/>
            <p:cNvCxnSpPr/>
            <p:nvPr/>
          </p:nvCxnSpPr>
          <p:spPr>
            <a:xfrm>
              <a:off x="3884612" y="4963561"/>
              <a:ext cx="0" cy="525083"/>
            </a:xfrm>
            <a:prstGeom prst="line">
              <a:avLst/>
            </a:prstGeom>
            <a:ln w="2857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137272" y="4963561"/>
              <a:ext cx="0" cy="525083"/>
            </a:xfrm>
            <a:prstGeom prst="line">
              <a:avLst/>
            </a:prstGeom>
            <a:ln w="28575">
              <a:solidFill>
                <a:srgbClr val="7030A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5"/>
            <a:stretch>
              <a:fillRect/>
            </a:stretch>
          </p:blipFill>
          <p:spPr>
            <a:xfrm>
              <a:off x="2731986" y="5451336"/>
              <a:ext cx="582958" cy="855000"/>
            </a:xfrm>
            <a:prstGeom prst="rect">
              <a:avLst/>
            </a:prstGeom>
          </p:spPr>
        </p:pic>
        <p:pic>
          <p:nvPicPr>
            <p:cNvPr id="52" name="Picture 51"/>
            <p:cNvPicPr>
              <a:picLocks noChangeAspect="1"/>
            </p:cNvPicPr>
            <p:nvPr/>
          </p:nvPicPr>
          <p:blipFill>
            <a:blip r:embed="rId5"/>
            <a:stretch>
              <a:fillRect/>
            </a:stretch>
          </p:blipFill>
          <p:spPr>
            <a:xfrm>
              <a:off x="3758854" y="5451336"/>
              <a:ext cx="582958" cy="855000"/>
            </a:xfrm>
            <a:prstGeom prst="rect">
              <a:avLst/>
            </a:prstGeom>
          </p:spPr>
        </p:pic>
        <p:sp>
          <p:nvSpPr>
            <p:cNvPr id="57" name="TextBox 56"/>
            <p:cNvSpPr txBox="1"/>
            <p:nvPr/>
          </p:nvSpPr>
          <p:spPr>
            <a:xfrm>
              <a:off x="2328135" y="6306336"/>
              <a:ext cx="2132128" cy="634542"/>
            </a:xfrm>
            <a:prstGeom prst="rect">
              <a:avLst/>
            </a:prstGeom>
            <a:noFill/>
          </p:spPr>
          <p:txBody>
            <a:bodyPr wrap="none" lIns="186446" tIns="149157" rIns="186446" bIns="149157" rtlCol="0">
              <a:spAutoFit/>
            </a:bodyPr>
            <a:lstStyle/>
            <a:p>
              <a:pPr>
                <a:lnSpc>
                  <a:spcPct val="90000"/>
                </a:lnSpc>
                <a:spcAft>
                  <a:spcPts val="612"/>
                </a:spcAft>
              </a:pPr>
              <a:r>
                <a:rPr lang="en-US" sz="2447" dirty="0">
                  <a:gradFill>
                    <a:gsLst>
                      <a:gs pos="2917">
                        <a:schemeClr val="tx1"/>
                      </a:gs>
                      <a:gs pos="30000">
                        <a:schemeClr val="tx1"/>
                      </a:gs>
                    </a:gsLst>
                    <a:lin ang="5400000" scaled="0"/>
                  </a:gradFill>
                  <a:latin typeface="+mj-lt"/>
                </a:rPr>
                <a:t>Tenant 2 VMs</a:t>
              </a:r>
            </a:p>
          </p:txBody>
        </p:sp>
        <p:sp>
          <p:nvSpPr>
            <p:cNvPr id="64" name="Can 63"/>
            <p:cNvSpPr/>
            <p:nvPr/>
          </p:nvSpPr>
          <p:spPr bwMode="auto">
            <a:xfrm rot="5400000">
              <a:off x="3108355" y="4243597"/>
              <a:ext cx="383618" cy="1394919"/>
            </a:xfrm>
            <a:prstGeom prst="can">
              <a:avLst/>
            </a:prstGeom>
            <a:solidFill>
              <a:srgbClr val="7030A0"/>
            </a:solidFill>
            <a:ln>
              <a:solidFill>
                <a:srgbClr val="7030A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46" rIns="0" bIns="47546" numCol="1" rtlCol="0" anchor="ctr" anchorCtr="0" compatLnSpc="1">
              <a:prstTxWarp prst="textNoShape">
                <a:avLst/>
              </a:prstTxWarp>
            </a:bodyPr>
            <a:lstStyle/>
            <a:p>
              <a:pPr algn="ctr" defTabSz="950652" fontAlgn="base">
                <a:spcBef>
                  <a:spcPct val="0"/>
                </a:spcBef>
                <a:spcAft>
                  <a:spcPct val="0"/>
                </a:spcAft>
              </a:pPr>
              <a:r>
                <a:rPr lang="en-US" sz="2039" dirty="0">
                  <a:solidFill>
                    <a:schemeClr val="bg1"/>
                  </a:solidFill>
                  <a:latin typeface="+mj-lt"/>
                </a:rPr>
                <a:t>Tenant 2</a:t>
              </a:r>
            </a:p>
          </p:txBody>
        </p:sp>
      </p:grpSp>
      <p:grpSp>
        <p:nvGrpSpPr>
          <p:cNvPr id="113" name="Tenant 1"/>
          <p:cNvGrpSpPr/>
          <p:nvPr/>
        </p:nvGrpSpPr>
        <p:grpSpPr>
          <a:xfrm>
            <a:off x="81069" y="4837484"/>
            <a:ext cx="2277880" cy="2240129"/>
            <a:chOff x="74612" y="4743590"/>
            <a:chExt cx="2234317" cy="2197288"/>
          </a:xfrm>
        </p:grpSpPr>
        <p:cxnSp>
          <p:nvCxnSpPr>
            <p:cNvPr id="68" name="Straight Connector 67"/>
            <p:cNvCxnSpPr/>
            <p:nvPr/>
          </p:nvCxnSpPr>
          <p:spPr>
            <a:xfrm>
              <a:off x="1813878" y="4963561"/>
              <a:ext cx="0" cy="525083"/>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280478" y="5100669"/>
              <a:ext cx="0" cy="525083"/>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20855" y="5077809"/>
              <a:ext cx="0" cy="525083"/>
            </a:xfrm>
            <a:prstGeom prst="line">
              <a:avLst/>
            </a:prstGeom>
            <a:ln w="28575">
              <a:solidFill>
                <a:schemeClr val="tx2"/>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48" name="Picture 47"/>
            <p:cNvPicPr>
              <a:picLocks noChangeAspect="1"/>
            </p:cNvPicPr>
            <p:nvPr/>
          </p:nvPicPr>
          <p:blipFill>
            <a:blip r:embed="rId6"/>
            <a:stretch>
              <a:fillRect/>
            </a:stretch>
          </p:blipFill>
          <p:spPr>
            <a:xfrm>
              <a:off x="309919" y="5451336"/>
              <a:ext cx="582958" cy="855000"/>
            </a:xfrm>
            <a:prstGeom prst="rect">
              <a:avLst/>
            </a:prstGeom>
          </p:spPr>
        </p:pic>
        <p:pic>
          <p:nvPicPr>
            <p:cNvPr id="50" name="Picture 49"/>
            <p:cNvPicPr>
              <a:picLocks noChangeAspect="1"/>
            </p:cNvPicPr>
            <p:nvPr/>
          </p:nvPicPr>
          <p:blipFill>
            <a:blip r:embed="rId6"/>
            <a:stretch>
              <a:fillRect/>
            </a:stretch>
          </p:blipFill>
          <p:spPr>
            <a:xfrm>
              <a:off x="937994" y="5451336"/>
              <a:ext cx="582958" cy="855000"/>
            </a:xfrm>
            <a:prstGeom prst="rect">
              <a:avLst/>
            </a:prstGeom>
          </p:spPr>
        </p:pic>
        <p:pic>
          <p:nvPicPr>
            <p:cNvPr id="51" name="Picture 50"/>
            <p:cNvPicPr>
              <a:picLocks noChangeAspect="1"/>
            </p:cNvPicPr>
            <p:nvPr/>
          </p:nvPicPr>
          <p:blipFill>
            <a:blip r:embed="rId6"/>
            <a:stretch>
              <a:fillRect/>
            </a:stretch>
          </p:blipFill>
          <p:spPr>
            <a:xfrm>
              <a:off x="1520953" y="5451336"/>
              <a:ext cx="582958" cy="855000"/>
            </a:xfrm>
            <a:prstGeom prst="rect">
              <a:avLst/>
            </a:prstGeom>
          </p:spPr>
        </p:pic>
        <p:sp>
          <p:nvSpPr>
            <p:cNvPr id="56" name="TextBox 55"/>
            <p:cNvSpPr txBox="1"/>
            <p:nvPr/>
          </p:nvSpPr>
          <p:spPr>
            <a:xfrm>
              <a:off x="74612" y="6306336"/>
              <a:ext cx="2082414" cy="634542"/>
            </a:xfrm>
            <a:prstGeom prst="rect">
              <a:avLst/>
            </a:prstGeom>
            <a:noFill/>
          </p:spPr>
          <p:txBody>
            <a:bodyPr wrap="none" lIns="186446" tIns="149157" rIns="186446" bIns="149157" rtlCol="0">
              <a:spAutoFit/>
            </a:bodyPr>
            <a:lstStyle/>
            <a:p>
              <a:pPr>
                <a:lnSpc>
                  <a:spcPct val="90000"/>
                </a:lnSpc>
                <a:spcAft>
                  <a:spcPts val="612"/>
                </a:spcAft>
              </a:pPr>
              <a:r>
                <a:rPr lang="en-US" sz="2447" dirty="0">
                  <a:gradFill>
                    <a:gsLst>
                      <a:gs pos="2917">
                        <a:schemeClr val="tx1"/>
                      </a:gs>
                      <a:gs pos="30000">
                        <a:schemeClr val="tx1"/>
                      </a:gs>
                    </a:gsLst>
                    <a:lin ang="5400000" scaled="0"/>
                  </a:gradFill>
                  <a:latin typeface="+mj-lt"/>
                </a:rPr>
                <a:t>Tenant 1 VMs</a:t>
              </a:r>
            </a:p>
          </p:txBody>
        </p:sp>
        <p:sp>
          <p:nvSpPr>
            <p:cNvPr id="65" name="Can 64"/>
            <p:cNvSpPr/>
            <p:nvPr/>
          </p:nvSpPr>
          <p:spPr bwMode="auto">
            <a:xfrm rot="5400000">
              <a:off x="1126508" y="3950446"/>
              <a:ext cx="389277" cy="1975565"/>
            </a:xfrm>
            <a:prstGeom prst="can">
              <a:avLst/>
            </a:prstGeom>
            <a:solidFill>
              <a:schemeClr val="accent3"/>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46" rIns="0" bIns="47546" numCol="1" rtlCol="0" anchor="ctr" anchorCtr="0" compatLnSpc="1">
              <a:prstTxWarp prst="textNoShape">
                <a:avLst/>
              </a:prstTxWarp>
            </a:bodyPr>
            <a:lstStyle/>
            <a:p>
              <a:pPr algn="ctr" defTabSz="950652" fontAlgn="base">
                <a:spcBef>
                  <a:spcPct val="0"/>
                </a:spcBef>
                <a:spcAft>
                  <a:spcPct val="0"/>
                </a:spcAft>
              </a:pPr>
              <a:r>
                <a:rPr lang="en-US" sz="2039" dirty="0">
                  <a:solidFill>
                    <a:schemeClr val="bg1"/>
                  </a:solidFill>
                  <a:latin typeface="+mj-lt"/>
                </a:rPr>
                <a:t>Tenant 1</a:t>
              </a:r>
            </a:p>
          </p:txBody>
        </p:sp>
      </p:grpSp>
      <p:grpSp>
        <p:nvGrpSpPr>
          <p:cNvPr id="122" name="Host Networks"/>
          <p:cNvGrpSpPr/>
          <p:nvPr/>
        </p:nvGrpSpPr>
        <p:grpSpPr>
          <a:xfrm>
            <a:off x="5489589" y="6129056"/>
            <a:ext cx="3364785" cy="806916"/>
            <a:chOff x="5379699" y="6010461"/>
            <a:chExt cx="3300436" cy="791485"/>
          </a:xfrm>
        </p:grpSpPr>
        <p:sp>
          <p:nvSpPr>
            <p:cNvPr id="117" name="Can 116"/>
            <p:cNvSpPr/>
            <p:nvPr/>
          </p:nvSpPr>
          <p:spPr bwMode="auto">
            <a:xfrm rot="5400000">
              <a:off x="6897161" y="5018972"/>
              <a:ext cx="265512" cy="3300436"/>
            </a:xfrm>
            <a:prstGeom prst="can">
              <a:avLst/>
            </a:prstGeom>
            <a:solidFill>
              <a:schemeClr val="bg2">
                <a:lumMod val="5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46" rIns="0" bIns="47546" numCol="1" rtlCol="0" anchor="ctr" anchorCtr="0" compatLnSpc="1">
              <a:prstTxWarp prst="textNoShape">
                <a:avLst/>
              </a:prstTxWarp>
            </a:bodyPr>
            <a:lstStyle/>
            <a:p>
              <a:pPr algn="ctr" defTabSz="950652" fontAlgn="base">
                <a:spcBef>
                  <a:spcPct val="0"/>
                </a:spcBef>
                <a:spcAft>
                  <a:spcPct val="0"/>
                </a:spcAft>
              </a:pPr>
              <a:r>
                <a:rPr lang="en-US" sz="1835" dirty="0">
                  <a:solidFill>
                    <a:schemeClr val="tx1"/>
                  </a:solidFill>
                  <a:latin typeface="+mj-lt"/>
                </a:rPr>
                <a:t>LM, Cluster, Storage</a:t>
              </a:r>
            </a:p>
          </p:txBody>
        </p:sp>
        <p:cxnSp>
          <p:nvCxnSpPr>
            <p:cNvPr id="118" name="Straight Connector 117"/>
            <p:cNvCxnSpPr/>
            <p:nvPr/>
          </p:nvCxnSpPr>
          <p:spPr>
            <a:xfrm>
              <a:off x="5974088" y="6047769"/>
              <a:ext cx="0" cy="525083"/>
            </a:xfrm>
            <a:prstGeom prst="line">
              <a:avLst/>
            </a:prstGeom>
            <a:ln w="28575">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7114519" y="6217074"/>
              <a:ext cx="0" cy="525083"/>
            </a:xfrm>
            <a:prstGeom prst="line">
              <a:avLst/>
            </a:prstGeom>
            <a:ln w="28575">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8189359" y="6010461"/>
              <a:ext cx="0" cy="525083"/>
            </a:xfrm>
            <a:prstGeom prst="line">
              <a:avLst/>
            </a:prstGeom>
            <a:ln w="28575">
              <a:solidFill>
                <a:schemeClr val="bg2">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23" name="Hyper-V Hosts"/>
          <p:cNvGrpSpPr/>
          <p:nvPr/>
        </p:nvGrpSpPr>
        <p:grpSpPr>
          <a:xfrm>
            <a:off x="5747900" y="5127284"/>
            <a:ext cx="5268480" cy="1366124"/>
            <a:chOff x="5633069" y="5027848"/>
            <a:chExt cx="5167723" cy="1339998"/>
          </a:xfrm>
        </p:grpSpPr>
        <p:cxnSp>
          <p:nvCxnSpPr>
            <p:cNvPr id="47" name="Straight Connector 46"/>
            <p:cNvCxnSpPr/>
            <p:nvPr/>
          </p:nvCxnSpPr>
          <p:spPr>
            <a:xfrm>
              <a:off x="8191728" y="5027848"/>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976457" y="5065156"/>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7116888" y="5234461"/>
              <a:ext cx="0" cy="525083"/>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36" name="Picture 35"/>
            <p:cNvPicPr>
              <a:picLocks noChangeAspect="1"/>
            </p:cNvPicPr>
            <p:nvPr/>
          </p:nvPicPr>
          <p:blipFill>
            <a:blip r:embed="rId7"/>
            <a:stretch>
              <a:fillRect/>
            </a:stretch>
          </p:blipFill>
          <p:spPr>
            <a:xfrm>
              <a:off x="7788995" y="5407846"/>
              <a:ext cx="811713" cy="960000"/>
            </a:xfrm>
            <a:prstGeom prst="rect">
              <a:avLst/>
            </a:prstGeom>
          </p:spPr>
        </p:pic>
        <p:pic>
          <p:nvPicPr>
            <p:cNvPr id="39" name="Picture 38"/>
            <p:cNvPicPr>
              <a:picLocks noChangeAspect="1"/>
            </p:cNvPicPr>
            <p:nvPr/>
          </p:nvPicPr>
          <p:blipFill>
            <a:blip r:embed="rId7"/>
            <a:stretch>
              <a:fillRect/>
            </a:stretch>
          </p:blipFill>
          <p:spPr>
            <a:xfrm>
              <a:off x="6711032" y="5407846"/>
              <a:ext cx="811713" cy="960000"/>
            </a:xfrm>
            <a:prstGeom prst="rect">
              <a:avLst/>
            </a:prstGeom>
          </p:spPr>
        </p:pic>
        <p:pic>
          <p:nvPicPr>
            <p:cNvPr id="40" name="Picture 39"/>
            <p:cNvPicPr>
              <a:picLocks noChangeAspect="1"/>
            </p:cNvPicPr>
            <p:nvPr/>
          </p:nvPicPr>
          <p:blipFill>
            <a:blip r:embed="rId7"/>
            <a:stretch>
              <a:fillRect/>
            </a:stretch>
          </p:blipFill>
          <p:spPr>
            <a:xfrm>
              <a:off x="5633069" y="5407846"/>
              <a:ext cx="811713" cy="960000"/>
            </a:xfrm>
            <a:prstGeom prst="rect">
              <a:avLst/>
            </a:prstGeom>
          </p:spPr>
        </p:pic>
        <p:sp>
          <p:nvSpPr>
            <p:cNvPr id="53" name="TextBox 52"/>
            <p:cNvSpPr txBox="1"/>
            <p:nvPr/>
          </p:nvSpPr>
          <p:spPr>
            <a:xfrm>
              <a:off x="8555191" y="5594753"/>
              <a:ext cx="2245601" cy="634542"/>
            </a:xfrm>
            <a:prstGeom prst="rect">
              <a:avLst/>
            </a:prstGeom>
            <a:noFill/>
          </p:spPr>
          <p:txBody>
            <a:bodyPr wrap="none" lIns="186446" tIns="149157" rIns="186446" bIns="149157" rtlCol="0">
              <a:spAutoFit/>
            </a:bodyPr>
            <a:lstStyle/>
            <a:p>
              <a:pPr>
                <a:lnSpc>
                  <a:spcPct val="90000"/>
                </a:lnSpc>
                <a:spcAft>
                  <a:spcPts val="612"/>
                </a:spcAft>
              </a:pPr>
              <a:r>
                <a:rPr lang="en-US" sz="2447" dirty="0">
                  <a:gradFill>
                    <a:gsLst>
                      <a:gs pos="2917">
                        <a:schemeClr val="tx1"/>
                      </a:gs>
                      <a:gs pos="30000">
                        <a:schemeClr val="tx1"/>
                      </a:gs>
                    </a:gsLst>
                    <a:lin ang="5400000" scaled="0"/>
                  </a:gradFill>
                  <a:latin typeface="+mj-lt"/>
                </a:rPr>
                <a:t>Hyper-V hosts</a:t>
              </a:r>
            </a:p>
          </p:txBody>
        </p:sp>
      </p:grpSp>
      <p:grpSp>
        <p:nvGrpSpPr>
          <p:cNvPr id="109" name="Corporate Network"/>
          <p:cNvGrpSpPr/>
          <p:nvPr/>
        </p:nvGrpSpPr>
        <p:grpSpPr>
          <a:xfrm>
            <a:off x="5519068" y="1933599"/>
            <a:ext cx="6631190" cy="1528479"/>
            <a:chOff x="5408612" y="1777852"/>
            <a:chExt cx="5737667" cy="1499248"/>
          </a:xfrm>
        </p:grpSpPr>
        <p:sp>
          <p:nvSpPr>
            <p:cNvPr id="10" name="Can 9"/>
            <p:cNvSpPr/>
            <p:nvPr/>
          </p:nvSpPr>
          <p:spPr bwMode="auto">
            <a:xfrm rot="5400000">
              <a:off x="8098389" y="229210"/>
              <a:ext cx="358113" cy="5737667"/>
            </a:xfrm>
            <a:prstGeom prst="can">
              <a:avLst/>
            </a:prstGeom>
            <a:solidFill>
              <a:schemeClr val="accent5"/>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46" rIns="0" bIns="47546" numCol="1" rtlCol="0" anchor="ctr" anchorCtr="0" compatLnSpc="1">
              <a:prstTxWarp prst="textNoShape">
                <a:avLst/>
              </a:prstTxWarp>
            </a:bodyPr>
            <a:lstStyle/>
            <a:p>
              <a:pPr algn="ctr" defTabSz="950652" fontAlgn="base">
                <a:spcBef>
                  <a:spcPct val="0"/>
                </a:spcBef>
                <a:spcAft>
                  <a:spcPct val="0"/>
                </a:spcAft>
              </a:pPr>
              <a:r>
                <a:rPr lang="en-US" sz="2039" b="1" dirty="0">
                  <a:gradFill>
                    <a:gsLst>
                      <a:gs pos="0">
                        <a:srgbClr val="FFFFFF"/>
                      </a:gs>
                      <a:gs pos="100000">
                        <a:srgbClr val="FFFFFF"/>
                      </a:gs>
                    </a:gsLst>
                    <a:lin ang="5400000" scaled="0"/>
                  </a:gradFill>
                  <a:latin typeface="+mj-lt"/>
                </a:rPr>
                <a:t>Corporate</a:t>
              </a:r>
            </a:p>
          </p:txBody>
        </p:sp>
        <p:pic>
          <p:nvPicPr>
            <p:cNvPr id="16" name="Picture 15"/>
            <p:cNvPicPr>
              <a:picLocks noChangeAspect="1"/>
            </p:cNvPicPr>
            <p:nvPr/>
          </p:nvPicPr>
          <p:blipFill>
            <a:blip r:embed="rId8"/>
            <a:stretch>
              <a:fillRect/>
            </a:stretch>
          </p:blipFill>
          <p:spPr>
            <a:xfrm>
              <a:off x="10590212" y="1777852"/>
              <a:ext cx="376340" cy="727500"/>
            </a:xfrm>
            <a:prstGeom prst="rect">
              <a:avLst/>
            </a:prstGeom>
          </p:spPr>
        </p:pic>
        <p:pic>
          <p:nvPicPr>
            <p:cNvPr id="22" name="Picture 21"/>
            <p:cNvPicPr>
              <a:picLocks noChangeAspect="1"/>
            </p:cNvPicPr>
            <p:nvPr/>
          </p:nvPicPr>
          <p:blipFill>
            <a:blip r:embed="rId9"/>
            <a:stretch>
              <a:fillRect/>
            </a:stretch>
          </p:blipFill>
          <p:spPr>
            <a:xfrm>
              <a:off x="9950182" y="2049609"/>
              <a:ext cx="640030" cy="525409"/>
            </a:xfrm>
            <a:prstGeom prst="rect">
              <a:avLst/>
            </a:prstGeom>
          </p:spPr>
        </p:pic>
        <p:cxnSp>
          <p:nvCxnSpPr>
            <p:cNvPr id="24" name="Straight Connector 23"/>
            <p:cNvCxnSpPr>
              <a:stCxn id="22" idx="2"/>
            </p:cNvCxnSpPr>
            <p:nvPr/>
          </p:nvCxnSpPr>
          <p:spPr>
            <a:xfrm>
              <a:off x="10270197" y="2575018"/>
              <a:ext cx="0" cy="525083"/>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108" name="Public Internet Network"/>
          <p:cNvGrpSpPr/>
          <p:nvPr/>
        </p:nvGrpSpPr>
        <p:grpSpPr>
          <a:xfrm>
            <a:off x="479182" y="877191"/>
            <a:ext cx="6127483" cy="1265283"/>
            <a:chOff x="465113" y="741648"/>
            <a:chExt cx="6010300" cy="1241085"/>
          </a:xfrm>
        </p:grpSpPr>
        <p:cxnSp>
          <p:nvCxnSpPr>
            <p:cNvPr id="84" name="Straight Connector 83"/>
            <p:cNvCxnSpPr/>
            <p:nvPr/>
          </p:nvCxnSpPr>
          <p:spPr>
            <a:xfrm>
              <a:off x="4678217" y="1095323"/>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716569" y="1122974"/>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1547096" y="1039157"/>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sp>
          <p:nvSpPr>
            <p:cNvPr id="9" name="Can 8"/>
            <p:cNvSpPr/>
            <p:nvPr/>
          </p:nvSpPr>
          <p:spPr bwMode="auto">
            <a:xfrm rot="5400000">
              <a:off x="3278996" y="-1213683"/>
              <a:ext cx="382533" cy="6010300"/>
            </a:xfrm>
            <a:prstGeom prst="can">
              <a:avLst/>
            </a:prstGeom>
            <a:solidFill>
              <a:srgbClr val="FF0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46" rIns="0" bIns="47546" numCol="1" rtlCol="0" anchor="ctr" anchorCtr="0" compatLnSpc="1">
              <a:prstTxWarp prst="textNoShape">
                <a:avLst/>
              </a:prstTxWarp>
            </a:bodyPr>
            <a:lstStyle/>
            <a:p>
              <a:pPr algn="ctr" defTabSz="950652" fontAlgn="base">
                <a:spcBef>
                  <a:spcPct val="0"/>
                </a:spcBef>
                <a:spcAft>
                  <a:spcPct val="0"/>
                </a:spcAft>
              </a:pPr>
              <a:r>
                <a:rPr lang="en-US" sz="2039" b="1" dirty="0">
                  <a:gradFill>
                    <a:gsLst>
                      <a:gs pos="0">
                        <a:srgbClr val="FFFFFF"/>
                      </a:gs>
                      <a:gs pos="100000">
                        <a:srgbClr val="FFFFFF"/>
                      </a:gs>
                    </a:gsLst>
                    <a:lin ang="5400000" scaled="0"/>
                  </a:gradFill>
                  <a:latin typeface="+mj-lt"/>
                </a:rPr>
                <a:t>Public Internet</a:t>
              </a:r>
            </a:p>
          </p:txBody>
        </p:sp>
        <p:pic>
          <p:nvPicPr>
            <p:cNvPr id="18" name="Picture 17"/>
            <p:cNvPicPr>
              <a:picLocks noChangeAspect="1"/>
            </p:cNvPicPr>
            <p:nvPr/>
          </p:nvPicPr>
          <p:blipFill>
            <a:blip r:embed="rId10"/>
            <a:stretch>
              <a:fillRect/>
            </a:stretch>
          </p:blipFill>
          <p:spPr>
            <a:xfrm>
              <a:off x="4425700" y="892597"/>
              <a:ext cx="601912" cy="522353"/>
            </a:xfrm>
            <a:prstGeom prst="rect">
              <a:avLst/>
            </a:prstGeom>
          </p:spPr>
        </p:pic>
        <p:pic>
          <p:nvPicPr>
            <p:cNvPr id="20" name="Picture 19"/>
            <p:cNvPicPr>
              <a:picLocks noChangeAspect="1"/>
            </p:cNvPicPr>
            <p:nvPr/>
          </p:nvPicPr>
          <p:blipFill>
            <a:blip r:embed="rId10"/>
            <a:stretch>
              <a:fillRect/>
            </a:stretch>
          </p:blipFill>
          <p:spPr>
            <a:xfrm>
              <a:off x="2477384" y="892597"/>
              <a:ext cx="601912" cy="522353"/>
            </a:xfrm>
            <a:prstGeom prst="rect">
              <a:avLst/>
            </a:prstGeom>
          </p:spPr>
        </p:pic>
        <p:pic>
          <p:nvPicPr>
            <p:cNvPr id="100" name="Picture 99"/>
            <p:cNvPicPr>
              <a:picLocks noChangeAspect="1"/>
            </p:cNvPicPr>
            <p:nvPr/>
          </p:nvPicPr>
          <p:blipFill>
            <a:blip r:embed="rId11"/>
            <a:stretch>
              <a:fillRect/>
            </a:stretch>
          </p:blipFill>
          <p:spPr>
            <a:xfrm>
              <a:off x="4125315" y="772939"/>
              <a:ext cx="292697" cy="565811"/>
            </a:xfrm>
            <a:prstGeom prst="rect">
              <a:avLst/>
            </a:prstGeom>
          </p:spPr>
        </p:pic>
        <p:pic>
          <p:nvPicPr>
            <p:cNvPr id="101" name="Picture 100"/>
            <p:cNvPicPr>
              <a:picLocks noChangeAspect="1"/>
            </p:cNvPicPr>
            <p:nvPr/>
          </p:nvPicPr>
          <p:blipFill>
            <a:blip r:embed="rId11"/>
            <a:stretch>
              <a:fillRect/>
            </a:stretch>
          </p:blipFill>
          <p:spPr>
            <a:xfrm>
              <a:off x="3137272" y="958189"/>
              <a:ext cx="292697" cy="565811"/>
            </a:xfrm>
            <a:prstGeom prst="rect">
              <a:avLst/>
            </a:prstGeom>
          </p:spPr>
        </p:pic>
        <p:pic>
          <p:nvPicPr>
            <p:cNvPr id="102" name="Picture 101"/>
            <p:cNvPicPr>
              <a:picLocks noChangeAspect="1"/>
            </p:cNvPicPr>
            <p:nvPr/>
          </p:nvPicPr>
          <p:blipFill>
            <a:blip r:embed="rId11"/>
            <a:stretch>
              <a:fillRect/>
            </a:stretch>
          </p:blipFill>
          <p:spPr>
            <a:xfrm>
              <a:off x="2132012" y="881989"/>
              <a:ext cx="292697" cy="565811"/>
            </a:xfrm>
            <a:prstGeom prst="rect">
              <a:avLst/>
            </a:prstGeom>
          </p:spPr>
        </p:pic>
        <p:pic>
          <p:nvPicPr>
            <p:cNvPr id="103" name="Picture 102"/>
            <p:cNvPicPr>
              <a:picLocks noChangeAspect="1"/>
            </p:cNvPicPr>
            <p:nvPr/>
          </p:nvPicPr>
          <p:blipFill>
            <a:blip r:embed="rId11"/>
            <a:stretch>
              <a:fillRect/>
            </a:stretch>
          </p:blipFill>
          <p:spPr>
            <a:xfrm>
              <a:off x="989012" y="849139"/>
              <a:ext cx="292697" cy="565811"/>
            </a:xfrm>
            <a:prstGeom prst="rect">
              <a:avLst/>
            </a:prstGeom>
          </p:spPr>
        </p:pic>
        <p:pic>
          <p:nvPicPr>
            <p:cNvPr id="104" name="Picture 103"/>
            <p:cNvPicPr>
              <a:picLocks noChangeAspect="1"/>
            </p:cNvPicPr>
            <p:nvPr/>
          </p:nvPicPr>
          <p:blipFill>
            <a:blip r:embed="rId12"/>
            <a:stretch>
              <a:fillRect/>
            </a:stretch>
          </p:blipFill>
          <p:spPr>
            <a:xfrm>
              <a:off x="1349706" y="741648"/>
              <a:ext cx="386039" cy="707349"/>
            </a:xfrm>
            <a:prstGeom prst="rect">
              <a:avLst/>
            </a:prstGeom>
          </p:spPr>
        </p:pic>
        <p:cxnSp>
          <p:nvCxnSpPr>
            <p:cNvPr id="105" name="Straight Connector 104"/>
            <p:cNvCxnSpPr/>
            <p:nvPr/>
          </p:nvCxnSpPr>
          <p:spPr>
            <a:xfrm>
              <a:off x="6204331" y="1005159"/>
              <a:ext cx="0" cy="749176"/>
            </a:xfrm>
            <a:prstGeom prst="line">
              <a:avLst/>
            </a:prstGeom>
            <a:ln w="28575">
              <a:solidFill>
                <a:srgbClr val="FF0000"/>
              </a:solidFill>
              <a:headEnd type="none"/>
              <a:tailEnd type="none"/>
            </a:ln>
          </p:spPr>
          <p:style>
            <a:lnRef idx="2">
              <a:schemeClr val="accent1"/>
            </a:lnRef>
            <a:fillRef idx="0">
              <a:schemeClr val="accent1"/>
            </a:fillRef>
            <a:effectRef idx="1">
              <a:schemeClr val="accent1"/>
            </a:effectRef>
            <a:fontRef idx="minor">
              <a:schemeClr val="tx1"/>
            </a:fontRef>
          </p:style>
        </p:cxnSp>
        <p:pic>
          <p:nvPicPr>
            <p:cNvPr id="106" name="Picture 105"/>
            <p:cNvPicPr>
              <a:picLocks noChangeAspect="1"/>
            </p:cNvPicPr>
            <p:nvPr/>
          </p:nvPicPr>
          <p:blipFill>
            <a:blip r:embed="rId11"/>
            <a:stretch>
              <a:fillRect/>
            </a:stretch>
          </p:blipFill>
          <p:spPr>
            <a:xfrm>
              <a:off x="5646247" y="869491"/>
              <a:ext cx="292697" cy="565811"/>
            </a:xfrm>
            <a:prstGeom prst="rect">
              <a:avLst/>
            </a:prstGeom>
          </p:spPr>
        </p:pic>
        <p:pic>
          <p:nvPicPr>
            <p:cNvPr id="107" name="Picture 106"/>
            <p:cNvPicPr>
              <a:picLocks noChangeAspect="1"/>
            </p:cNvPicPr>
            <p:nvPr/>
          </p:nvPicPr>
          <p:blipFill>
            <a:blip r:embed="rId12"/>
            <a:stretch>
              <a:fillRect/>
            </a:stretch>
          </p:blipFill>
          <p:spPr>
            <a:xfrm>
              <a:off x="6006941" y="762000"/>
              <a:ext cx="386039" cy="707349"/>
            </a:xfrm>
            <a:prstGeom prst="rect">
              <a:avLst/>
            </a:prstGeom>
          </p:spPr>
        </p:pic>
      </p:grpSp>
      <p:sp>
        <p:nvSpPr>
          <p:cNvPr id="110" name="Title 1"/>
          <p:cNvSpPr txBox="1">
            <a:spLocks/>
          </p:cNvSpPr>
          <p:nvPr/>
        </p:nvSpPr>
        <p:spPr>
          <a:xfrm>
            <a:off x="158755" y="108084"/>
            <a:ext cx="10840361" cy="747866"/>
          </a:xfrm>
          <a:prstGeom prst="rect">
            <a:avLst/>
          </a:prstGeom>
        </p:spPr>
        <p:txBody>
          <a:bodyPr/>
          <a:lstStyle>
            <a:lvl1pPr algn="l" defTabSz="914180" rtl="0" eaLnBrk="1" latinLnBrk="0" hangingPunct="1">
              <a:lnSpc>
                <a:spcPct val="90000"/>
              </a:lnSpc>
              <a:spcBef>
                <a:spcPct val="0"/>
              </a:spcBef>
              <a:buNone/>
              <a:defRPr lang="en-US" sz="4312"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396" dirty="0"/>
              <a:t>Network </a:t>
            </a:r>
            <a:r>
              <a:rPr lang="en-US" sz="4396" dirty="0" smtClean="0"/>
              <a:t>Topology</a:t>
            </a:r>
            <a:endParaRPr lang="en-US" sz="4396" dirty="0"/>
          </a:p>
        </p:txBody>
      </p:sp>
      <p:sp>
        <p:nvSpPr>
          <p:cNvPr id="87" name="1st Decision"/>
          <p:cNvSpPr txBox="1"/>
          <p:nvPr/>
        </p:nvSpPr>
        <p:spPr>
          <a:xfrm>
            <a:off x="6818847" y="33178"/>
            <a:ext cx="5518816" cy="2088743"/>
          </a:xfrm>
          <a:prstGeom prst="rect">
            <a:avLst/>
          </a:prstGeom>
          <a:noFill/>
        </p:spPr>
        <p:txBody>
          <a:bodyPr wrap="square" lIns="110981" tIns="55491" rIns="110981" bIns="55491" rtlCol="0">
            <a:spAutoFit/>
          </a:bodyPr>
          <a:lstStyle/>
          <a:p>
            <a:r>
              <a:rPr lang="en-US" sz="1799" b="1" dirty="0">
                <a:latin typeface="+mj-lt"/>
              </a:rPr>
              <a:t>Isolation </a:t>
            </a:r>
            <a:endParaRPr lang="en-US" sz="1799" dirty="0">
              <a:latin typeface="+mj-lt"/>
            </a:endParaRPr>
          </a:p>
          <a:p>
            <a:endParaRPr lang="en-US" sz="1799" dirty="0">
              <a:latin typeface="+mj-lt"/>
            </a:endParaRPr>
          </a:p>
          <a:p>
            <a:r>
              <a:rPr lang="en-US" sz="1799" b="1" dirty="0">
                <a:latin typeface="+mj-lt"/>
              </a:rPr>
              <a:t>Datacenter isolation </a:t>
            </a:r>
            <a:r>
              <a:rPr lang="en-US" sz="1799" dirty="0">
                <a:latin typeface="+mj-lt"/>
              </a:rPr>
              <a:t>– separation of infrastructure traffic as security boundary and for QOS</a:t>
            </a:r>
          </a:p>
          <a:p>
            <a:endParaRPr lang="en-US" sz="1799" dirty="0">
              <a:latin typeface="+mj-lt"/>
            </a:endParaRPr>
          </a:p>
          <a:p>
            <a:r>
              <a:rPr lang="en-US" sz="1799" b="1" dirty="0">
                <a:latin typeface="+mj-lt"/>
              </a:rPr>
              <a:t>Tenant isolation </a:t>
            </a:r>
            <a:r>
              <a:rPr lang="en-US" sz="1799" dirty="0">
                <a:latin typeface="+mj-lt"/>
              </a:rPr>
              <a:t>– keeping tenants from each other and protect the infrastructure</a:t>
            </a:r>
          </a:p>
        </p:txBody>
      </p:sp>
      <p:grpSp>
        <p:nvGrpSpPr>
          <p:cNvPr id="2" name="Group 1"/>
          <p:cNvGrpSpPr/>
          <p:nvPr/>
        </p:nvGrpSpPr>
        <p:grpSpPr>
          <a:xfrm>
            <a:off x="4727026" y="3383239"/>
            <a:ext cx="7547492" cy="1954686"/>
            <a:chOff x="4632308" y="3317202"/>
            <a:chExt cx="7400174" cy="1916533"/>
          </a:xfrm>
        </p:grpSpPr>
        <p:cxnSp>
          <p:nvCxnSpPr>
            <p:cNvPr id="42" name="Straight Connector 41"/>
            <p:cNvCxnSpPr/>
            <p:nvPr/>
          </p:nvCxnSpPr>
          <p:spPr>
            <a:xfrm>
              <a:off x="7628025" y="4409589"/>
              <a:ext cx="0" cy="524872"/>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133119" y="4409589"/>
              <a:ext cx="0" cy="524872"/>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0451369" y="4409589"/>
              <a:ext cx="0" cy="524872"/>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660939" y="3317202"/>
              <a:ext cx="0" cy="524872"/>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7306972" y="3742792"/>
              <a:ext cx="582724" cy="854656"/>
            </a:xfrm>
            <a:prstGeom prst="rect">
              <a:avLst/>
            </a:prstGeom>
          </p:spPr>
        </p:pic>
        <p:pic>
          <p:nvPicPr>
            <p:cNvPr id="6" name="Picture 5"/>
            <p:cNvPicPr>
              <a:picLocks noChangeAspect="1"/>
            </p:cNvPicPr>
            <p:nvPr/>
          </p:nvPicPr>
          <p:blipFill>
            <a:blip r:embed="rId3"/>
            <a:stretch>
              <a:fillRect/>
            </a:stretch>
          </p:blipFill>
          <p:spPr>
            <a:xfrm>
              <a:off x="10160008" y="3742792"/>
              <a:ext cx="582724" cy="854656"/>
            </a:xfrm>
            <a:prstGeom prst="rect">
              <a:avLst/>
            </a:prstGeom>
          </p:spPr>
        </p:pic>
        <p:sp>
          <p:nvSpPr>
            <p:cNvPr id="29" name="TextBox 28"/>
            <p:cNvSpPr txBox="1"/>
            <p:nvPr/>
          </p:nvSpPr>
          <p:spPr>
            <a:xfrm>
              <a:off x="9257379" y="3838454"/>
              <a:ext cx="920395" cy="634278"/>
            </a:xfrm>
            <a:prstGeom prst="rect">
              <a:avLst/>
            </a:prstGeom>
            <a:noFill/>
          </p:spPr>
          <p:txBody>
            <a:bodyPr wrap="none" lIns="186446" tIns="149157" rIns="186446" bIns="149157" rtlCol="0">
              <a:spAutoFit/>
            </a:bodyPr>
            <a:lstStyle/>
            <a:p>
              <a:pPr>
                <a:lnSpc>
                  <a:spcPct val="90000"/>
                </a:lnSpc>
                <a:spcAft>
                  <a:spcPts val="612"/>
                </a:spcAft>
              </a:pPr>
              <a:r>
                <a:rPr lang="en-US" sz="2447" dirty="0">
                  <a:gradFill>
                    <a:gsLst>
                      <a:gs pos="2917">
                        <a:schemeClr val="tx1"/>
                      </a:gs>
                      <a:gs pos="30000">
                        <a:schemeClr val="tx1"/>
                      </a:gs>
                    </a:gsLst>
                    <a:lin ang="5400000" scaled="0"/>
                  </a:gradFill>
                  <a:latin typeface="+mj-lt"/>
                </a:rPr>
                <a:t>SQL</a:t>
              </a:r>
            </a:p>
          </p:txBody>
        </p:sp>
        <p:sp>
          <p:nvSpPr>
            <p:cNvPr id="30" name="TextBox 29"/>
            <p:cNvSpPr txBox="1"/>
            <p:nvPr/>
          </p:nvSpPr>
          <p:spPr>
            <a:xfrm>
              <a:off x="10612176" y="3838454"/>
              <a:ext cx="1420306" cy="634287"/>
            </a:xfrm>
            <a:prstGeom prst="rect">
              <a:avLst/>
            </a:prstGeom>
            <a:noFill/>
          </p:spPr>
          <p:txBody>
            <a:bodyPr wrap="none" lIns="186446" tIns="149157" rIns="186446" bIns="149157" rtlCol="0">
              <a:spAutoFit/>
            </a:bodyPr>
            <a:lstStyle/>
            <a:p>
              <a:pPr>
                <a:lnSpc>
                  <a:spcPct val="90000"/>
                </a:lnSpc>
                <a:spcAft>
                  <a:spcPts val="612"/>
                </a:spcAft>
              </a:pPr>
              <a:r>
                <a:rPr lang="en-US" sz="2447" dirty="0">
                  <a:gradFill>
                    <a:gsLst>
                      <a:gs pos="2917">
                        <a:schemeClr val="tx1"/>
                      </a:gs>
                      <a:gs pos="30000">
                        <a:schemeClr val="tx1"/>
                      </a:gs>
                    </a:gsLst>
                    <a:lin ang="5400000" scaled="0"/>
                  </a:gradFill>
                  <a:latin typeface="+mj-lt"/>
                </a:rPr>
                <a:t>SPF, etc.</a:t>
              </a:r>
            </a:p>
          </p:txBody>
        </p:sp>
        <p:sp>
          <p:nvSpPr>
            <p:cNvPr id="31" name="TextBox 30"/>
            <p:cNvSpPr txBox="1"/>
            <p:nvPr/>
          </p:nvSpPr>
          <p:spPr>
            <a:xfrm>
              <a:off x="7719554" y="3838454"/>
              <a:ext cx="1080918" cy="634287"/>
            </a:xfrm>
            <a:prstGeom prst="rect">
              <a:avLst/>
            </a:prstGeom>
            <a:noFill/>
          </p:spPr>
          <p:txBody>
            <a:bodyPr wrap="none" lIns="186446" tIns="149157" rIns="186446" bIns="149157" rtlCol="0">
              <a:spAutoFit/>
            </a:bodyPr>
            <a:lstStyle/>
            <a:p>
              <a:pPr>
                <a:lnSpc>
                  <a:spcPct val="90000"/>
                </a:lnSpc>
                <a:spcAft>
                  <a:spcPts val="612"/>
                </a:spcAft>
              </a:pPr>
              <a:r>
                <a:rPr lang="en-US" sz="2447" dirty="0">
                  <a:gradFill>
                    <a:gsLst>
                      <a:gs pos="2917">
                        <a:schemeClr val="tx1"/>
                      </a:gs>
                      <a:gs pos="30000">
                        <a:schemeClr val="tx1"/>
                      </a:gs>
                    </a:gsLst>
                    <a:lin ang="5400000" scaled="0"/>
                  </a:gradFill>
                  <a:latin typeface="+mj-lt"/>
                </a:rPr>
                <a:t>VMM</a:t>
              </a:r>
            </a:p>
          </p:txBody>
        </p:sp>
        <p:pic>
          <p:nvPicPr>
            <p:cNvPr id="32" name="Picture 31"/>
            <p:cNvPicPr>
              <a:picLocks noChangeAspect="1"/>
            </p:cNvPicPr>
            <p:nvPr/>
          </p:nvPicPr>
          <p:blipFill>
            <a:blip r:embed="rId3"/>
            <a:stretch>
              <a:fillRect/>
            </a:stretch>
          </p:blipFill>
          <p:spPr>
            <a:xfrm>
              <a:off x="8844052" y="3742792"/>
              <a:ext cx="582724" cy="854656"/>
            </a:xfrm>
            <a:prstGeom prst="rect">
              <a:avLst/>
            </a:prstGeom>
          </p:spPr>
        </p:pic>
        <p:sp>
          <p:nvSpPr>
            <p:cNvPr id="33" name="Can 32"/>
            <p:cNvSpPr/>
            <p:nvPr/>
          </p:nvSpPr>
          <p:spPr bwMode="auto">
            <a:xfrm rot="5400000">
              <a:off x="8073864" y="1396954"/>
              <a:ext cx="395225" cy="7278337"/>
            </a:xfrm>
            <a:prstGeom prst="can">
              <a:avLst/>
            </a:prstGeom>
            <a:solidFill>
              <a:srgbClr val="FFC00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vert270" wrap="square" lIns="0" tIns="47546" rIns="0" bIns="47546" numCol="1" rtlCol="0" anchor="ctr" anchorCtr="0" compatLnSpc="1">
              <a:prstTxWarp prst="textNoShape">
                <a:avLst/>
              </a:prstTxWarp>
            </a:bodyPr>
            <a:lstStyle/>
            <a:p>
              <a:pPr algn="ctr" defTabSz="950652" fontAlgn="base">
                <a:spcBef>
                  <a:spcPct val="0"/>
                </a:spcBef>
                <a:spcAft>
                  <a:spcPct val="0"/>
                </a:spcAft>
              </a:pPr>
              <a:r>
                <a:rPr lang="en-US" sz="2039" dirty="0">
                  <a:solidFill>
                    <a:schemeClr val="bg2">
                      <a:lumMod val="10000"/>
                    </a:schemeClr>
                  </a:solidFill>
                  <a:latin typeface="+mj-lt"/>
                </a:rPr>
                <a:t>Management</a:t>
              </a:r>
            </a:p>
          </p:txBody>
        </p:sp>
        <p:cxnSp>
          <p:nvCxnSpPr>
            <p:cNvPr id="80" name="Straight Connector 79"/>
            <p:cNvCxnSpPr/>
            <p:nvPr/>
          </p:nvCxnSpPr>
          <p:spPr>
            <a:xfrm>
              <a:off x="6090945" y="4409589"/>
              <a:ext cx="0" cy="524872"/>
            </a:xfrm>
            <a:prstGeom prst="line">
              <a:avLst/>
            </a:prstGeom>
            <a:ln w="28575">
              <a:solidFill>
                <a:srgbClr val="FFC0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123859" y="3317202"/>
              <a:ext cx="0" cy="524872"/>
            </a:xfrm>
            <a:prstGeom prst="line">
              <a:avLst/>
            </a:prstGeom>
            <a:ln w="28575">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82" name="Picture 81"/>
            <p:cNvPicPr>
              <a:picLocks noChangeAspect="1"/>
            </p:cNvPicPr>
            <p:nvPr/>
          </p:nvPicPr>
          <p:blipFill>
            <a:blip r:embed="rId3"/>
            <a:stretch>
              <a:fillRect/>
            </a:stretch>
          </p:blipFill>
          <p:spPr>
            <a:xfrm>
              <a:off x="5769892" y="3742792"/>
              <a:ext cx="582724" cy="854656"/>
            </a:xfrm>
            <a:prstGeom prst="rect">
              <a:avLst/>
            </a:prstGeom>
          </p:spPr>
        </p:pic>
        <p:sp>
          <p:nvSpPr>
            <p:cNvPr id="88" name="TextBox 87"/>
            <p:cNvSpPr txBox="1"/>
            <p:nvPr/>
          </p:nvSpPr>
          <p:spPr>
            <a:xfrm>
              <a:off x="6196156" y="3861277"/>
              <a:ext cx="869321" cy="634287"/>
            </a:xfrm>
            <a:prstGeom prst="rect">
              <a:avLst/>
            </a:prstGeom>
            <a:noFill/>
          </p:spPr>
          <p:txBody>
            <a:bodyPr wrap="none" lIns="186446" tIns="149157" rIns="186446" bIns="149157" rtlCol="0">
              <a:spAutoFit/>
            </a:bodyPr>
            <a:lstStyle/>
            <a:p>
              <a:pPr>
                <a:lnSpc>
                  <a:spcPct val="90000"/>
                </a:lnSpc>
                <a:spcAft>
                  <a:spcPts val="612"/>
                </a:spcAft>
              </a:pPr>
              <a:r>
                <a:rPr lang="en-US" sz="2447" dirty="0">
                  <a:gradFill>
                    <a:gsLst>
                      <a:gs pos="2917">
                        <a:schemeClr val="tx1"/>
                      </a:gs>
                      <a:gs pos="30000">
                        <a:schemeClr val="tx1"/>
                      </a:gs>
                    </a:gsLst>
                    <a:lin ang="5400000" scaled="0"/>
                  </a:gradFill>
                  <a:latin typeface="+mj-lt"/>
                </a:rPr>
                <a:t>OM</a:t>
              </a:r>
            </a:p>
          </p:txBody>
        </p:sp>
      </p:grpSp>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76476" y="2246738"/>
            <a:ext cx="729252" cy="729252"/>
          </a:xfrm>
          <a:prstGeom prst="rect">
            <a:avLst/>
          </a:prstGeom>
        </p:spPr>
      </p:pic>
    </p:spTree>
    <p:extLst>
      <p:ext uri="{BB962C8B-B14F-4D97-AF65-F5344CB8AC3E}">
        <p14:creationId xmlns:p14="http://schemas.microsoft.com/office/powerpoint/2010/main" val="2238691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500"/>
                                        <p:tgtEl>
                                          <p:spTgt spid="108"/>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16"/>
                                        </p:tgtEl>
                                        <p:attrNameLst>
                                          <p:attrName>style.visibility</p:attrName>
                                        </p:attrNameLst>
                                      </p:cBhvr>
                                      <p:to>
                                        <p:strVal val="visible"/>
                                      </p:to>
                                    </p:set>
                                    <p:animEffect transition="in" filter="fade">
                                      <p:cBhvr>
                                        <p:cTn id="15" dur="500"/>
                                        <p:tgtEl>
                                          <p:spTgt spid="116"/>
                                        </p:tgtEl>
                                      </p:cBhvr>
                                    </p:animEffect>
                                  </p:childTnLst>
                                </p:cTn>
                              </p:par>
                              <p:par>
                                <p:cTn id="16" presetID="1" presetClass="entr" presetSubtype="0" fill="hold" nodeType="withEffect">
                                  <p:stCondLst>
                                    <p:cond delay="500"/>
                                  </p:stCondLst>
                                  <p:childTnLst>
                                    <p:set>
                                      <p:cBhvr>
                                        <p:cTn id="17" dur="1" fill="hold">
                                          <p:stCondLst>
                                            <p:cond delay="0"/>
                                          </p:stCondLst>
                                        </p:cTn>
                                        <p:tgtEl>
                                          <p:spTgt spid="4"/>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nodeType="afterEffect">
                                  <p:stCondLst>
                                    <p:cond delay="500"/>
                                  </p:stCondLst>
                                  <p:childTnLst>
                                    <p:set>
                                      <p:cBhvr>
                                        <p:cTn id="20" dur="1" fill="hold">
                                          <p:stCondLst>
                                            <p:cond delay="0"/>
                                          </p:stCondLst>
                                        </p:cTn>
                                        <p:tgtEl>
                                          <p:spTgt spid="2"/>
                                        </p:tgtEl>
                                        <p:attrNameLst>
                                          <p:attrName>style.visibility</p:attrName>
                                        </p:attrNameLst>
                                      </p:cBhvr>
                                      <p:to>
                                        <p:strVal val="visible"/>
                                      </p:to>
                                    </p:set>
                                  </p:childTnLst>
                                </p:cTn>
                              </p:par>
                            </p:childTnLst>
                          </p:cTn>
                        </p:par>
                        <p:par>
                          <p:cTn id="21" fill="hold">
                            <p:stCondLst>
                              <p:cond delay="3500"/>
                            </p:stCondLst>
                            <p:childTnLst>
                              <p:par>
                                <p:cTn id="22" presetID="10" presetClass="entr" presetSubtype="0" fill="hold" nodeType="afterEffect">
                                  <p:stCondLst>
                                    <p:cond delay="500"/>
                                  </p:stCondLst>
                                  <p:childTnLst>
                                    <p:set>
                                      <p:cBhvr>
                                        <p:cTn id="23" dur="1" fill="hold">
                                          <p:stCondLst>
                                            <p:cond delay="0"/>
                                          </p:stCondLst>
                                        </p:cTn>
                                        <p:tgtEl>
                                          <p:spTgt spid="123"/>
                                        </p:tgtEl>
                                        <p:attrNameLst>
                                          <p:attrName>style.visibility</p:attrName>
                                        </p:attrNameLst>
                                      </p:cBhvr>
                                      <p:to>
                                        <p:strVal val="visible"/>
                                      </p:to>
                                    </p:set>
                                    <p:animEffect transition="in" filter="fade">
                                      <p:cBhvr>
                                        <p:cTn id="24" dur="500"/>
                                        <p:tgtEl>
                                          <p:spTgt spid="123"/>
                                        </p:tgtEl>
                                      </p:cBhvr>
                                    </p:animEffect>
                                  </p:childTnLst>
                                </p:cTn>
                              </p:par>
                            </p:childTnLst>
                          </p:cTn>
                        </p:par>
                        <p:par>
                          <p:cTn id="25" fill="hold">
                            <p:stCondLst>
                              <p:cond delay="4500"/>
                            </p:stCondLst>
                            <p:childTnLst>
                              <p:par>
                                <p:cTn id="26" presetID="10" presetClass="entr" presetSubtype="0" fill="hold" nodeType="afterEffect">
                                  <p:stCondLst>
                                    <p:cond delay="500"/>
                                  </p:stCondLst>
                                  <p:childTnLst>
                                    <p:set>
                                      <p:cBhvr>
                                        <p:cTn id="27" dur="1" fill="hold">
                                          <p:stCondLst>
                                            <p:cond delay="0"/>
                                          </p:stCondLst>
                                        </p:cTn>
                                        <p:tgtEl>
                                          <p:spTgt spid="122"/>
                                        </p:tgtEl>
                                        <p:attrNameLst>
                                          <p:attrName>style.visibility</p:attrName>
                                        </p:attrNameLst>
                                      </p:cBhvr>
                                      <p:to>
                                        <p:strVal val="visible"/>
                                      </p:to>
                                    </p:set>
                                    <p:animEffect transition="in" filter="fade">
                                      <p:cBhvr>
                                        <p:cTn id="28" dur="500"/>
                                        <p:tgtEl>
                                          <p:spTgt spid="122"/>
                                        </p:tgtEl>
                                      </p:cBhvr>
                                    </p:animEffect>
                                  </p:childTnLst>
                                </p:cTn>
                              </p:par>
                            </p:childTnLst>
                          </p:cTn>
                        </p:par>
                        <p:par>
                          <p:cTn id="29" fill="hold">
                            <p:stCondLst>
                              <p:cond delay="5500"/>
                            </p:stCondLst>
                            <p:childTnLst>
                              <p:par>
                                <p:cTn id="30" presetID="10" presetClass="entr" presetSubtype="0" fill="hold" nodeType="afterEffect">
                                  <p:stCondLst>
                                    <p:cond delay="500"/>
                                  </p:stCondLst>
                                  <p:childTnLst>
                                    <p:set>
                                      <p:cBhvr>
                                        <p:cTn id="31" dur="1" fill="hold">
                                          <p:stCondLst>
                                            <p:cond delay="0"/>
                                          </p:stCondLst>
                                        </p:cTn>
                                        <p:tgtEl>
                                          <p:spTgt spid="113"/>
                                        </p:tgtEl>
                                        <p:attrNameLst>
                                          <p:attrName>style.visibility</p:attrName>
                                        </p:attrNameLst>
                                      </p:cBhvr>
                                      <p:to>
                                        <p:strVal val="visible"/>
                                      </p:to>
                                    </p:set>
                                    <p:animEffect transition="in" filter="fade">
                                      <p:cBhvr>
                                        <p:cTn id="32" dur="500"/>
                                        <p:tgtEl>
                                          <p:spTgt spid="113"/>
                                        </p:tgtEl>
                                      </p:cBhvr>
                                    </p:animEffect>
                                  </p:childTnLst>
                                </p:cTn>
                              </p:par>
                            </p:childTnLst>
                          </p:cTn>
                        </p:par>
                        <p:par>
                          <p:cTn id="33" fill="hold">
                            <p:stCondLst>
                              <p:cond delay="6500"/>
                            </p:stCondLst>
                            <p:childTnLst>
                              <p:par>
                                <p:cTn id="34" presetID="10" presetClass="entr" presetSubtype="0" fill="hold" nodeType="afterEffect">
                                  <p:stCondLst>
                                    <p:cond delay="500"/>
                                  </p:stCondLst>
                                  <p:childTnLst>
                                    <p:set>
                                      <p:cBhvr>
                                        <p:cTn id="35" dur="1" fill="hold">
                                          <p:stCondLst>
                                            <p:cond delay="0"/>
                                          </p:stCondLst>
                                        </p:cTn>
                                        <p:tgtEl>
                                          <p:spTgt spid="114"/>
                                        </p:tgtEl>
                                        <p:attrNameLst>
                                          <p:attrName>style.visibility</p:attrName>
                                        </p:attrNameLst>
                                      </p:cBhvr>
                                      <p:to>
                                        <p:strVal val="visible"/>
                                      </p:to>
                                    </p:set>
                                    <p:animEffect transition="in" filter="fade">
                                      <p:cBhvr>
                                        <p:cTn id="36" dur="500"/>
                                        <p:tgtEl>
                                          <p:spTgt spid="114"/>
                                        </p:tgtEl>
                                      </p:cBhvr>
                                    </p:animEffect>
                                  </p:childTnLst>
                                </p:cTn>
                              </p:par>
                            </p:childTnLst>
                          </p:cTn>
                        </p:par>
                        <p:par>
                          <p:cTn id="37" fill="hold">
                            <p:stCondLst>
                              <p:cond delay="7500"/>
                            </p:stCondLst>
                            <p:childTnLst>
                              <p:par>
                                <p:cTn id="38" presetID="10" presetClass="entr" presetSubtype="0" fill="hold" nodeType="afterEffect">
                                  <p:stCondLst>
                                    <p:cond delay="500"/>
                                  </p:stCondLst>
                                  <p:childTnLst>
                                    <p:set>
                                      <p:cBhvr>
                                        <p:cTn id="39" dur="1" fill="hold">
                                          <p:stCondLst>
                                            <p:cond delay="0"/>
                                          </p:stCondLst>
                                        </p:cTn>
                                        <p:tgtEl>
                                          <p:spTgt spid="134"/>
                                        </p:tgtEl>
                                        <p:attrNameLst>
                                          <p:attrName>style.visibility</p:attrName>
                                        </p:attrNameLst>
                                      </p:cBhvr>
                                      <p:to>
                                        <p:strVal val="visible"/>
                                      </p:to>
                                    </p:set>
                                    <p:animEffect transition="in" filter="fade">
                                      <p:cBhvr>
                                        <p:cTn id="40" dur="500"/>
                                        <p:tgtEl>
                                          <p:spTgt spid="134"/>
                                        </p:tgtEl>
                                      </p:cBhvr>
                                    </p:animEffect>
                                  </p:childTnLst>
                                </p:cTn>
                              </p:par>
                            </p:childTnLst>
                          </p:cTn>
                        </p:par>
                        <p:par>
                          <p:cTn id="41" fill="hold">
                            <p:stCondLst>
                              <p:cond delay="8500"/>
                            </p:stCondLst>
                            <p:childTnLst>
                              <p:par>
                                <p:cTn id="42" presetID="10" presetClass="entr" presetSubtype="0" fill="hold" nodeType="afterEffect">
                                  <p:stCondLst>
                                    <p:cond delay="500"/>
                                  </p:stCondLst>
                                  <p:childTnLst>
                                    <p:set>
                                      <p:cBhvr>
                                        <p:cTn id="43" dur="1" fill="hold">
                                          <p:stCondLst>
                                            <p:cond delay="0"/>
                                          </p:stCondLst>
                                        </p:cTn>
                                        <p:tgtEl>
                                          <p:spTgt spid="130"/>
                                        </p:tgtEl>
                                        <p:attrNameLst>
                                          <p:attrName>style.visibility</p:attrName>
                                        </p:attrNameLst>
                                      </p:cBhvr>
                                      <p:to>
                                        <p:strVal val="visible"/>
                                      </p:to>
                                    </p:set>
                                    <p:animEffect transition="in" filter="fade">
                                      <p:cBhvr>
                                        <p:cTn id="44" dur="500"/>
                                        <p:tgtEl>
                                          <p:spTgt spid="130"/>
                                        </p:tgtEl>
                                      </p:cBhvr>
                                    </p:animEffect>
                                  </p:childTnLst>
                                </p:cTn>
                              </p:par>
                            </p:childTnLst>
                          </p:cTn>
                        </p:par>
                        <p:par>
                          <p:cTn id="45" fill="hold">
                            <p:stCondLst>
                              <p:cond delay="9500"/>
                            </p:stCondLst>
                            <p:childTnLst>
                              <p:par>
                                <p:cTn id="46" presetID="10" presetClass="entr" presetSubtype="0" fill="hold" grpId="0" nodeType="afterEffect">
                                  <p:stCondLst>
                                    <p:cond delay="500"/>
                                  </p:stCondLst>
                                  <p:childTnLst>
                                    <p:set>
                                      <p:cBhvr>
                                        <p:cTn id="47" dur="1" fill="hold">
                                          <p:stCondLst>
                                            <p:cond delay="0"/>
                                          </p:stCondLst>
                                        </p:cTn>
                                        <p:tgtEl>
                                          <p:spTgt spid="87"/>
                                        </p:tgtEl>
                                        <p:attrNameLst>
                                          <p:attrName>style.visibility</p:attrName>
                                        </p:attrNameLst>
                                      </p:cBhvr>
                                      <p:to>
                                        <p:strVal val="visible"/>
                                      </p:to>
                                    </p:set>
                                    <p:animEffect transition="in" filter="fade">
                                      <p:cBhvr>
                                        <p:cTn id="48"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4639" y="1591992"/>
            <a:ext cx="11800356" cy="4173450"/>
          </a:xfrm>
        </p:spPr>
        <p:txBody>
          <a:bodyPr/>
          <a:lstStyle/>
          <a:p>
            <a:pPr marL="571393" indent="-571393">
              <a:spcAft>
                <a:spcPts val="1800"/>
              </a:spcAft>
            </a:pPr>
            <a:r>
              <a:rPr lang="en-US" sz="3600" dirty="0" smtClean="0">
                <a:solidFill>
                  <a:schemeClr val="tx1">
                    <a:lumMod val="50000"/>
                  </a:schemeClr>
                </a:solidFill>
              </a:rPr>
              <a:t>Reviewed and planned out the intended private cloud environment, along with security  / user accounts assignment.</a:t>
            </a:r>
            <a:endParaRPr lang="en-US" sz="1600" dirty="0"/>
          </a:p>
          <a:p>
            <a:pPr marL="571393" indent="-571393">
              <a:spcAft>
                <a:spcPts val="1800"/>
              </a:spcAft>
            </a:pPr>
            <a:r>
              <a:rPr lang="en-US" sz="3600" dirty="0" smtClean="0"/>
              <a:t>Downloaded and installed VMM, SPF and Windows Azure Pack in the environment.</a:t>
            </a:r>
          </a:p>
          <a:p>
            <a:pPr marL="571393" indent="-571393">
              <a:spcAft>
                <a:spcPts val="1800"/>
              </a:spcAft>
            </a:pPr>
            <a:r>
              <a:rPr lang="en-US" sz="3600" dirty="0" smtClean="0"/>
              <a:t>Have information / full access control on minimum set of fabric resources powering the cloud, and have necessary library resources to allow the start of the </a:t>
            </a:r>
            <a:r>
              <a:rPr lang="en-US" sz="3600" dirty="0" err="1" smtClean="0"/>
              <a:t>IaaS</a:t>
            </a:r>
            <a:r>
              <a:rPr lang="en-US" sz="3600" dirty="0" smtClean="0"/>
              <a:t> service.</a:t>
            </a:r>
            <a:endParaRPr lang="en-US" sz="3600" dirty="0"/>
          </a:p>
        </p:txBody>
      </p:sp>
      <p:sp>
        <p:nvSpPr>
          <p:cNvPr id="8" name="Title 7"/>
          <p:cNvSpPr>
            <a:spLocks noGrp="1"/>
          </p:cNvSpPr>
          <p:nvPr>
            <p:ph type="title"/>
          </p:nvPr>
        </p:nvSpPr>
        <p:spPr/>
        <p:txBody>
          <a:bodyPr/>
          <a:lstStyle/>
          <a:p>
            <a:r>
              <a:rPr lang="en-US" dirty="0" smtClean="0">
                <a:solidFill>
                  <a:schemeClr val="tx1">
                    <a:lumMod val="50000"/>
                  </a:schemeClr>
                </a:solidFill>
              </a:rPr>
              <a:t>Before We Start </a:t>
            </a:r>
            <a:r>
              <a:rPr lang="en-US" dirty="0" err="1" smtClean="0">
                <a:solidFill>
                  <a:schemeClr val="tx1">
                    <a:lumMod val="50000"/>
                  </a:schemeClr>
                </a:solidFill>
              </a:rPr>
              <a:t>IaaS</a:t>
            </a:r>
            <a:r>
              <a:rPr lang="en-US" dirty="0" smtClean="0">
                <a:solidFill>
                  <a:schemeClr val="tx1">
                    <a:lumMod val="50000"/>
                  </a:schemeClr>
                </a:solidFill>
              </a:rPr>
              <a:t> Configuration…</a:t>
            </a:r>
            <a:endParaRPr lang="en-US" dirty="0">
              <a:solidFill>
                <a:schemeClr val="tx1">
                  <a:lumMod val="50000"/>
                </a:schemeClr>
              </a:solidFill>
            </a:endParaRPr>
          </a:p>
        </p:txBody>
      </p:sp>
    </p:spTree>
    <p:extLst>
      <p:ext uri="{BB962C8B-B14F-4D97-AF65-F5344CB8AC3E}">
        <p14:creationId xmlns:p14="http://schemas.microsoft.com/office/powerpoint/2010/main" val="933935377"/>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itle 1"/>
          <p:cNvSpPr>
            <a:spLocks noGrp="1"/>
          </p:cNvSpPr>
          <p:nvPr>
            <p:ph type="title"/>
          </p:nvPr>
        </p:nvSpPr>
        <p:spPr>
          <a:xfrm>
            <a:off x="189573" y="196295"/>
            <a:ext cx="10226475" cy="1083956"/>
          </a:xfrm>
        </p:spPr>
        <p:txBody>
          <a:bodyPr>
            <a:normAutofit fontScale="90000"/>
          </a:bodyPr>
          <a:lstStyle/>
          <a:p>
            <a:r>
              <a:rPr lang="en-US" dirty="0" smtClean="0"/>
              <a:t>Multi-tenant </a:t>
            </a:r>
            <a:r>
              <a:rPr lang="en-US" dirty="0" err="1" smtClean="0"/>
              <a:t>IaaS</a:t>
            </a:r>
            <a:r>
              <a:rPr lang="en-US" dirty="0" smtClean="0"/>
              <a:t> Cloud Architecture</a:t>
            </a:r>
            <a:endParaRPr lang="en-US" dirty="0"/>
          </a:p>
        </p:txBody>
      </p:sp>
      <p:grpSp>
        <p:nvGrpSpPr>
          <p:cNvPr id="19" name="Group 18"/>
          <p:cNvGrpSpPr/>
          <p:nvPr/>
        </p:nvGrpSpPr>
        <p:grpSpPr>
          <a:xfrm>
            <a:off x="424557" y="4495992"/>
            <a:ext cx="11975932" cy="2440805"/>
            <a:chOff x="424557" y="4495992"/>
            <a:chExt cx="11975932" cy="2440805"/>
          </a:xfrm>
        </p:grpSpPr>
        <p:sp>
          <p:nvSpPr>
            <p:cNvPr id="29" name="Rectangle 28"/>
            <p:cNvSpPr/>
            <p:nvPr/>
          </p:nvSpPr>
          <p:spPr>
            <a:xfrm>
              <a:off x="4632661" y="4517480"/>
              <a:ext cx="3926444" cy="2341680"/>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a:solidFill>
                  <a:srgbClr val="FFFFFF"/>
                </a:solidFill>
              </a:endParaRPr>
            </a:p>
          </p:txBody>
        </p:sp>
        <p:sp>
          <p:nvSpPr>
            <p:cNvPr id="30" name="TextBox 29"/>
            <p:cNvSpPr txBox="1"/>
            <p:nvPr/>
          </p:nvSpPr>
          <p:spPr>
            <a:xfrm>
              <a:off x="4631200" y="4517678"/>
              <a:ext cx="884700" cy="345271"/>
            </a:xfrm>
            <a:prstGeom prst="rect">
              <a:avLst/>
            </a:prstGeom>
            <a:noFill/>
          </p:spPr>
          <p:txBody>
            <a:bodyPr wrap="none" lIns="93237" tIns="46619" rIns="93237" bIns="46619" rtlCol="0">
              <a:spAutoFit/>
            </a:bodyPr>
            <a:lstStyle/>
            <a:p>
              <a:r>
                <a:rPr lang="en-US" sz="1600" dirty="0">
                  <a:solidFill>
                    <a:srgbClr val="FFFFFF"/>
                  </a:solidFill>
                </a:rPr>
                <a:t>Stamp2</a:t>
              </a:r>
            </a:p>
          </p:txBody>
        </p:sp>
        <p:sp>
          <p:nvSpPr>
            <p:cNvPr id="40" name="TextBox 39"/>
            <p:cNvSpPr txBox="1"/>
            <p:nvPr/>
          </p:nvSpPr>
          <p:spPr>
            <a:xfrm>
              <a:off x="5967602" y="5899726"/>
              <a:ext cx="1253701" cy="298177"/>
            </a:xfrm>
            <a:prstGeom prst="rect">
              <a:avLst/>
            </a:prstGeom>
            <a:noFill/>
          </p:spPr>
          <p:txBody>
            <a:bodyPr wrap="none" lIns="93237" tIns="46619" rIns="93237" bIns="46619" rtlCol="0">
              <a:spAutoFit/>
            </a:bodyPr>
            <a:lstStyle/>
            <a:p>
              <a:r>
                <a:rPr lang="en-US" sz="1300" dirty="0">
                  <a:solidFill>
                    <a:srgbClr val="FFFFFF"/>
                  </a:solidFill>
                </a:rPr>
                <a:t>VMM Server 2</a:t>
              </a:r>
            </a:p>
          </p:txBody>
        </p:sp>
        <p:pic>
          <p:nvPicPr>
            <p:cNvPr id="73"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146821" y="4535354"/>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180555" y="4571750"/>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5255600" y="4571750"/>
              <a:ext cx="767410" cy="525046"/>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3546032" y="6498402"/>
              <a:ext cx="518605" cy="298177"/>
            </a:xfrm>
            <a:prstGeom prst="rect">
              <a:avLst/>
            </a:prstGeom>
            <a:noFill/>
          </p:spPr>
          <p:txBody>
            <a:bodyPr wrap="none" lIns="93237" tIns="46619" rIns="93237" bIns="46619" rtlCol="0">
              <a:spAutoFit/>
            </a:bodyPr>
            <a:lstStyle/>
            <a:p>
              <a:r>
                <a:rPr lang="en-US" sz="1300" dirty="0">
                  <a:solidFill>
                    <a:srgbClr val="FFFFFF"/>
                  </a:solidFill>
                </a:rPr>
                <a:t>VMs</a:t>
              </a:r>
            </a:p>
          </p:txBody>
        </p:sp>
        <p:sp>
          <p:nvSpPr>
            <p:cNvPr id="82" name="Rectangle 81"/>
            <p:cNvSpPr/>
            <p:nvPr/>
          </p:nvSpPr>
          <p:spPr>
            <a:xfrm>
              <a:off x="476542" y="4517480"/>
              <a:ext cx="3881839" cy="2341680"/>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83" name="TextBox 82"/>
            <p:cNvSpPr txBox="1"/>
            <p:nvPr/>
          </p:nvSpPr>
          <p:spPr>
            <a:xfrm>
              <a:off x="424557" y="4495992"/>
              <a:ext cx="884700" cy="345271"/>
            </a:xfrm>
            <a:prstGeom prst="rect">
              <a:avLst/>
            </a:prstGeom>
            <a:noFill/>
          </p:spPr>
          <p:txBody>
            <a:bodyPr wrap="none" lIns="93237" tIns="46619" rIns="93237" bIns="46619" rtlCol="0">
              <a:spAutoFit/>
            </a:bodyPr>
            <a:lstStyle/>
            <a:p>
              <a:r>
                <a:rPr lang="en-US" sz="1600" dirty="0">
                  <a:solidFill>
                    <a:srgbClr val="FFFFFF"/>
                  </a:solidFill>
                </a:rPr>
                <a:t>Stamp1</a:t>
              </a:r>
            </a:p>
          </p:txBody>
        </p:sp>
        <p:sp>
          <p:nvSpPr>
            <p:cNvPr id="85" name="TextBox 84"/>
            <p:cNvSpPr txBox="1"/>
            <p:nvPr/>
          </p:nvSpPr>
          <p:spPr>
            <a:xfrm>
              <a:off x="1980326" y="5863948"/>
              <a:ext cx="1253701" cy="298177"/>
            </a:xfrm>
            <a:prstGeom prst="rect">
              <a:avLst/>
            </a:prstGeom>
            <a:noFill/>
          </p:spPr>
          <p:txBody>
            <a:bodyPr wrap="none" lIns="93237" tIns="46619" rIns="93237" bIns="46619" rtlCol="0">
              <a:spAutoFit/>
            </a:bodyPr>
            <a:lstStyle/>
            <a:p>
              <a:r>
                <a:rPr lang="en-US" sz="1300" dirty="0">
                  <a:solidFill>
                    <a:srgbClr val="FFFFFF"/>
                  </a:solidFill>
                </a:rPr>
                <a:t>VMM Server 1</a:t>
              </a:r>
            </a:p>
          </p:txBody>
        </p:sp>
        <p:pic>
          <p:nvPicPr>
            <p:cNvPr id="89"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3781" y="6122981"/>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105" y="6123323"/>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284" y="6132704"/>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55152" y="4542591"/>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093231" y="4535354"/>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98666" y="4537501"/>
              <a:ext cx="767410" cy="52504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8923816" y="5289163"/>
              <a:ext cx="3476673" cy="553998"/>
            </a:xfrm>
            <a:prstGeom prst="rect">
              <a:avLst/>
            </a:prstGeom>
            <a:noFill/>
          </p:spPr>
          <p:txBody>
            <a:bodyPr wrap="square" lIns="0" tIns="0" rIns="0" bIns="0" rtlCol="0">
              <a:spAutoFit/>
            </a:bodyPr>
            <a:lstStyle/>
            <a:p>
              <a:pPr marL="0" lvl="1"/>
              <a:r>
                <a:rPr lang="en-US" b="1" dirty="0"/>
                <a:t>Stamp</a:t>
              </a:r>
              <a:r>
                <a:rPr lang="en-US" dirty="0"/>
                <a:t> scale unit each with management and host capacity</a:t>
              </a:r>
            </a:p>
          </p:txBody>
        </p:sp>
        <p:pic>
          <p:nvPicPr>
            <p:cNvPr id="6" name="Picture 5"/>
            <p:cNvPicPr>
              <a:picLocks noChangeAspect="1"/>
            </p:cNvPicPr>
            <p:nvPr/>
          </p:nvPicPr>
          <p:blipFill>
            <a:blip r:embed="rId6"/>
            <a:stretch>
              <a:fillRect/>
            </a:stretch>
          </p:blipFill>
          <p:spPr>
            <a:xfrm>
              <a:off x="2249272" y="5201138"/>
              <a:ext cx="772742" cy="707594"/>
            </a:xfrm>
            <a:prstGeom prst="rect">
              <a:avLst/>
            </a:prstGeom>
          </p:spPr>
        </p:pic>
        <p:pic>
          <p:nvPicPr>
            <p:cNvPr id="55" name="Picture 54"/>
            <p:cNvPicPr>
              <a:picLocks noChangeAspect="1"/>
            </p:cNvPicPr>
            <p:nvPr/>
          </p:nvPicPr>
          <p:blipFill>
            <a:blip r:embed="rId6"/>
            <a:stretch>
              <a:fillRect/>
            </a:stretch>
          </p:blipFill>
          <p:spPr>
            <a:xfrm>
              <a:off x="6173739" y="5243294"/>
              <a:ext cx="772742" cy="707594"/>
            </a:xfrm>
            <a:prstGeom prst="rect">
              <a:avLst/>
            </a:prstGeom>
          </p:spPr>
        </p:pic>
        <p:sp>
          <p:nvSpPr>
            <p:cNvPr id="7" name="TextBox 6"/>
            <p:cNvSpPr txBox="1"/>
            <p:nvPr/>
          </p:nvSpPr>
          <p:spPr>
            <a:xfrm>
              <a:off x="776298" y="6520291"/>
              <a:ext cx="968917"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Compute</a:t>
              </a:r>
            </a:p>
          </p:txBody>
        </p:sp>
        <p:pic>
          <p:nvPicPr>
            <p:cNvPr id="80" name="Picture 79"/>
            <p:cNvPicPr>
              <a:picLocks noChangeAspect="1"/>
            </p:cNvPicPr>
            <p:nvPr/>
          </p:nvPicPr>
          <p:blipFill>
            <a:blip r:embed="rId7"/>
            <a:stretch>
              <a:fillRect/>
            </a:stretch>
          </p:blipFill>
          <p:spPr>
            <a:xfrm>
              <a:off x="3437623" y="6145145"/>
              <a:ext cx="811572" cy="458935"/>
            </a:xfrm>
            <a:prstGeom prst="rect">
              <a:avLst/>
            </a:prstGeom>
          </p:spPr>
        </p:pic>
        <p:sp>
          <p:nvSpPr>
            <p:cNvPr id="98" name="TextBox 97"/>
            <p:cNvSpPr txBox="1"/>
            <p:nvPr/>
          </p:nvSpPr>
          <p:spPr>
            <a:xfrm>
              <a:off x="2204311" y="6469408"/>
              <a:ext cx="850599"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Storage</a:t>
              </a:r>
            </a:p>
          </p:txBody>
        </p:sp>
        <p:sp>
          <p:nvSpPr>
            <p:cNvPr id="99" name="TextBox 98"/>
            <p:cNvSpPr txBox="1"/>
            <p:nvPr/>
          </p:nvSpPr>
          <p:spPr>
            <a:xfrm>
              <a:off x="3396136" y="6514792"/>
              <a:ext cx="915743"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Network</a:t>
              </a:r>
            </a:p>
          </p:txBody>
        </p:sp>
        <p:pic>
          <p:nvPicPr>
            <p:cNvPr id="103" name="Picture 102"/>
            <p:cNvPicPr>
              <a:picLocks noChangeAspect="1"/>
            </p:cNvPicPr>
            <p:nvPr/>
          </p:nvPicPr>
          <p:blipFill>
            <a:blip r:embed="rId8"/>
            <a:stretch>
              <a:fillRect/>
            </a:stretch>
          </p:blipFill>
          <p:spPr>
            <a:xfrm>
              <a:off x="2160253" y="6260526"/>
              <a:ext cx="899309" cy="97186"/>
            </a:xfrm>
            <a:prstGeom prst="rect">
              <a:avLst/>
            </a:prstGeom>
          </p:spPr>
        </p:pic>
        <p:pic>
          <p:nvPicPr>
            <p:cNvPr id="104" name="Picture 103"/>
            <p:cNvPicPr>
              <a:picLocks noChangeAspect="1"/>
            </p:cNvPicPr>
            <p:nvPr/>
          </p:nvPicPr>
          <p:blipFill>
            <a:blip r:embed="rId9"/>
            <a:stretch>
              <a:fillRect/>
            </a:stretch>
          </p:blipFill>
          <p:spPr>
            <a:xfrm>
              <a:off x="2167664" y="6364968"/>
              <a:ext cx="899309" cy="97186"/>
            </a:xfrm>
            <a:prstGeom prst="rect">
              <a:avLst/>
            </a:prstGeom>
          </p:spPr>
        </p:pic>
        <p:pic>
          <p:nvPicPr>
            <p:cNvPr id="105" name="Picture 104"/>
            <p:cNvPicPr>
              <a:picLocks noChangeAspect="1"/>
            </p:cNvPicPr>
            <p:nvPr/>
          </p:nvPicPr>
          <p:blipFill>
            <a:blip r:embed="rId10"/>
            <a:stretch>
              <a:fillRect/>
            </a:stretch>
          </p:blipFill>
          <p:spPr>
            <a:xfrm>
              <a:off x="2160503" y="6462155"/>
              <a:ext cx="899309" cy="97186"/>
            </a:xfrm>
            <a:prstGeom prst="rect">
              <a:avLst/>
            </a:prstGeom>
          </p:spPr>
        </p:pic>
        <p:pic>
          <p:nvPicPr>
            <p:cNvPr id="117"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5533" y="6111146"/>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895" y="6123323"/>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3075" y="6155342"/>
              <a:ext cx="427788" cy="642555"/>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p:cNvSpPr txBox="1"/>
            <p:nvPr/>
          </p:nvSpPr>
          <p:spPr>
            <a:xfrm>
              <a:off x="4719089" y="6520291"/>
              <a:ext cx="968917"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Compute</a:t>
              </a:r>
            </a:p>
          </p:txBody>
        </p:sp>
        <p:pic>
          <p:nvPicPr>
            <p:cNvPr id="121" name="Picture 120"/>
            <p:cNvPicPr>
              <a:picLocks noChangeAspect="1"/>
            </p:cNvPicPr>
            <p:nvPr/>
          </p:nvPicPr>
          <p:blipFill>
            <a:blip r:embed="rId7"/>
            <a:stretch>
              <a:fillRect/>
            </a:stretch>
          </p:blipFill>
          <p:spPr>
            <a:xfrm>
              <a:off x="7380413" y="6145145"/>
              <a:ext cx="811572" cy="458935"/>
            </a:xfrm>
            <a:prstGeom prst="rect">
              <a:avLst/>
            </a:prstGeom>
          </p:spPr>
        </p:pic>
        <p:sp>
          <p:nvSpPr>
            <p:cNvPr id="122" name="TextBox 121"/>
            <p:cNvSpPr txBox="1"/>
            <p:nvPr/>
          </p:nvSpPr>
          <p:spPr>
            <a:xfrm>
              <a:off x="6147102" y="6469408"/>
              <a:ext cx="850599"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Storage</a:t>
              </a:r>
            </a:p>
          </p:txBody>
        </p:sp>
        <p:sp>
          <p:nvSpPr>
            <p:cNvPr id="123" name="TextBox 122"/>
            <p:cNvSpPr txBox="1"/>
            <p:nvPr/>
          </p:nvSpPr>
          <p:spPr>
            <a:xfrm>
              <a:off x="7334722" y="6531657"/>
              <a:ext cx="915743"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Network</a:t>
              </a:r>
            </a:p>
          </p:txBody>
        </p:sp>
        <p:pic>
          <p:nvPicPr>
            <p:cNvPr id="124" name="Picture 123"/>
            <p:cNvPicPr>
              <a:picLocks noChangeAspect="1"/>
            </p:cNvPicPr>
            <p:nvPr/>
          </p:nvPicPr>
          <p:blipFill>
            <a:blip r:embed="rId8"/>
            <a:stretch>
              <a:fillRect/>
            </a:stretch>
          </p:blipFill>
          <p:spPr>
            <a:xfrm>
              <a:off x="6103044" y="6260526"/>
              <a:ext cx="899309" cy="97186"/>
            </a:xfrm>
            <a:prstGeom prst="rect">
              <a:avLst/>
            </a:prstGeom>
          </p:spPr>
        </p:pic>
        <p:pic>
          <p:nvPicPr>
            <p:cNvPr id="125" name="Picture 124"/>
            <p:cNvPicPr>
              <a:picLocks noChangeAspect="1"/>
            </p:cNvPicPr>
            <p:nvPr/>
          </p:nvPicPr>
          <p:blipFill>
            <a:blip r:embed="rId9"/>
            <a:stretch>
              <a:fillRect/>
            </a:stretch>
          </p:blipFill>
          <p:spPr>
            <a:xfrm>
              <a:off x="6110455" y="6364968"/>
              <a:ext cx="899309" cy="97186"/>
            </a:xfrm>
            <a:prstGeom prst="rect">
              <a:avLst/>
            </a:prstGeom>
          </p:spPr>
        </p:pic>
        <p:pic>
          <p:nvPicPr>
            <p:cNvPr id="126" name="Picture 125"/>
            <p:cNvPicPr>
              <a:picLocks noChangeAspect="1"/>
            </p:cNvPicPr>
            <p:nvPr/>
          </p:nvPicPr>
          <p:blipFill>
            <a:blip r:embed="rId10"/>
            <a:stretch>
              <a:fillRect/>
            </a:stretch>
          </p:blipFill>
          <p:spPr>
            <a:xfrm>
              <a:off x="6103294" y="6462155"/>
              <a:ext cx="899309" cy="97186"/>
            </a:xfrm>
            <a:prstGeom prst="rect">
              <a:avLst/>
            </a:prstGeom>
          </p:spPr>
        </p:pic>
      </p:grpSp>
      <p:grpSp>
        <p:nvGrpSpPr>
          <p:cNvPr id="22" name="Group 21"/>
          <p:cNvGrpSpPr/>
          <p:nvPr/>
        </p:nvGrpSpPr>
        <p:grpSpPr>
          <a:xfrm>
            <a:off x="476543" y="1894416"/>
            <a:ext cx="11834168" cy="882229"/>
            <a:chOff x="476543" y="1894416"/>
            <a:chExt cx="11834168" cy="882229"/>
          </a:xfrm>
        </p:grpSpPr>
        <p:sp>
          <p:nvSpPr>
            <p:cNvPr id="45" name="Rectangle 44"/>
            <p:cNvSpPr/>
            <p:nvPr/>
          </p:nvSpPr>
          <p:spPr bwMode="auto">
            <a:xfrm>
              <a:off x="476543" y="1894416"/>
              <a:ext cx="8082562" cy="882229"/>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smtClean="0">
                  <a:solidFill>
                    <a:srgbClr val="FFFFFF"/>
                  </a:solidFill>
                </a:rPr>
                <a:t>Management </a:t>
              </a:r>
            </a:p>
            <a:p>
              <a:pPr defTabSz="932123" fontAlgn="base">
                <a:spcBef>
                  <a:spcPct val="0"/>
                </a:spcBef>
                <a:spcAft>
                  <a:spcPct val="0"/>
                </a:spcAft>
              </a:pPr>
              <a:r>
                <a:rPr lang="en-US" dirty="0" smtClean="0">
                  <a:solidFill>
                    <a:srgbClr val="FFFFFF"/>
                  </a:solidFill>
                </a:rPr>
                <a:t>Portal</a:t>
              </a:r>
              <a:endParaRPr lang="en-US" dirty="0">
                <a:solidFill>
                  <a:srgbClr val="FFFFFF"/>
                </a:solidFill>
              </a:endParaRPr>
            </a:p>
          </p:txBody>
        </p:sp>
        <p:sp>
          <p:nvSpPr>
            <p:cNvPr id="58" name="Rectangle 57"/>
            <p:cNvSpPr/>
            <p:nvPr/>
          </p:nvSpPr>
          <p:spPr bwMode="auto">
            <a:xfrm>
              <a:off x="4929376" y="1942936"/>
              <a:ext cx="3508835" cy="775705"/>
            </a:xfrm>
            <a:prstGeom prst="rect">
              <a:avLst/>
            </a:prstGeom>
            <a:solidFill>
              <a:schemeClr val="accent5">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57" name="Rectangle 56"/>
            <p:cNvSpPr/>
            <p:nvPr/>
          </p:nvSpPr>
          <p:spPr bwMode="auto">
            <a:xfrm>
              <a:off x="2650733" y="1944960"/>
              <a:ext cx="2026146" cy="775705"/>
            </a:xfrm>
            <a:prstGeom prst="rect">
              <a:avLst/>
            </a:prstGeom>
            <a:solidFill>
              <a:srgbClr val="92D05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pic>
          <p:nvPicPr>
            <p:cNvPr id="2" name="Picture 1"/>
            <p:cNvPicPr>
              <a:picLocks noChangeAspect="1"/>
            </p:cNvPicPr>
            <p:nvPr/>
          </p:nvPicPr>
          <p:blipFill>
            <a:blip r:embed="rId11"/>
            <a:stretch>
              <a:fillRect/>
            </a:stretch>
          </p:blipFill>
          <p:spPr>
            <a:xfrm>
              <a:off x="2798135" y="2148725"/>
              <a:ext cx="697500" cy="408000"/>
            </a:xfrm>
            <a:prstGeom prst="rect">
              <a:avLst/>
            </a:prstGeom>
          </p:spPr>
        </p:pic>
        <p:pic>
          <p:nvPicPr>
            <p:cNvPr id="8" name="Picture 7"/>
            <p:cNvPicPr>
              <a:picLocks noChangeAspect="1"/>
            </p:cNvPicPr>
            <p:nvPr/>
          </p:nvPicPr>
          <p:blipFill>
            <a:blip r:embed="rId12"/>
            <a:stretch>
              <a:fillRect/>
            </a:stretch>
          </p:blipFill>
          <p:spPr>
            <a:xfrm>
              <a:off x="6040382" y="2188866"/>
              <a:ext cx="697500" cy="408000"/>
            </a:xfrm>
            <a:prstGeom prst="rect">
              <a:avLst/>
            </a:prstGeom>
          </p:spPr>
        </p:pic>
        <p:sp>
          <p:nvSpPr>
            <p:cNvPr id="9" name="Rectangle 8"/>
            <p:cNvSpPr/>
            <p:nvPr/>
          </p:nvSpPr>
          <p:spPr>
            <a:xfrm>
              <a:off x="3662885" y="1927487"/>
              <a:ext cx="901050" cy="845684"/>
            </a:xfrm>
            <a:prstGeom prst="rect">
              <a:avLst/>
            </a:prstGeom>
          </p:spPr>
          <p:txBody>
            <a:bodyPr wrap="none" lIns="91424" tIns="45710" rIns="91424" bIns="45710">
              <a:spAutoFit/>
            </a:bodyPr>
            <a:lstStyle/>
            <a:p>
              <a:r>
                <a:rPr lang="en-US" sz="1600" dirty="0">
                  <a:solidFill>
                    <a:srgbClr val="FFFFFF"/>
                  </a:solidFill>
                </a:rPr>
                <a:t>Service </a:t>
              </a:r>
            </a:p>
            <a:p>
              <a:r>
                <a:rPr lang="en-US" sz="1600" dirty="0">
                  <a:solidFill>
                    <a:srgbClr val="FFFFFF"/>
                  </a:solidFill>
                </a:rPr>
                <a:t>Admin </a:t>
              </a:r>
            </a:p>
            <a:p>
              <a:r>
                <a:rPr lang="en-US" sz="1600" dirty="0">
                  <a:solidFill>
                    <a:srgbClr val="FFFFFF"/>
                  </a:solidFill>
                </a:rPr>
                <a:t>Portal</a:t>
              </a:r>
            </a:p>
          </p:txBody>
        </p:sp>
        <p:sp>
          <p:nvSpPr>
            <p:cNvPr id="50" name="Rectangle 49"/>
            <p:cNvSpPr/>
            <p:nvPr/>
          </p:nvSpPr>
          <p:spPr>
            <a:xfrm>
              <a:off x="6768817" y="2038756"/>
              <a:ext cx="794241" cy="594561"/>
            </a:xfrm>
            <a:prstGeom prst="rect">
              <a:avLst/>
            </a:prstGeom>
          </p:spPr>
          <p:txBody>
            <a:bodyPr wrap="none" lIns="91424" tIns="45710" rIns="91424" bIns="45710">
              <a:spAutoFit/>
            </a:bodyPr>
            <a:lstStyle/>
            <a:p>
              <a:r>
                <a:rPr lang="en-US" sz="1600" dirty="0">
                  <a:solidFill>
                    <a:srgbClr val="FFFFFF"/>
                  </a:solidFill>
                </a:rPr>
                <a:t>Tenant</a:t>
              </a:r>
            </a:p>
            <a:p>
              <a:r>
                <a:rPr lang="en-US" sz="1600" dirty="0">
                  <a:solidFill>
                    <a:srgbClr val="FFFFFF"/>
                  </a:solidFill>
                </a:rPr>
                <a:t>Portal</a:t>
              </a:r>
            </a:p>
          </p:txBody>
        </p:sp>
        <p:sp>
          <p:nvSpPr>
            <p:cNvPr id="11" name="Rectangle 10"/>
            <p:cNvSpPr/>
            <p:nvPr/>
          </p:nvSpPr>
          <p:spPr>
            <a:xfrm>
              <a:off x="8812510" y="1896525"/>
              <a:ext cx="3498201" cy="646331"/>
            </a:xfrm>
            <a:prstGeom prst="rect">
              <a:avLst/>
            </a:prstGeom>
          </p:spPr>
          <p:txBody>
            <a:bodyPr wrap="square">
              <a:spAutoFit/>
            </a:bodyPr>
            <a:lstStyle/>
            <a:p>
              <a:r>
                <a:rPr lang="en-US" b="1" dirty="0">
                  <a:solidFill>
                    <a:srgbClr val="505050"/>
                  </a:solidFill>
                </a:rPr>
                <a:t>Management Portal </a:t>
              </a:r>
              <a:r>
                <a:rPr lang="en-US" dirty="0">
                  <a:solidFill>
                    <a:srgbClr val="505050"/>
                  </a:solidFill>
                </a:rPr>
                <a:t>Tenant and Service Admin UI</a:t>
              </a:r>
            </a:p>
          </p:txBody>
        </p:sp>
      </p:grpSp>
      <p:grpSp>
        <p:nvGrpSpPr>
          <p:cNvPr id="21" name="Group 20"/>
          <p:cNvGrpSpPr/>
          <p:nvPr/>
        </p:nvGrpSpPr>
        <p:grpSpPr>
          <a:xfrm>
            <a:off x="482673" y="2786293"/>
            <a:ext cx="11828038" cy="923330"/>
            <a:chOff x="482673" y="2786293"/>
            <a:chExt cx="11828038" cy="923330"/>
          </a:xfrm>
        </p:grpSpPr>
        <p:sp>
          <p:nvSpPr>
            <p:cNvPr id="44" name="Rectangle 43"/>
            <p:cNvSpPr/>
            <p:nvPr/>
          </p:nvSpPr>
          <p:spPr bwMode="auto">
            <a:xfrm>
              <a:off x="482673" y="2829707"/>
              <a:ext cx="8082562" cy="861291"/>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rgbClr val="FFFFFF"/>
                  </a:solidFill>
                </a:rPr>
                <a:t>Service </a:t>
              </a:r>
              <a:endParaRPr lang="en-US" dirty="0" smtClean="0">
                <a:solidFill>
                  <a:srgbClr val="FFFFFF"/>
                </a:solidFill>
              </a:endParaRPr>
            </a:p>
            <a:p>
              <a:pPr defTabSz="932123" fontAlgn="base">
                <a:spcBef>
                  <a:spcPct val="0"/>
                </a:spcBef>
                <a:spcAft>
                  <a:spcPct val="0"/>
                </a:spcAft>
              </a:pPr>
              <a:r>
                <a:rPr lang="en-US" dirty="0" smtClean="0">
                  <a:solidFill>
                    <a:srgbClr val="FFFFFF"/>
                  </a:solidFill>
                </a:rPr>
                <a:t>Management</a:t>
              </a:r>
              <a:r>
                <a:rPr lang="en-US" dirty="0">
                  <a:solidFill>
                    <a:srgbClr val="FFFFFF"/>
                  </a:solidFill>
                </a:rPr>
                <a:t> </a:t>
              </a:r>
              <a:r>
                <a:rPr lang="en-US" dirty="0" smtClean="0">
                  <a:solidFill>
                    <a:srgbClr val="FFFFFF"/>
                  </a:solidFill>
                </a:rPr>
                <a:t>API</a:t>
              </a:r>
              <a:endParaRPr lang="en-US" dirty="0">
                <a:solidFill>
                  <a:srgbClr val="FFFFFF"/>
                </a:solidFill>
              </a:endParaRPr>
            </a:p>
          </p:txBody>
        </p:sp>
        <p:sp>
          <p:nvSpPr>
            <p:cNvPr id="61" name="Rectangle 60"/>
            <p:cNvSpPr/>
            <p:nvPr/>
          </p:nvSpPr>
          <p:spPr bwMode="auto">
            <a:xfrm>
              <a:off x="4937119" y="2862855"/>
              <a:ext cx="3501091" cy="770967"/>
            </a:xfrm>
            <a:prstGeom prst="rect">
              <a:avLst/>
            </a:prstGeom>
            <a:solidFill>
              <a:schemeClr val="accent5">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60" name="Rectangle 59"/>
            <p:cNvSpPr/>
            <p:nvPr/>
          </p:nvSpPr>
          <p:spPr bwMode="auto">
            <a:xfrm>
              <a:off x="2661383" y="2865382"/>
              <a:ext cx="2026146" cy="770967"/>
            </a:xfrm>
            <a:prstGeom prst="rect">
              <a:avLst/>
            </a:prstGeom>
            <a:solidFill>
              <a:srgbClr val="92D05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cxnSp>
          <p:nvCxnSpPr>
            <p:cNvPr id="13" name="Straight Connector 12"/>
            <p:cNvCxnSpPr/>
            <p:nvPr/>
          </p:nvCxnSpPr>
          <p:spPr>
            <a:xfrm>
              <a:off x="7054787" y="3165164"/>
              <a:ext cx="0" cy="292388"/>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6978634" y="3038176"/>
              <a:ext cx="152309" cy="111255"/>
            </a:xfrm>
            <a:prstGeom prst="ellipse">
              <a:avLst/>
            </a:pr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6" name="Rectangle 55"/>
            <p:cNvSpPr/>
            <p:nvPr/>
          </p:nvSpPr>
          <p:spPr>
            <a:xfrm>
              <a:off x="7272243" y="2971925"/>
              <a:ext cx="1015313" cy="594561"/>
            </a:xfrm>
            <a:prstGeom prst="rect">
              <a:avLst/>
            </a:prstGeom>
          </p:spPr>
          <p:txBody>
            <a:bodyPr wrap="none" lIns="91424" tIns="45710" rIns="91424" bIns="45710">
              <a:spAutoFit/>
            </a:bodyPr>
            <a:lstStyle/>
            <a:p>
              <a:r>
                <a:rPr lang="en-US" sz="1600" dirty="0">
                  <a:solidFill>
                    <a:srgbClr val="FFFFFF"/>
                  </a:solidFill>
                </a:rPr>
                <a:t>Public</a:t>
              </a:r>
            </a:p>
            <a:p>
              <a:r>
                <a:rPr lang="en-US" sz="1600" dirty="0">
                  <a:solidFill>
                    <a:srgbClr val="FFFFFF"/>
                  </a:solidFill>
                </a:rPr>
                <a:t>Endpoint</a:t>
              </a:r>
            </a:p>
          </p:txBody>
        </p:sp>
        <p:pic>
          <p:nvPicPr>
            <p:cNvPr id="15" name="Picture 14"/>
            <p:cNvPicPr>
              <a:picLocks noChangeAspect="1"/>
            </p:cNvPicPr>
            <p:nvPr/>
          </p:nvPicPr>
          <p:blipFill>
            <a:blip r:embed="rId13"/>
            <a:stretch>
              <a:fillRect/>
            </a:stretch>
          </p:blipFill>
          <p:spPr>
            <a:xfrm>
              <a:off x="2775473" y="3020089"/>
              <a:ext cx="697500" cy="496400"/>
            </a:xfrm>
            <a:prstGeom prst="rect">
              <a:avLst/>
            </a:prstGeom>
          </p:spPr>
        </p:pic>
        <p:pic>
          <p:nvPicPr>
            <p:cNvPr id="16" name="Picture 15"/>
            <p:cNvPicPr>
              <a:picLocks noChangeAspect="1"/>
            </p:cNvPicPr>
            <p:nvPr/>
          </p:nvPicPr>
          <p:blipFill>
            <a:blip r:embed="rId14"/>
            <a:stretch>
              <a:fillRect/>
            </a:stretch>
          </p:blipFill>
          <p:spPr>
            <a:xfrm>
              <a:off x="5164954" y="2984889"/>
              <a:ext cx="697500" cy="496400"/>
            </a:xfrm>
            <a:prstGeom prst="rect">
              <a:avLst/>
            </a:prstGeom>
          </p:spPr>
        </p:pic>
        <p:sp>
          <p:nvSpPr>
            <p:cNvPr id="59" name="Rectangle 58"/>
            <p:cNvSpPr/>
            <p:nvPr/>
          </p:nvSpPr>
          <p:spPr>
            <a:xfrm>
              <a:off x="5946768" y="2972632"/>
              <a:ext cx="794241" cy="594561"/>
            </a:xfrm>
            <a:prstGeom prst="rect">
              <a:avLst/>
            </a:prstGeom>
          </p:spPr>
          <p:txBody>
            <a:bodyPr wrap="none" lIns="91424" tIns="45710" rIns="91424" bIns="45710">
              <a:spAutoFit/>
            </a:bodyPr>
            <a:lstStyle/>
            <a:p>
              <a:r>
                <a:rPr lang="en-US" sz="1600" dirty="0">
                  <a:solidFill>
                    <a:srgbClr val="FFFFFF"/>
                  </a:solidFill>
                </a:rPr>
                <a:t>Tenant</a:t>
              </a:r>
            </a:p>
            <a:p>
              <a:r>
                <a:rPr lang="en-US" sz="1600" dirty="0">
                  <a:solidFill>
                    <a:srgbClr val="FFFFFF"/>
                  </a:solidFill>
                </a:rPr>
                <a:t>API</a:t>
              </a:r>
            </a:p>
          </p:txBody>
        </p:sp>
        <p:sp>
          <p:nvSpPr>
            <p:cNvPr id="62" name="Rectangle 61"/>
            <p:cNvSpPr/>
            <p:nvPr/>
          </p:nvSpPr>
          <p:spPr>
            <a:xfrm>
              <a:off x="3513227" y="2947224"/>
              <a:ext cx="1157571" cy="594561"/>
            </a:xfrm>
            <a:prstGeom prst="rect">
              <a:avLst/>
            </a:prstGeom>
          </p:spPr>
          <p:txBody>
            <a:bodyPr wrap="none" lIns="91424" tIns="45710" rIns="91424" bIns="45710">
              <a:spAutoFit/>
            </a:bodyPr>
            <a:lstStyle/>
            <a:p>
              <a:r>
                <a:rPr lang="en-US" sz="1600" dirty="0">
                  <a:solidFill>
                    <a:srgbClr val="FFFFFF"/>
                  </a:solidFill>
                </a:rPr>
                <a:t>Service </a:t>
              </a:r>
            </a:p>
            <a:p>
              <a:r>
                <a:rPr lang="en-US" sz="1600" dirty="0">
                  <a:solidFill>
                    <a:srgbClr val="FFFFFF"/>
                  </a:solidFill>
                </a:rPr>
                <a:t>Admin API</a:t>
              </a:r>
            </a:p>
          </p:txBody>
        </p:sp>
        <p:sp>
          <p:nvSpPr>
            <p:cNvPr id="12" name="Rectangle 11"/>
            <p:cNvSpPr/>
            <p:nvPr/>
          </p:nvSpPr>
          <p:spPr>
            <a:xfrm>
              <a:off x="8812510" y="2786293"/>
              <a:ext cx="3498201" cy="923330"/>
            </a:xfrm>
            <a:prstGeom prst="rect">
              <a:avLst/>
            </a:prstGeom>
          </p:spPr>
          <p:txBody>
            <a:bodyPr wrap="square">
              <a:spAutoFit/>
            </a:bodyPr>
            <a:lstStyle/>
            <a:p>
              <a:r>
                <a:rPr lang="en-US" b="1" dirty="0">
                  <a:solidFill>
                    <a:srgbClr val="505050"/>
                  </a:solidFill>
                </a:rPr>
                <a:t>Service Management API </a:t>
              </a:r>
              <a:r>
                <a:rPr lang="en-US" dirty="0">
                  <a:solidFill>
                    <a:srgbClr val="505050"/>
                  </a:solidFill>
                </a:rPr>
                <a:t>Governs routing and access to resources</a:t>
              </a:r>
            </a:p>
          </p:txBody>
        </p:sp>
      </p:grpSp>
      <p:grpSp>
        <p:nvGrpSpPr>
          <p:cNvPr id="20" name="Group 19"/>
          <p:cNvGrpSpPr/>
          <p:nvPr/>
        </p:nvGrpSpPr>
        <p:grpSpPr>
          <a:xfrm>
            <a:off x="476543" y="3736556"/>
            <a:ext cx="11844410" cy="745204"/>
            <a:chOff x="476543" y="3736556"/>
            <a:chExt cx="11844410" cy="745204"/>
          </a:xfrm>
        </p:grpSpPr>
        <p:sp>
          <p:nvSpPr>
            <p:cNvPr id="3" name="Rectangle 2"/>
            <p:cNvSpPr/>
            <p:nvPr/>
          </p:nvSpPr>
          <p:spPr bwMode="auto">
            <a:xfrm>
              <a:off x="476543" y="3736556"/>
              <a:ext cx="8082562" cy="745204"/>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rgbClr val="FFFFFF"/>
                  </a:solidFill>
                </a:rPr>
                <a:t>Service Provider </a:t>
              </a:r>
            </a:p>
            <a:p>
              <a:pPr defTabSz="932123" fontAlgn="base">
                <a:spcBef>
                  <a:spcPct val="0"/>
                </a:spcBef>
                <a:spcAft>
                  <a:spcPct val="0"/>
                </a:spcAft>
              </a:pPr>
              <a:r>
                <a:rPr lang="en-US" dirty="0">
                  <a:solidFill>
                    <a:srgbClr val="FFFFFF"/>
                  </a:solidFill>
                </a:rPr>
                <a:t>Foundation</a:t>
              </a:r>
            </a:p>
          </p:txBody>
        </p:sp>
        <p:sp>
          <p:nvSpPr>
            <p:cNvPr id="18" name="TextBox 17"/>
            <p:cNvSpPr txBox="1"/>
            <p:nvPr/>
          </p:nvSpPr>
          <p:spPr>
            <a:xfrm>
              <a:off x="3674456" y="3905778"/>
              <a:ext cx="1642427" cy="345271"/>
            </a:xfrm>
            <a:prstGeom prst="rect">
              <a:avLst/>
            </a:prstGeom>
            <a:noFill/>
          </p:spPr>
          <p:txBody>
            <a:bodyPr wrap="none" lIns="93237" tIns="46619" rIns="93237" bIns="46619" rtlCol="0">
              <a:spAutoFit/>
            </a:bodyPr>
            <a:lstStyle/>
            <a:p>
              <a:r>
                <a:rPr lang="en-US" sz="1600" dirty="0">
                  <a:solidFill>
                    <a:srgbClr val="FFFFFF"/>
                  </a:solidFill>
                </a:rPr>
                <a:t>SPF Web Server</a:t>
              </a:r>
            </a:p>
          </p:txBody>
        </p:sp>
        <p:sp>
          <p:nvSpPr>
            <p:cNvPr id="36" name="TextBox 35"/>
            <p:cNvSpPr txBox="1"/>
            <p:nvPr/>
          </p:nvSpPr>
          <p:spPr>
            <a:xfrm>
              <a:off x="6617019" y="3927165"/>
              <a:ext cx="844018" cy="345271"/>
            </a:xfrm>
            <a:prstGeom prst="rect">
              <a:avLst/>
            </a:prstGeom>
            <a:noFill/>
          </p:spPr>
          <p:txBody>
            <a:bodyPr wrap="none" lIns="93237" tIns="46619" rIns="93237" bIns="46619" rtlCol="0">
              <a:spAutoFit/>
            </a:bodyPr>
            <a:lstStyle/>
            <a:p>
              <a:r>
                <a:rPr lang="en-US" sz="1600" dirty="0">
                  <a:solidFill>
                    <a:srgbClr val="FFFFFF"/>
                  </a:solidFill>
                </a:rPr>
                <a:t>SPF DB</a:t>
              </a:r>
            </a:p>
          </p:txBody>
        </p:sp>
        <p:pic>
          <p:nvPicPr>
            <p:cNvPr id="4" name="Picture 3"/>
            <p:cNvPicPr>
              <a:picLocks noChangeAspect="1"/>
            </p:cNvPicPr>
            <p:nvPr/>
          </p:nvPicPr>
          <p:blipFill>
            <a:blip r:embed="rId15"/>
            <a:stretch>
              <a:fillRect/>
            </a:stretch>
          </p:blipFill>
          <p:spPr>
            <a:xfrm>
              <a:off x="2785750" y="3787795"/>
              <a:ext cx="737903" cy="668427"/>
            </a:xfrm>
            <a:prstGeom prst="rect">
              <a:avLst/>
            </a:prstGeom>
          </p:spPr>
        </p:pic>
        <p:pic>
          <p:nvPicPr>
            <p:cNvPr id="5" name="Picture 4"/>
            <p:cNvPicPr>
              <a:picLocks noChangeAspect="1"/>
            </p:cNvPicPr>
            <p:nvPr/>
          </p:nvPicPr>
          <p:blipFill>
            <a:blip r:embed="rId16"/>
            <a:stretch>
              <a:fillRect/>
            </a:stretch>
          </p:blipFill>
          <p:spPr>
            <a:xfrm>
              <a:off x="5866927" y="3768938"/>
              <a:ext cx="680069" cy="683273"/>
            </a:xfrm>
            <a:prstGeom prst="rect">
              <a:avLst/>
            </a:prstGeom>
          </p:spPr>
        </p:pic>
        <p:sp>
          <p:nvSpPr>
            <p:cNvPr id="17" name="Rectangle 16"/>
            <p:cNvSpPr/>
            <p:nvPr/>
          </p:nvSpPr>
          <p:spPr>
            <a:xfrm>
              <a:off x="8816403" y="3787740"/>
              <a:ext cx="3504550" cy="646331"/>
            </a:xfrm>
            <a:prstGeom prst="rect">
              <a:avLst/>
            </a:prstGeom>
          </p:spPr>
          <p:txBody>
            <a:bodyPr wrap="square">
              <a:spAutoFit/>
            </a:bodyPr>
            <a:lstStyle/>
            <a:p>
              <a:r>
                <a:rPr lang="en-US" b="1" dirty="0"/>
                <a:t>SPF</a:t>
              </a:r>
              <a:r>
                <a:rPr lang="en-US" dirty="0"/>
                <a:t> multi-tenant REST </a:t>
              </a:r>
              <a:r>
                <a:rPr lang="en-US" dirty="0" err="1"/>
                <a:t>Odata</a:t>
              </a:r>
              <a:r>
                <a:rPr lang="en-US" dirty="0"/>
                <a:t> API for </a:t>
              </a:r>
              <a:r>
                <a:rPr lang="en-US" dirty="0" smtClean="0"/>
                <a:t>System </a:t>
              </a:r>
              <a:r>
                <a:rPr lang="en-US" dirty="0">
                  <a:solidFill>
                    <a:srgbClr val="505050"/>
                  </a:solidFill>
                </a:rPr>
                <a:t>Center</a:t>
              </a:r>
              <a:r>
                <a:rPr lang="en-US" dirty="0"/>
                <a:t> </a:t>
              </a:r>
              <a:r>
                <a:rPr lang="en-US" dirty="0" err="1"/>
                <a:t>IaaS</a:t>
              </a:r>
              <a:endParaRPr lang="en-US" dirty="0"/>
            </a:p>
          </p:txBody>
        </p:sp>
      </p:grpSp>
      <p:grpSp>
        <p:nvGrpSpPr>
          <p:cNvPr id="23" name="Group 22"/>
          <p:cNvGrpSpPr/>
          <p:nvPr/>
        </p:nvGrpSpPr>
        <p:grpSpPr>
          <a:xfrm>
            <a:off x="3231810" y="1052847"/>
            <a:ext cx="9157789" cy="997260"/>
            <a:chOff x="3231810" y="1052847"/>
            <a:chExt cx="9157789" cy="997260"/>
          </a:xfrm>
        </p:grpSpPr>
        <p:pic>
          <p:nvPicPr>
            <p:cNvPr id="63" name="Picture 6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31810" y="1059421"/>
              <a:ext cx="609653" cy="990686"/>
            </a:xfrm>
            <a:prstGeom prst="rect">
              <a:avLst/>
            </a:prstGeom>
          </p:spPr>
        </p:pic>
        <p:sp>
          <p:nvSpPr>
            <p:cNvPr id="10" name="Rectangle 9"/>
            <p:cNvSpPr/>
            <p:nvPr/>
          </p:nvSpPr>
          <p:spPr>
            <a:xfrm>
              <a:off x="8812510" y="1072877"/>
              <a:ext cx="3577089" cy="646331"/>
            </a:xfrm>
            <a:prstGeom prst="rect">
              <a:avLst/>
            </a:prstGeom>
          </p:spPr>
          <p:txBody>
            <a:bodyPr wrap="square">
              <a:spAutoFit/>
            </a:bodyPr>
            <a:lstStyle/>
            <a:p>
              <a:pPr marL="0" lvl="1"/>
              <a:r>
                <a:rPr lang="en-US" b="1" dirty="0">
                  <a:gradFill>
                    <a:gsLst>
                      <a:gs pos="0">
                        <a:srgbClr val="505050"/>
                      </a:gs>
                      <a:gs pos="86000">
                        <a:srgbClr val="505050"/>
                      </a:gs>
                    </a:gsLst>
                    <a:lin ang="5400000" scaled="0"/>
                  </a:gradFill>
                </a:rPr>
                <a:t>Tenant</a:t>
              </a:r>
              <a:r>
                <a:rPr lang="en-US" dirty="0">
                  <a:gradFill>
                    <a:gsLst>
                      <a:gs pos="0">
                        <a:srgbClr val="505050"/>
                      </a:gs>
                      <a:gs pos="86000">
                        <a:srgbClr val="505050"/>
                      </a:gs>
                    </a:gsLst>
                    <a:lin ang="5400000" scaled="0"/>
                  </a:gradFill>
                </a:rPr>
                <a:t> </a:t>
              </a:r>
              <a:r>
                <a:rPr lang="en-US" dirty="0" smtClean="0">
                  <a:gradFill>
                    <a:gsLst>
                      <a:gs pos="0">
                        <a:srgbClr val="505050"/>
                      </a:gs>
                      <a:gs pos="86000">
                        <a:srgbClr val="505050"/>
                      </a:gs>
                    </a:gsLst>
                    <a:lin ang="5400000" scaled="0"/>
                  </a:gradFill>
                </a:rPr>
                <a:t>/ </a:t>
              </a:r>
              <a:r>
                <a:rPr lang="en-US" b="1" dirty="0" smtClean="0">
                  <a:gradFill>
                    <a:gsLst>
                      <a:gs pos="0">
                        <a:srgbClr val="505050"/>
                      </a:gs>
                      <a:gs pos="86000">
                        <a:srgbClr val="505050"/>
                      </a:gs>
                    </a:gsLst>
                    <a:lin ang="5400000" scaled="0"/>
                  </a:gradFill>
                </a:rPr>
                <a:t>Self Service User </a:t>
              </a:r>
              <a:r>
                <a:rPr lang="en-US" dirty="0" smtClean="0">
                  <a:gradFill>
                    <a:gsLst>
                      <a:gs pos="0">
                        <a:srgbClr val="505050"/>
                      </a:gs>
                      <a:gs pos="86000">
                        <a:srgbClr val="505050"/>
                      </a:gs>
                    </a:gsLst>
                    <a:lin ang="5400000" scaled="0"/>
                  </a:gradFill>
                </a:rPr>
                <a:t>creates </a:t>
              </a:r>
              <a:r>
                <a:rPr lang="en-US" dirty="0">
                  <a:gradFill>
                    <a:gsLst>
                      <a:gs pos="0">
                        <a:srgbClr val="505050"/>
                      </a:gs>
                      <a:gs pos="86000">
                        <a:srgbClr val="505050"/>
                      </a:gs>
                    </a:gsLst>
                    <a:lin ang="5400000" scaled="0"/>
                  </a:gradFill>
                </a:rPr>
                <a:t>and operates VMs </a:t>
              </a:r>
            </a:p>
          </p:txBody>
        </p:sp>
        <p:pic>
          <p:nvPicPr>
            <p:cNvPr id="68" name="Picture 67"/>
            <p:cNvPicPr>
              <a:picLocks noChangeAspect="1"/>
            </p:cNvPicPr>
            <p:nvPr/>
          </p:nvPicPr>
          <p:blipFill>
            <a:blip r:embed="rId1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43888" y="1052847"/>
              <a:ext cx="609653" cy="990686"/>
            </a:xfrm>
            <a:prstGeom prst="rect">
              <a:avLst/>
            </a:prstGeom>
          </p:spPr>
        </p:pic>
      </p:grpSp>
      <p:sp>
        <p:nvSpPr>
          <p:cNvPr id="24" name="Rounded Rectangle 23"/>
          <p:cNvSpPr/>
          <p:nvPr/>
        </p:nvSpPr>
        <p:spPr bwMode="auto">
          <a:xfrm>
            <a:off x="189574" y="1711188"/>
            <a:ext cx="12131380" cy="2057750"/>
          </a:xfrm>
          <a:prstGeom prst="roundRect">
            <a:avLst/>
          </a:prstGeom>
          <a:solidFill>
            <a:srgbClr val="00187B">
              <a:alpha val="40000"/>
            </a:srgbClr>
          </a:solidFill>
          <a:ln w="57150">
            <a:solidFill>
              <a:srgbClr val="FF66FF"/>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r" defTabSz="932472" fontAlgn="base">
              <a:spcBef>
                <a:spcPct val="0"/>
              </a:spcBef>
              <a:spcAft>
                <a:spcPct val="0"/>
              </a:spcAft>
            </a:pPr>
            <a:r>
              <a:rPr lang="en-US" sz="2800" b="1" dirty="0" smtClean="0">
                <a:gradFill>
                  <a:gsLst>
                    <a:gs pos="0">
                      <a:srgbClr val="FFFFFF"/>
                    </a:gs>
                    <a:gs pos="100000">
                      <a:srgbClr val="FFFFFF"/>
                    </a:gs>
                  </a:gsLst>
                  <a:lin ang="5400000" scaled="0"/>
                </a:gradFill>
              </a:rPr>
              <a:t>Windows Azure Pack</a:t>
            </a:r>
            <a:endParaRPr lang="en-US" sz="2800" b="1"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0655968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3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5500"/>
                            </p:stCondLst>
                            <p:childTnLst>
                              <p:par>
                                <p:cTn id="17" presetID="47" presetClass="entr" presetSubtype="0" fill="hold" nodeType="afterEffect">
                                  <p:stCondLst>
                                    <p:cond delay="300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9500"/>
                            </p:stCondLst>
                            <p:childTnLst>
                              <p:par>
                                <p:cTn id="23" presetID="47" presetClass="entr" presetSubtype="0" fill="hold" nodeType="afterEffect">
                                  <p:stCondLst>
                                    <p:cond delay="25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par>
                                <p:cTn id="28" presetID="1" presetClass="entr" presetSubtype="0" fill="hold" grpId="0" nodeType="withEffect">
                                  <p:stCondLst>
                                    <p:cond delay="250"/>
                                  </p:stCondLst>
                                  <p:childTnLst>
                                    <p:set>
                                      <p:cBhvr>
                                        <p:cTn id="29" dur="1" fill="hold">
                                          <p:stCondLst>
                                            <p:cond delay="2999"/>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47"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to IaaS Cloud in… 6 steps</a:t>
            </a:r>
            <a:endParaRPr lang="en-US" dirty="0"/>
          </a:p>
        </p:txBody>
      </p:sp>
      <p:sp>
        <p:nvSpPr>
          <p:cNvPr id="3" name="Rectangle 2"/>
          <p:cNvSpPr/>
          <p:nvPr/>
        </p:nvSpPr>
        <p:spPr bwMode="auto">
          <a:xfrm>
            <a:off x="3509772" y="5725853"/>
            <a:ext cx="4989909" cy="1115278"/>
          </a:xfrm>
          <a:prstGeom prst="rect">
            <a:avLst/>
          </a:prstGeom>
          <a:solidFill>
            <a:schemeClr val="accent1"/>
          </a:solidFill>
          <a:ln>
            <a:noFill/>
            <a:headEnd type="none" w="med" len="med"/>
            <a:tailEnd type="none" w="med" len="med"/>
          </a:ln>
          <a:effectLst>
            <a:outerShdw blurRad="50800" dist="1905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defTabSz="950850"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Pre-step: Basic installations of VMM, SPF, Windows Azure Pack</a:t>
            </a:r>
          </a:p>
        </p:txBody>
      </p:sp>
      <p:graphicFrame>
        <p:nvGraphicFramePr>
          <p:cNvPr id="6" name="Diagram 5"/>
          <p:cNvGraphicFramePr/>
          <p:nvPr>
            <p:extLst>
              <p:ext uri="{D42A27DB-BD31-4B8C-83A1-F6EECF244321}">
                <p14:modId xmlns:p14="http://schemas.microsoft.com/office/powerpoint/2010/main" val="2860516088"/>
              </p:ext>
            </p:extLst>
          </p:nvPr>
        </p:nvGraphicFramePr>
        <p:xfrm>
          <a:off x="236116" y="1410277"/>
          <a:ext cx="11537219" cy="3901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bwMode="auto">
          <a:xfrm>
            <a:off x="11369841" y="5605541"/>
            <a:ext cx="938463" cy="3861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VMM</a:t>
            </a:r>
            <a:endParaRPr lang="en-US" sz="1400" dirty="0">
              <a:gradFill>
                <a:gsLst>
                  <a:gs pos="0">
                    <a:srgbClr val="FFFFFF"/>
                  </a:gs>
                  <a:gs pos="100000">
                    <a:srgbClr val="FFFFFF"/>
                  </a:gs>
                </a:gsLst>
                <a:lin ang="5400000" scaled="0"/>
              </a:gradFill>
            </a:endParaRPr>
          </a:p>
        </p:txBody>
      </p:sp>
      <p:sp>
        <p:nvSpPr>
          <p:cNvPr id="7" name="Rectangle 6"/>
          <p:cNvSpPr/>
          <p:nvPr/>
        </p:nvSpPr>
        <p:spPr bwMode="auto">
          <a:xfrm>
            <a:off x="11369841" y="6078514"/>
            <a:ext cx="938463" cy="38618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SPF</a:t>
            </a:r>
            <a:endParaRPr lang="en-US" sz="1400" dirty="0">
              <a:gradFill>
                <a:gsLst>
                  <a:gs pos="0">
                    <a:srgbClr val="FFFFFF"/>
                  </a:gs>
                  <a:gs pos="100000">
                    <a:srgbClr val="FFFFFF"/>
                  </a:gs>
                </a:gsLst>
                <a:lin ang="5400000" scaled="0"/>
              </a:gradFill>
            </a:endParaRPr>
          </a:p>
        </p:txBody>
      </p:sp>
      <p:sp>
        <p:nvSpPr>
          <p:cNvPr id="9" name="Rectangle 8"/>
          <p:cNvSpPr/>
          <p:nvPr/>
        </p:nvSpPr>
        <p:spPr bwMode="auto">
          <a:xfrm>
            <a:off x="11369841" y="6551487"/>
            <a:ext cx="938463" cy="386189"/>
          </a:xfrm>
          <a:prstGeom prst="rect">
            <a:avLst/>
          </a:prstGeom>
          <a:solidFill>
            <a:srgbClr val="B4009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Azure Pack</a:t>
            </a:r>
            <a:endParaRPr lang="en-US" sz="1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6830829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0BF90992-13DA-4769-9009-537D71B1376B}"/>
                                            </p:graphicEl>
                                          </p:spTgt>
                                        </p:tgtEl>
                                        <p:attrNameLst>
                                          <p:attrName>style.visibility</p:attrName>
                                        </p:attrNameLst>
                                      </p:cBhvr>
                                      <p:to>
                                        <p:strVal val="visible"/>
                                      </p:to>
                                    </p:set>
                                    <p:animEffect transition="in" filter="fade">
                                      <p:cBhvr>
                                        <p:cTn id="7" dur="500"/>
                                        <p:tgtEl>
                                          <p:spTgt spid="6">
                                            <p:graphicEl>
                                              <a:dgm id="{0BF90992-13DA-4769-9009-537D71B1376B}"/>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8FB02448-FEF6-4732-BD58-10A71C4BB947}"/>
                                            </p:graphicEl>
                                          </p:spTgt>
                                        </p:tgtEl>
                                        <p:attrNameLst>
                                          <p:attrName>style.visibility</p:attrName>
                                        </p:attrNameLst>
                                      </p:cBhvr>
                                      <p:to>
                                        <p:strVal val="visible"/>
                                      </p:to>
                                    </p:set>
                                    <p:animEffect transition="in" filter="fade">
                                      <p:cBhvr>
                                        <p:cTn id="11" dur="500"/>
                                        <p:tgtEl>
                                          <p:spTgt spid="6">
                                            <p:graphicEl>
                                              <a:dgm id="{8FB02448-FEF6-4732-BD58-10A71C4BB94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018D1D19-8951-4A8B-B2DA-AD260D9D6959}"/>
                                            </p:graphicEl>
                                          </p:spTgt>
                                        </p:tgtEl>
                                        <p:attrNameLst>
                                          <p:attrName>style.visibility</p:attrName>
                                        </p:attrNameLst>
                                      </p:cBhvr>
                                      <p:to>
                                        <p:strVal val="visible"/>
                                      </p:to>
                                    </p:set>
                                    <p:animEffect transition="in" filter="fade">
                                      <p:cBhvr>
                                        <p:cTn id="15" dur="500"/>
                                        <p:tgtEl>
                                          <p:spTgt spid="6">
                                            <p:graphicEl>
                                              <a:dgm id="{018D1D19-8951-4A8B-B2DA-AD260D9D695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F1175B49-6EB5-42A2-93F9-29ECB8685C28}"/>
                                            </p:graphicEl>
                                          </p:spTgt>
                                        </p:tgtEl>
                                        <p:attrNameLst>
                                          <p:attrName>style.visibility</p:attrName>
                                        </p:attrNameLst>
                                      </p:cBhvr>
                                      <p:to>
                                        <p:strVal val="visible"/>
                                      </p:to>
                                    </p:set>
                                    <p:animEffect transition="in" filter="fade">
                                      <p:cBhvr>
                                        <p:cTn id="19" dur="500"/>
                                        <p:tgtEl>
                                          <p:spTgt spid="6">
                                            <p:graphicEl>
                                              <a:dgm id="{F1175B49-6EB5-42A2-93F9-29ECB8685C28}"/>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8906E809-424D-469C-B1A2-21CB4C916A0F}"/>
                                            </p:graphicEl>
                                          </p:spTgt>
                                        </p:tgtEl>
                                        <p:attrNameLst>
                                          <p:attrName>style.visibility</p:attrName>
                                        </p:attrNameLst>
                                      </p:cBhvr>
                                      <p:to>
                                        <p:strVal val="visible"/>
                                      </p:to>
                                    </p:set>
                                    <p:animEffect transition="in" filter="fade">
                                      <p:cBhvr>
                                        <p:cTn id="23" dur="500"/>
                                        <p:tgtEl>
                                          <p:spTgt spid="6">
                                            <p:graphicEl>
                                              <a:dgm id="{8906E809-424D-469C-B1A2-21CB4C916A0F}"/>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A9AF23F4-913A-4680-A9A5-20820F66B5FD}"/>
                                            </p:graphicEl>
                                          </p:spTgt>
                                        </p:tgtEl>
                                        <p:attrNameLst>
                                          <p:attrName>style.visibility</p:attrName>
                                        </p:attrNameLst>
                                      </p:cBhvr>
                                      <p:to>
                                        <p:strVal val="visible"/>
                                      </p:to>
                                    </p:set>
                                    <p:animEffect transition="in" filter="fade">
                                      <p:cBhvr>
                                        <p:cTn id="27" dur="500"/>
                                        <p:tgtEl>
                                          <p:spTgt spid="6">
                                            <p:graphicEl>
                                              <a:dgm id="{A9AF23F4-913A-4680-A9A5-20820F66B5FD}"/>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graphicEl>
                                              <a:dgm id="{05A700D6-76F4-4EEC-912D-320D6BC1A9FE}"/>
                                            </p:graphicEl>
                                          </p:spTgt>
                                        </p:tgtEl>
                                        <p:attrNameLst>
                                          <p:attrName>style.visibility</p:attrName>
                                        </p:attrNameLst>
                                      </p:cBhvr>
                                      <p:to>
                                        <p:strVal val="visible"/>
                                      </p:to>
                                    </p:set>
                                    <p:animEffect transition="in" filter="fade">
                                      <p:cBhvr>
                                        <p:cTn id="31" dur="500"/>
                                        <p:tgtEl>
                                          <p:spTgt spid="6">
                                            <p:graphicEl>
                                              <a:dgm id="{05A700D6-76F4-4EEC-912D-320D6BC1A9FE}"/>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graphicEl>
                                              <a:dgm id="{68086081-7A85-4D25-8F58-0B7F1DD345B4}"/>
                                            </p:graphicEl>
                                          </p:spTgt>
                                        </p:tgtEl>
                                        <p:attrNameLst>
                                          <p:attrName>style.visibility</p:attrName>
                                        </p:attrNameLst>
                                      </p:cBhvr>
                                      <p:to>
                                        <p:strVal val="visible"/>
                                      </p:to>
                                    </p:set>
                                    <p:animEffect transition="in" filter="fade">
                                      <p:cBhvr>
                                        <p:cTn id="35" dur="500"/>
                                        <p:tgtEl>
                                          <p:spTgt spid="6">
                                            <p:graphicEl>
                                              <a:dgm id="{68086081-7A85-4D25-8F58-0B7F1DD345B4}"/>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graphicEl>
                                              <a:dgm id="{56D03D8E-9E35-4AEF-A972-64AF1A9629F0}"/>
                                            </p:graphicEl>
                                          </p:spTgt>
                                        </p:tgtEl>
                                        <p:attrNameLst>
                                          <p:attrName>style.visibility</p:attrName>
                                        </p:attrNameLst>
                                      </p:cBhvr>
                                      <p:to>
                                        <p:strVal val="visible"/>
                                      </p:to>
                                    </p:set>
                                    <p:animEffect transition="in" filter="fade">
                                      <p:cBhvr>
                                        <p:cTn id="39" dur="500"/>
                                        <p:tgtEl>
                                          <p:spTgt spid="6">
                                            <p:graphicEl>
                                              <a:dgm id="{56D03D8E-9E35-4AEF-A972-64AF1A9629F0}"/>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graphicEl>
                                              <a:dgm id="{6586EBDA-23EB-4183-AA10-3CA068B57242}"/>
                                            </p:graphicEl>
                                          </p:spTgt>
                                        </p:tgtEl>
                                        <p:attrNameLst>
                                          <p:attrName>style.visibility</p:attrName>
                                        </p:attrNameLst>
                                      </p:cBhvr>
                                      <p:to>
                                        <p:strVal val="visible"/>
                                      </p:to>
                                    </p:set>
                                    <p:animEffect transition="in" filter="fade">
                                      <p:cBhvr>
                                        <p:cTn id="43" dur="500"/>
                                        <p:tgtEl>
                                          <p:spTgt spid="6">
                                            <p:graphicEl>
                                              <a:dgm id="{6586EBDA-23EB-4183-AA10-3CA068B57242}"/>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graphicEl>
                                              <a:dgm id="{6778C074-F269-4A90-AE65-D75A65AD0F3A}"/>
                                            </p:graphicEl>
                                          </p:spTgt>
                                        </p:tgtEl>
                                        <p:attrNameLst>
                                          <p:attrName>style.visibility</p:attrName>
                                        </p:attrNameLst>
                                      </p:cBhvr>
                                      <p:to>
                                        <p:strVal val="visible"/>
                                      </p:to>
                                    </p:set>
                                    <p:animEffect transition="in" filter="fade">
                                      <p:cBhvr>
                                        <p:cTn id="47" dur="500"/>
                                        <p:tgtEl>
                                          <p:spTgt spid="6">
                                            <p:graphicEl>
                                              <a:dgm id="{6778C074-F269-4A90-AE65-D75A65AD0F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p:txBody>
          <a:bodyPr/>
          <a:lstStyle/>
          <a:p>
            <a:r>
              <a:rPr lang="en-US" dirty="0" smtClean="0"/>
              <a:t>Cheng Wei, Program Manager</a:t>
            </a:r>
            <a:endParaRPr lang="en-US" dirty="0"/>
          </a:p>
        </p:txBody>
      </p:sp>
      <p:sp>
        <p:nvSpPr>
          <p:cNvPr id="4" name="Title 3"/>
          <p:cNvSpPr>
            <a:spLocks noGrp="1"/>
          </p:cNvSpPr>
          <p:nvPr>
            <p:ph type="title"/>
          </p:nvPr>
        </p:nvSpPr>
        <p:spPr/>
        <p:txBody>
          <a:bodyPr/>
          <a:lstStyle/>
          <a:p>
            <a:r>
              <a:rPr lang="en-US" dirty="0" smtClean="0"/>
              <a:t>Virtual Machine Manager</a:t>
            </a:r>
            <a:endParaRPr lang="en-US" dirty="0"/>
          </a:p>
        </p:txBody>
      </p:sp>
    </p:spTree>
    <p:extLst>
      <p:ext uri="{BB962C8B-B14F-4D97-AF65-F5344CB8AC3E}">
        <p14:creationId xmlns:p14="http://schemas.microsoft.com/office/powerpoint/2010/main" val="1026626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482673" y="2829707"/>
            <a:ext cx="8082562" cy="861291"/>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chemeClr val="bg1">
                    <a:lumMod val="85000"/>
                  </a:schemeClr>
                </a:solidFill>
              </a:rPr>
              <a:t>Service </a:t>
            </a:r>
            <a:endParaRPr lang="en-US" dirty="0" smtClean="0">
              <a:solidFill>
                <a:schemeClr val="bg1">
                  <a:lumMod val="85000"/>
                </a:schemeClr>
              </a:solidFill>
            </a:endParaRPr>
          </a:p>
          <a:p>
            <a:pPr defTabSz="932123" fontAlgn="base">
              <a:spcBef>
                <a:spcPct val="0"/>
              </a:spcBef>
              <a:spcAft>
                <a:spcPct val="0"/>
              </a:spcAft>
            </a:pPr>
            <a:r>
              <a:rPr lang="en-US" dirty="0" smtClean="0">
                <a:solidFill>
                  <a:schemeClr val="bg1">
                    <a:lumMod val="85000"/>
                  </a:schemeClr>
                </a:solidFill>
              </a:rPr>
              <a:t>Management</a:t>
            </a:r>
            <a:r>
              <a:rPr lang="en-US" dirty="0">
                <a:solidFill>
                  <a:schemeClr val="bg1">
                    <a:lumMod val="85000"/>
                  </a:schemeClr>
                </a:solidFill>
              </a:rPr>
              <a:t> </a:t>
            </a:r>
            <a:r>
              <a:rPr lang="en-US" dirty="0" smtClean="0">
                <a:solidFill>
                  <a:schemeClr val="bg1">
                    <a:lumMod val="85000"/>
                  </a:schemeClr>
                </a:solidFill>
              </a:rPr>
              <a:t>API</a:t>
            </a:r>
            <a:endParaRPr lang="en-US" dirty="0">
              <a:solidFill>
                <a:schemeClr val="bg1">
                  <a:lumMod val="85000"/>
                </a:schemeClr>
              </a:solidFill>
            </a:endParaRPr>
          </a:p>
        </p:txBody>
      </p:sp>
      <p:sp>
        <p:nvSpPr>
          <p:cNvPr id="61" name="Rectangle 60"/>
          <p:cNvSpPr/>
          <p:nvPr/>
        </p:nvSpPr>
        <p:spPr bwMode="auto">
          <a:xfrm>
            <a:off x="4937119" y="2862855"/>
            <a:ext cx="3501091" cy="770967"/>
          </a:xfrm>
          <a:prstGeom prst="rect">
            <a:avLst/>
          </a:prstGeom>
          <a:solidFill>
            <a:schemeClr val="tx1">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60" name="Rectangle 59"/>
          <p:cNvSpPr/>
          <p:nvPr/>
        </p:nvSpPr>
        <p:spPr bwMode="auto">
          <a:xfrm>
            <a:off x="2661383" y="2865382"/>
            <a:ext cx="2026146" cy="770967"/>
          </a:xfrm>
          <a:prstGeom prst="rect">
            <a:avLst/>
          </a:prstGeom>
          <a:solidFill>
            <a:schemeClr val="tx1">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45" name="Rectangle 44"/>
          <p:cNvSpPr/>
          <p:nvPr/>
        </p:nvSpPr>
        <p:spPr bwMode="auto">
          <a:xfrm>
            <a:off x="476543" y="1894416"/>
            <a:ext cx="8082562" cy="882229"/>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chemeClr val="bg1">
                    <a:lumMod val="85000"/>
                  </a:schemeClr>
                </a:solidFill>
              </a:rPr>
              <a:t>Management </a:t>
            </a:r>
          </a:p>
          <a:p>
            <a:pPr defTabSz="932123" fontAlgn="base">
              <a:spcBef>
                <a:spcPct val="0"/>
              </a:spcBef>
              <a:spcAft>
                <a:spcPct val="0"/>
              </a:spcAft>
            </a:pPr>
            <a:r>
              <a:rPr lang="en-US" dirty="0">
                <a:solidFill>
                  <a:schemeClr val="bg1">
                    <a:lumMod val="85000"/>
                  </a:schemeClr>
                </a:solidFill>
              </a:rPr>
              <a:t>Portal</a:t>
            </a:r>
          </a:p>
        </p:txBody>
      </p:sp>
      <p:sp>
        <p:nvSpPr>
          <p:cNvPr id="58" name="Rectangle 57"/>
          <p:cNvSpPr/>
          <p:nvPr/>
        </p:nvSpPr>
        <p:spPr bwMode="auto">
          <a:xfrm>
            <a:off x="4929376" y="1942936"/>
            <a:ext cx="3508835" cy="775705"/>
          </a:xfrm>
          <a:prstGeom prst="rect">
            <a:avLst/>
          </a:prstGeom>
          <a:solidFill>
            <a:schemeClr val="tx1">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57" name="Rectangle 56"/>
          <p:cNvSpPr/>
          <p:nvPr/>
        </p:nvSpPr>
        <p:spPr bwMode="auto">
          <a:xfrm>
            <a:off x="2650733" y="1944960"/>
            <a:ext cx="2026146" cy="775705"/>
          </a:xfrm>
          <a:prstGeom prst="rect">
            <a:avLst/>
          </a:prstGeom>
          <a:solidFill>
            <a:schemeClr val="tx1">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29" name="Rectangle 28"/>
          <p:cNvSpPr/>
          <p:nvPr/>
        </p:nvSpPr>
        <p:spPr>
          <a:xfrm>
            <a:off x="4632661" y="4517480"/>
            <a:ext cx="3926444" cy="2341680"/>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a:solidFill>
                <a:srgbClr val="FFFFFF"/>
              </a:solidFill>
            </a:endParaRPr>
          </a:p>
        </p:txBody>
      </p:sp>
      <p:sp>
        <p:nvSpPr>
          <p:cNvPr id="30" name="TextBox 29"/>
          <p:cNvSpPr txBox="1"/>
          <p:nvPr/>
        </p:nvSpPr>
        <p:spPr>
          <a:xfrm>
            <a:off x="4631200" y="4517678"/>
            <a:ext cx="884700" cy="345271"/>
          </a:xfrm>
          <a:prstGeom prst="rect">
            <a:avLst/>
          </a:prstGeom>
          <a:noFill/>
        </p:spPr>
        <p:txBody>
          <a:bodyPr wrap="none" lIns="93237" tIns="46619" rIns="93237" bIns="46619" rtlCol="0">
            <a:spAutoFit/>
          </a:bodyPr>
          <a:lstStyle/>
          <a:p>
            <a:r>
              <a:rPr lang="en-US" sz="1600" dirty="0">
                <a:solidFill>
                  <a:srgbClr val="FFFFFF"/>
                </a:solidFill>
              </a:rPr>
              <a:t>Stamp2</a:t>
            </a:r>
          </a:p>
        </p:txBody>
      </p:sp>
      <p:sp>
        <p:nvSpPr>
          <p:cNvPr id="40" name="TextBox 39"/>
          <p:cNvSpPr txBox="1"/>
          <p:nvPr/>
        </p:nvSpPr>
        <p:spPr>
          <a:xfrm>
            <a:off x="5967602" y="5899726"/>
            <a:ext cx="1253701" cy="298177"/>
          </a:xfrm>
          <a:prstGeom prst="rect">
            <a:avLst/>
          </a:prstGeom>
          <a:noFill/>
        </p:spPr>
        <p:txBody>
          <a:bodyPr wrap="none" lIns="93237" tIns="46619" rIns="93237" bIns="46619" rtlCol="0">
            <a:spAutoFit/>
          </a:bodyPr>
          <a:lstStyle/>
          <a:p>
            <a:r>
              <a:rPr lang="en-US" sz="1300" dirty="0">
                <a:solidFill>
                  <a:srgbClr val="FFFFFF"/>
                </a:solidFill>
              </a:rPr>
              <a:t>VMM Server 2</a:t>
            </a:r>
          </a:p>
        </p:txBody>
      </p:sp>
      <p:pic>
        <p:nvPicPr>
          <p:cNvPr id="73"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146821" y="4535354"/>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180555" y="4571750"/>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5255600" y="4571750"/>
            <a:ext cx="767410" cy="525046"/>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3546032" y="6498402"/>
            <a:ext cx="518605" cy="298177"/>
          </a:xfrm>
          <a:prstGeom prst="rect">
            <a:avLst/>
          </a:prstGeom>
          <a:noFill/>
        </p:spPr>
        <p:txBody>
          <a:bodyPr wrap="none" lIns="93237" tIns="46619" rIns="93237" bIns="46619" rtlCol="0">
            <a:spAutoFit/>
          </a:bodyPr>
          <a:lstStyle/>
          <a:p>
            <a:r>
              <a:rPr lang="en-US" sz="1300" dirty="0">
                <a:solidFill>
                  <a:srgbClr val="FFFFFF"/>
                </a:solidFill>
              </a:rPr>
              <a:t>VMs</a:t>
            </a:r>
          </a:p>
        </p:txBody>
      </p:sp>
      <p:sp>
        <p:nvSpPr>
          <p:cNvPr id="82" name="Rectangle 81"/>
          <p:cNvSpPr/>
          <p:nvPr/>
        </p:nvSpPr>
        <p:spPr>
          <a:xfrm>
            <a:off x="476542" y="4517480"/>
            <a:ext cx="3881839" cy="2341680"/>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83" name="TextBox 82"/>
          <p:cNvSpPr txBox="1"/>
          <p:nvPr/>
        </p:nvSpPr>
        <p:spPr>
          <a:xfrm>
            <a:off x="424557" y="4495992"/>
            <a:ext cx="884700" cy="345271"/>
          </a:xfrm>
          <a:prstGeom prst="rect">
            <a:avLst/>
          </a:prstGeom>
          <a:noFill/>
        </p:spPr>
        <p:txBody>
          <a:bodyPr wrap="none" lIns="93237" tIns="46619" rIns="93237" bIns="46619" rtlCol="0">
            <a:spAutoFit/>
          </a:bodyPr>
          <a:lstStyle/>
          <a:p>
            <a:r>
              <a:rPr lang="en-US" sz="1600" dirty="0">
                <a:solidFill>
                  <a:srgbClr val="FFFFFF"/>
                </a:solidFill>
              </a:rPr>
              <a:t>Stamp1</a:t>
            </a:r>
          </a:p>
        </p:txBody>
      </p:sp>
      <p:sp>
        <p:nvSpPr>
          <p:cNvPr id="85" name="TextBox 84"/>
          <p:cNvSpPr txBox="1"/>
          <p:nvPr/>
        </p:nvSpPr>
        <p:spPr>
          <a:xfrm>
            <a:off x="1980326" y="5863948"/>
            <a:ext cx="1253701" cy="298177"/>
          </a:xfrm>
          <a:prstGeom prst="rect">
            <a:avLst/>
          </a:prstGeom>
          <a:noFill/>
        </p:spPr>
        <p:txBody>
          <a:bodyPr wrap="none" lIns="93237" tIns="46619" rIns="93237" bIns="46619" rtlCol="0">
            <a:spAutoFit/>
          </a:bodyPr>
          <a:lstStyle/>
          <a:p>
            <a:r>
              <a:rPr lang="en-US" sz="1300" dirty="0">
                <a:solidFill>
                  <a:srgbClr val="FFFFFF"/>
                </a:solidFill>
              </a:rPr>
              <a:t>VMM Server 1</a:t>
            </a:r>
          </a:p>
        </p:txBody>
      </p:sp>
      <p:pic>
        <p:nvPicPr>
          <p:cNvPr id="89"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13781" y="6122981"/>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2105" y="6123323"/>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284" y="6132704"/>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55152" y="4542591"/>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093231" y="4535354"/>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98666" y="4537501"/>
            <a:ext cx="767410" cy="52504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8923816" y="5289163"/>
            <a:ext cx="3476673" cy="553998"/>
          </a:xfrm>
          <a:prstGeom prst="rect">
            <a:avLst/>
          </a:prstGeom>
          <a:noFill/>
        </p:spPr>
        <p:txBody>
          <a:bodyPr wrap="square" lIns="0" tIns="0" rIns="0" bIns="0" rtlCol="0">
            <a:spAutoFit/>
          </a:bodyPr>
          <a:lstStyle/>
          <a:p>
            <a:pPr marL="0" lvl="1"/>
            <a:r>
              <a:rPr lang="en-US" b="1" dirty="0"/>
              <a:t>Stamp</a:t>
            </a:r>
            <a:r>
              <a:rPr lang="en-US" dirty="0"/>
              <a:t> scale unit each with management and host capacity</a:t>
            </a:r>
          </a:p>
        </p:txBody>
      </p:sp>
      <p:sp>
        <p:nvSpPr>
          <p:cNvPr id="70" name="Title 1"/>
          <p:cNvSpPr>
            <a:spLocks noGrp="1"/>
          </p:cNvSpPr>
          <p:nvPr>
            <p:ph type="title"/>
          </p:nvPr>
        </p:nvSpPr>
        <p:spPr>
          <a:xfrm>
            <a:off x="189573" y="196295"/>
            <a:ext cx="10226475" cy="1083956"/>
          </a:xfrm>
        </p:spPr>
        <p:txBody>
          <a:bodyPr>
            <a:normAutofit fontScale="90000"/>
          </a:bodyPr>
          <a:lstStyle/>
          <a:p>
            <a:r>
              <a:rPr lang="en-US" dirty="0" smtClean="0"/>
              <a:t>Multi-tenant </a:t>
            </a:r>
            <a:r>
              <a:rPr lang="en-US" dirty="0" err="1" smtClean="0"/>
              <a:t>IaaS</a:t>
            </a:r>
            <a:r>
              <a:rPr lang="en-US" dirty="0" smtClean="0"/>
              <a:t> Cloud Architecture</a:t>
            </a:r>
            <a:endParaRPr lang="en-US" dirty="0"/>
          </a:p>
        </p:txBody>
      </p:sp>
      <p:pic>
        <p:nvPicPr>
          <p:cNvPr id="6" name="Picture 5"/>
          <p:cNvPicPr>
            <a:picLocks noChangeAspect="1"/>
          </p:cNvPicPr>
          <p:nvPr/>
        </p:nvPicPr>
        <p:blipFill>
          <a:blip r:embed="rId6"/>
          <a:stretch>
            <a:fillRect/>
          </a:stretch>
        </p:blipFill>
        <p:spPr>
          <a:xfrm>
            <a:off x="2249272" y="5201138"/>
            <a:ext cx="772742" cy="707594"/>
          </a:xfrm>
          <a:prstGeom prst="rect">
            <a:avLst/>
          </a:prstGeom>
        </p:spPr>
      </p:pic>
      <p:pic>
        <p:nvPicPr>
          <p:cNvPr id="55" name="Picture 54"/>
          <p:cNvPicPr>
            <a:picLocks noChangeAspect="1"/>
          </p:cNvPicPr>
          <p:nvPr/>
        </p:nvPicPr>
        <p:blipFill>
          <a:blip r:embed="rId6"/>
          <a:stretch>
            <a:fillRect/>
          </a:stretch>
        </p:blipFill>
        <p:spPr>
          <a:xfrm>
            <a:off x="6173739" y="5243294"/>
            <a:ext cx="772742" cy="707594"/>
          </a:xfrm>
          <a:prstGeom prst="rect">
            <a:avLst/>
          </a:prstGeom>
        </p:spPr>
      </p:pic>
      <p:sp>
        <p:nvSpPr>
          <p:cNvPr id="7" name="TextBox 6"/>
          <p:cNvSpPr txBox="1"/>
          <p:nvPr/>
        </p:nvSpPr>
        <p:spPr>
          <a:xfrm>
            <a:off x="776298" y="6520291"/>
            <a:ext cx="968917"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Compute</a:t>
            </a:r>
          </a:p>
        </p:txBody>
      </p:sp>
      <p:pic>
        <p:nvPicPr>
          <p:cNvPr id="80" name="Picture 79"/>
          <p:cNvPicPr>
            <a:picLocks noChangeAspect="1"/>
          </p:cNvPicPr>
          <p:nvPr/>
        </p:nvPicPr>
        <p:blipFill>
          <a:blip r:embed="rId7"/>
          <a:stretch>
            <a:fillRect/>
          </a:stretch>
        </p:blipFill>
        <p:spPr>
          <a:xfrm>
            <a:off x="3437623" y="6145145"/>
            <a:ext cx="811572" cy="458935"/>
          </a:xfrm>
          <a:prstGeom prst="rect">
            <a:avLst/>
          </a:prstGeom>
        </p:spPr>
      </p:pic>
      <p:sp>
        <p:nvSpPr>
          <p:cNvPr id="98" name="TextBox 97"/>
          <p:cNvSpPr txBox="1"/>
          <p:nvPr/>
        </p:nvSpPr>
        <p:spPr>
          <a:xfrm>
            <a:off x="2204311" y="6469408"/>
            <a:ext cx="850599"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Storage</a:t>
            </a:r>
          </a:p>
        </p:txBody>
      </p:sp>
      <p:sp>
        <p:nvSpPr>
          <p:cNvPr id="99" name="TextBox 98"/>
          <p:cNvSpPr txBox="1"/>
          <p:nvPr/>
        </p:nvSpPr>
        <p:spPr>
          <a:xfrm>
            <a:off x="3396136" y="6514792"/>
            <a:ext cx="915743"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Network</a:t>
            </a:r>
          </a:p>
        </p:txBody>
      </p:sp>
      <p:pic>
        <p:nvPicPr>
          <p:cNvPr id="103" name="Picture 102"/>
          <p:cNvPicPr>
            <a:picLocks noChangeAspect="1"/>
          </p:cNvPicPr>
          <p:nvPr/>
        </p:nvPicPr>
        <p:blipFill>
          <a:blip r:embed="rId8"/>
          <a:stretch>
            <a:fillRect/>
          </a:stretch>
        </p:blipFill>
        <p:spPr>
          <a:xfrm>
            <a:off x="2160253" y="6260526"/>
            <a:ext cx="899309" cy="97186"/>
          </a:xfrm>
          <a:prstGeom prst="rect">
            <a:avLst/>
          </a:prstGeom>
        </p:spPr>
      </p:pic>
      <p:pic>
        <p:nvPicPr>
          <p:cNvPr id="104" name="Picture 103"/>
          <p:cNvPicPr>
            <a:picLocks noChangeAspect="1"/>
          </p:cNvPicPr>
          <p:nvPr/>
        </p:nvPicPr>
        <p:blipFill>
          <a:blip r:embed="rId9"/>
          <a:stretch>
            <a:fillRect/>
          </a:stretch>
        </p:blipFill>
        <p:spPr>
          <a:xfrm>
            <a:off x="2167664" y="6364968"/>
            <a:ext cx="899309" cy="97186"/>
          </a:xfrm>
          <a:prstGeom prst="rect">
            <a:avLst/>
          </a:prstGeom>
        </p:spPr>
      </p:pic>
      <p:pic>
        <p:nvPicPr>
          <p:cNvPr id="105" name="Picture 104"/>
          <p:cNvPicPr>
            <a:picLocks noChangeAspect="1"/>
          </p:cNvPicPr>
          <p:nvPr/>
        </p:nvPicPr>
        <p:blipFill>
          <a:blip r:embed="rId10"/>
          <a:stretch>
            <a:fillRect/>
          </a:stretch>
        </p:blipFill>
        <p:spPr>
          <a:xfrm>
            <a:off x="2160503" y="6462155"/>
            <a:ext cx="899309" cy="97186"/>
          </a:xfrm>
          <a:prstGeom prst="rect">
            <a:avLst/>
          </a:prstGeom>
        </p:spPr>
      </p:pic>
      <p:pic>
        <p:nvPicPr>
          <p:cNvPr id="117"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65533" y="6111146"/>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4895" y="6123323"/>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C:\Users\jballard\AppData\Local\Microsoft\Windows\Temporary Internet Files\Content.IE5\JK1J3I4Z\MC900435242[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43075" y="6155342"/>
            <a:ext cx="427788" cy="642555"/>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p:cNvSpPr txBox="1"/>
          <p:nvPr/>
        </p:nvSpPr>
        <p:spPr>
          <a:xfrm>
            <a:off x="4719089" y="6520291"/>
            <a:ext cx="968917"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Compute</a:t>
            </a:r>
          </a:p>
        </p:txBody>
      </p:sp>
      <p:pic>
        <p:nvPicPr>
          <p:cNvPr id="121" name="Picture 120"/>
          <p:cNvPicPr>
            <a:picLocks noChangeAspect="1"/>
          </p:cNvPicPr>
          <p:nvPr/>
        </p:nvPicPr>
        <p:blipFill>
          <a:blip r:embed="rId7"/>
          <a:stretch>
            <a:fillRect/>
          </a:stretch>
        </p:blipFill>
        <p:spPr>
          <a:xfrm>
            <a:off x="7380413" y="6145145"/>
            <a:ext cx="811572" cy="458935"/>
          </a:xfrm>
          <a:prstGeom prst="rect">
            <a:avLst/>
          </a:prstGeom>
        </p:spPr>
      </p:pic>
      <p:sp>
        <p:nvSpPr>
          <p:cNvPr id="122" name="TextBox 121"/>
          <p:cNvSpPr txBox="1"/>
          <p:nvPr/>
        </p:nvSpPr>
        <p:spPr>
          <a:xfrm>
            <a:off x="6147102" y="6469408"/>
            <a:ext cx="850599"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Storage</a:t>
            </a:r>
          </a:p>
        </p:txBody>
      </p:sp>
      <p:sp>
        <p:nvSpPr>
          <p:cNvPr id="123" name="TextBox 122"/>
          <p:cNvSpPr txBox="1"/>
          <p:nvPr/>
        </p:nvSpPr>
        <p:spPr>
          <a:xfrm>
            <a:off x="7334722" y="6531657"/>
            <a:ext cx="915743"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rgbClr val="FFFFFF"/>
                </a:solidFill>
              </a:rPr>
              <a:t>Network</a:t>
            </a:r>
          </a:p>
        </p:txBody>
      </p:sp>
      <p:pic>
        <p:nvPicPr>
          <p:cNvPr id="124" name="Picture 123"/>
          <p:cNvPicPr>
            <a:picLocks noChangeAspect="1"/>
          </p:cNvPicPr>
          <p:nvPr/>
        </p:nvPicPr>
        <p:blipFill>
          <a:blip r:embed="rId8"/>
          <a:stretch>
            <a:fillRect/>
          </a:stretch>
        </p:blipFill>
        <p:spPr>
          <a:xfrm>
            <a:off x="6103044" y="6260526"/>
            <a:ext cx="899309" cy="97186"/>
          </a:xfrm>
          <a:prstGeom prst="rect">
            <a:avLst/>
          </a:prstGeom>
        </p:spPr>
      </p:pic>
      <p:pic>
        <p:nvPicPr>
          <p:cNvPr id="125" name="Picture 124"/>
          <p:cNvPicPr>
            <a:picLocks noChangeAspect="1"/>
          </p:cNvPicPr>
          <p:nvPr/>
        </p:nvPicPr>
        <p:blipFill>
          <a:blip r:embed="rId9"/>
          <a:stretch>
            <a:fillRect/>
          </a:stretch>
        </p:blipFill>
        <p:spPr>
          <a:xfrm>
            <a:off x="6110455" y="6364968"/>
            <a:ext cx="899309" cy="97186"/>
          </a:xfrm>
          <a:prstGeom prst="rect">
            <a:avLst/>
          </a:prstGeom>
        </p:spPr>
      </p:pic>
      <p:pic>
        <p:nvPicPr>
          <p:cNvPr id="126" name="Picture 125"/>
          <p:cNvPicPr>
            <a:picLocks noChangeAspect="1"/>
          </p:cNvPicPr>
          <p:nvPr/>
        </p:nvPicPr>
        <p:blipFill>
          <a:blip r:embed="rId10"/>
          <a:stretch>
            <a:fillRect/>
          </a:stretch>
        </p:blipFill>
        <p:spPr>
          <a:xfrm>
            <a:off x="6103294" y="6462155"/>
            <a:ext cx="899309" cy="97186"/>
          </a:xfrm>
          <a:prstGeom prst="rect">
            <a:avLst/>
          </a:prstGeom>
        </p:spPr>
      </p:pic>
      <p:pic>
        <p:nvPicPr>
          <p:cNvPr id="2" name="Picture 1"/>
          <p:cNvPicPr>
            <a:picLocks noChangeAspect="1"/>
          </p:cNvPicPr>
          <p:nvPr/>
        </p:nvPicPr>
        <p:blipFill>
          <a:blip r:embed="rId11">
            <a:lum bright="70000" contrast="-70000"/>
          </a:blip>
          <a:stretch>
            <a:fillRect/>
          </a:stretch>
        </p:blipFill>
        <p:spPr>
          <a:xfrm>
            <a:off x="2798135" y="2148725"/>
            <a:ext cx="697500" cy="408000"/>
          </a:xfrm>
          <a:prstGeom prst="rect">
            <a:avLst/>
          </a:prstGeom>
        </p:spPr>
      </p:pic>
      <p:pic>
        <p:nvPicPr>
          <p:cNvPr id="8" name="Picture 7"/>
          <p:cNvPicPr>
            <a:picLocks noChangeAspect="1"/>
          </p:cNvPicPr>
          <p:nvPr/>
        </p:nvPicPr>
        <p:blipFill>
          <a:blip r:embed="rId12">
            <a:lum bright="70000" contrast="-70000"/>
          </a:blip>
          <a:stretch>
            <a:fillRect/>
          </a:stretch>
        </p:blipFill>
        <p:spPr>
          <a:xfrm>
            <a:off x="6040382" y="2188866"/>
            <a:ext cx="697500" cy="408000"/>
          </a:xfrm>
          <a:prstGeom prst="rect">
            <a:avLst/>
          </a:prstGeom>
        </p:spPr>
      </p:pic>
      <p:sp>
        <p:nvSpPr>
          <p:cNvPr id="9" name="Rectangle 8"/>
          <p:cNvSpPr/>
          <p:nvPr/>
        </p:nvSpPr>
        <p:spPr>
          <a:xfrm>
            <a:off x="3662885" y="1927487"/>
            <a:ext cx="901050" cy="845684"/>
          </a:xfrm>
          <a:prstGeom prst="rect">
            <a:avLst/>
          </a:prstGeom>
        </p:spPr>
        <p:txBody>
          <a:bodyPr wrap="none" lIns="91424" tIns="45710" rIns="91424" bIns="45710">
            <a:spAutoFit/>
          </a:bodyPr>
          <a:lstStyle/>
          <a:p>
            <a:r>
              <a:rPr lang="en-US" sz="1600" dirty="0">
                <a:solidFill>
                  <a:schemeClr val="bg1">
                    <a:lumMod val="85000"/>
                  </a:schemeClr>
                </a:solidFill>
              </a:rPr>
              <a:t>Service </a:t>
            </a:r>
          </a:p>
          <a:p>
            <a:r>
              <a:rPr lang="en-US" sz="1600" dirty="0">
                <a:solidFill>
                  <a:schemeClr val="bg1">
                    <a:lumMod val="85000"/>
                  </a:schemeClr>
                </a:solidFill>
              </a:rPr>
              <a:t>Admin </a:t>
            </a:r>
          </a:p>
          <a:p>
            <a:r>
              <a:rPr lang="en-US" sz="1600" dirty="0">
                <a:solidFill>
                  <a:schemeClr val="bg1">
                    <a:lumMod val="85000"/>
                  </a:schemeClr>
                </a:solidFill>
              </a:rPr>
              <a:t>Portal</a:t>
            </a:r>
          </a:p>
        </p:txBody>
      </p:sp>
      <p:sp>
        <p:nvSpPr>
          <p:cNvPr id="50" name="Rectangle 49"/>
          <p:cNvSpPr/>
          <p:nvPr/>
        </p:nvSpPr>
        <p:spPr>
          <a:xfrm>
            <a:off x="6768817" y="2038756"/>
            <a:ext cx="794241" cy="594561"/>
          </a:xfrm>
          <a:prstGeom prst="rect">
            <a:avLst/>
          </a:prstGeom>
        </p:spPr>
        <p:txBody>
          <a:bodyPr wrap="none" lIns="91424" tIns="45710" rIns="91424" bIns="45710">
            <a:spAutoFit/>
          </a:bodyPr>
          <a:lstStyle/>
          <a:p>
            <a:r>
              <a:rPr lang="en-US" sz="1600" dirty="0">
                <a:solidFill>
                  <a:schemeClr val="bg1">
                    <a:lumMod val="85000"/>
                  </a:schemeClr>
                </a:solidFill>
              </a:rPr>
              <a:t>Tenant</a:t>
            </a:r>
          </a:p>
          <a:p>
            <a:r>
              <a:rPr lang="en-US" sz="1600" dirty="0">
                <a:solidFill>
                  <a:schemeClr val="bg1">
                    <a:lumMod val="85000"/>
                  </a:schemeClr>
                </a:solidFill>
              </a:rPr>
              <a:t>Portal</a:t>
            </a:r>
          </a:p>
        </p:txBody>
      </p:sp>
      <p:cxnSp>
        <p:nvCxnSpPr>
          <p:cNvPr id="13" name="Straight Connector 12"/>
          <p:cNvCxnSpPr/>
          <p:nvPr/>
        </p:nvCxnSpPr>
        <p:spPr>
          <a:xfrm>
            <a:off x="7054787" y="3165164"/>
            <a:ext cx="0" cy="292388"/>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6978634" y="3038176"/>
            <a:ext cx="152309" cy="111255"/>
          </a:xfrm>
          <a:prstGeom prst="ellipse">
            <a:avLst/>
          </a:pr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6" name="Rectangle 55"/>
          <p:cNvSpPr/>
          <p:nvPr/>
        </p:nvSpPr>
        <p:spPr>
          <a:xfrm>
            <a:off x="7272243" y="2971925"/>
            <a:ext cx="1015313" cy="594561"/>
          </a:xfrm>
          <a:prstGeom prst="rect">
            <a:avLst/>
          </a:prstGeom>
        </p:spPr>
        <p:txBody>
          <a:bodyPr wrap="none" lIns="91424" tIns="45710" rIns="91424" bIns="45710">
            <a:spAutoFit/>
          </a:bodyPr>
          <a:lstStyle/>
          <a:p>
            <a:r>
              <a:rPr lang="en-US" sz="1600" dirty="0">
                <a:solidFill>
                  <a:schemeClr val="bg1">
                    <a:lumMod val="85000"/>
                  </a:schemeClr>
                </a:solidFill>
              </a:rPr>
              <a:t>Public</a:t>
            </a:r>
          </a:p>
          <a:p>
            <a:r>
              <a:rPr lang="en-US" sz="1600" dirty="0">
                <a:solidFill>
                  <a:schemeClr val="bg1">
                    <a:lumMod val="85000"/>
                  </a:schemeClr>
                </a:solidFill>
              </a:rPr>
              <a:t>Endpoint</a:t>
            </a:r>
          </a:p>
        </p:txBody>
      </p:sp>
      <p:pic>
        <p:nvPicPr>
          <p:cNvPr id="15" name="Picture 14"/>
          <p:cNvPicPr>
            <a:picLocks noChangeAspect="1"/>
          </p:cNvPicPr>
          <p:nvPr/>
        </p:nvPicPr>
        <p:blipFill>
          <a:blip r:embed="rId13">
            <a:lum bright="70000" contrast="-70000"/>
          </a:blip>
          <a:stretch>
            <a:fillRect/>
          </a:stretch>
        </p:blipFill>
        <p:spPr>
          <a:xfrm>
            <a:off x="2775473" y="3020089"/>
            <a:ext cx="697500" cy="496400"/>
          </a:xfrm>
          <a:prstGeom prst="rect">
            <a:avLst/>
          </a:prstGeom>
        </p:spPr>
      </p:pic>
      <p:pic>
        <p:nvPicPr>
          <p:cNvPr id="16" name="Picture 15"/>
          <p:cNvPicPr>
            <a:picLocks noChangeAspect="1"/>
          </p:cNvPicPr>
          <p:nvPr/>
        </p:nvPicPr>
        <p:blipFill>
          <a:blip r:embed="rId14">
            <a:lum bright="70000" contrast="-70000"/>
          </a:blip>
          <a:stretch>
            <a:fillRect/>
          </a:stretch>
        </p:blipFill>
        <p:spPr>
          <a:xfrm>
            <a:off x="5164954" y="2984889"/>
            <a:ext cx="697500" cy="496400"/>
          </a:xfrm>
          <a:prstGeom prst="rect">
            <a:avLst/>
          </a:prstGeom>
        </p:spPr>
      </p:pic>
      <p:sp>
        <p:nvSpPr>
          <p:cNvPr id="59" name="Rectangle 58"/>
          <p:cNvSpPr/>
          <p:nvPr/>
        </p:nvSpPr>
        <p:spPr>
          <a:xfrm>
            <a:off x="5946768" y="2972632"/>
            <a:ext cx="794241" cy="594561"/>
          </a:xfrm>
          <a:prstGeom prst="rect">
            <a:avLst/>
          </a:prstGeom>
        </p:spPr>
        <p:txBody>
          <a:bodyPr wrap="none" lIns="91424" tIns="45710" rIns="91424" bIns="45710">
            <a:spAutoFit/>
          </a:bodyPr>
          <a:lstStyle/>
          <a:p>
            <a:r>
              <a:rPr lang="en-US" sz="1600" dirty="0">
                <a:solidFill>
                  <a:schemeClr val="bg1">
                    <a:lumMod val="85000"/>
                  </a:schemeClr>
                </a:solidFill>
              </a:rPr>
              <a:t>Tenant</a:t>
            </a:r>
          </a:p>
          <a:p>
            <a:r>
              <a:rPr lang="en-US" sz="1600" dirty="0">
                <a:solidFill>
                  <a:schemeClr val="bg1">
                    <a:lumMod val="85000"/>
                  </a:schemeClr>
                </a:solidFill>
              </a:rPr>
              <a:t>API</a:t>
            </a:r>
          </a:p>
        </p:txBody>
      </p:sp>
      <p:sp>
        <p:nvSpPr>
          <p:cNvPr id="62" name="Rectangle 61"/>
          <p:cNvSpPr/>
          <p:nvPr/>
        </p:nvSpPr>
        <p:spPr>
          <a:xfrm>
            <a:off x="3513227" y="2947224"/>
            <a:ext cx="1157571" cy="594561"/>
          </a:xfrm>
          <a:prstGeom prst="rect">
            <a:avLst/>
          </a:prstGeom>
        </p:spPr>
        <p:txBody>
          <a:bodyPr wrap="none" lIns="91424" tIns="45710" rIns="91424" bIns="45710">
            <a:spAutoFit/>
          </a:bodyPr>
          <a:lstStyle/>
          <a:p>
            <a:r>
              <a:rPr lang="en-US" sz="1600" dirty="0">
                <a:solidFill>
                  <a:schemeClr val="bg1">
                    <a:lumMod val="85000"/>
                  </a:schemeClr>
                </a:solidFill>
              </a:rPr>
              <a:t>Service </a:t>
            </a:r>
          </a:p>
          <a:p>
            <a:r>
              <a:rPr lang="en-US" sz="1600" dirty="0">
                <a:solidFill>
                  <a:schemeClr val="bg1">
                    <a:lumMod val="85000"/>
                  </a:schemeClr>
                </a:solidFill>
              </a:rPr>
              <a:t>Admin API</a:t>
            </a:r>
          </a:p>
        </p:txBody>
      </p:sp>
      <p:pic>
        <p:nvPicPr>
          <p:cNvPr id="63" name="Picture 62"/>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231810" y="1059421"/>
            <a:ext cx="609653" cy="990686"/>
          </a:xfrm>
          <a:prstGeom prst="rect">
            <a:avLst/>
          </a:prstGeom>
        </p:spPr>
      </p:pic>
      <p:sp>
        <p:nvSpPr>
          <p:cNvPr id="11" name="Rectangle 10"/>
          <p:cNvSpPr/>
          <p:nvPr/>
        </p:nvSpPr>
        <p:spPr>
          <a:xfrm>
            <a:off x="8812510" y="1896525"/>
            <a:ext cx="3498201" cy="646331"/>
          </a:xfrm>
          <a:prstGeom prst="rect">
            <a:avLst/>
          </a:prstGeom>
        </p:spPr>
        <p:txBody>
          <a:bodyPr wrap="square">
            <a:spAutoFit/>
          </a:bodyPr>
          <a:lstStyle/>
          <a:p>
            <a:r>
              <a:rPr lang="en-US" b="1" dirty="0">
                <a:solidFill>
                  <a:schemeClr val="bg1">
                    <a:lumMod val="85000"/>
                  </a:schemeClr>
                </a:solidFill>
              </a:rPr>
              <a:t>Management Portal </a:t>
            </a:r>
            <a:r>
              <a:rPr lang="en-US" dirty="0">
                <a:solidFill>
                  <a:schemeClr val="bg1">
                    <a:lumMod val="85000"/>
                  </a:schemeClr>
                </a:solidFill>
              </a:rPr>
              <a:t>Tenant and Service Admin UI</a:t>
            </a:r>
          </a:p>
        </p:txBody>
      </p:sp>
      <p:sp>
        <p:nvSpPr>
          <p:cNvPr id="12" name="Rectangle 11"/>
          <p:cNvSpPr/>
          <p:nvPr/>
        </p:nvSpPr>
        <p:spPr>
          <a:xfrm>
            <a:off x="8812510" y="2786293"/>
            <a:ext cx="3498201" cy="923330"/>
          </a:xfrm>
          <a:prstGeom prst="rect">
            <a:avLst/>
          </a:prstGeom>
        </p:spPr>
        <p:txBody>
          <a:bodyPr wrap="square">
            <a:spAutoFit/>
          </a:bodyPr>
          <a:lstStyle/>
          <a:p>
            <a:r>
              <a:rPr lang="en-US" b="1" dirty="0">
                <a:solidFill>
                  <a:schemeClr val="bg1">
                    <a:lumMod val="85000"/>
                  </a:schemeClr>
                </a:solidFill>
              </a:rPr>
              <a:t>Service Management API </a:t>
            </a:r>
            <a:r>
              <a:rPr lang="en-US" dirty="0">
                <a:solidFill>
                  <a:schemeClr val="bg1">
                    <a:lumMod val="85000"/>
                  </a:schemeClr>
                </a:solidFill>
              </a:rPr>
              <a:t>Governs routing and access to resources</a:t>
            </a:r>
          </a:p>
        </p:txBody>
      </p:sp>
      <p:sp>
        <p:nvSpPr>
          <p:cNvPr id="17" name="Rectangle 16"/>
          <p:cNvSpPr/>
          <p:nvPr/>
        </p:nvSpPr>
        <p:spPr>
          <a:xfrm>
            <a:off x="8816403" y="3787740"/>
            <a:ext cx="3504550" cy="646331"/>
          </a:xfrm>
          <a:prstGeom prst="rect">
            <a:avLst/>
          </a:prstGeom>
        </p:spPr>
        <p:txBody>
          <a:bodyPr wrap="square">
            <a:spAutoFit/>
          </a:bodyPr>
          <a:lstStyle/>
          <a:p>
            <a:r>
              <a:rPr lang="en-US" b="1" dirty="0">
                <a:solidFill>
                  <a:schemeClr val="bg1">
                    <a:lumMod val="85000"/>
                  </a:schemeClr>
                </a:solidFill>
              </a:rPr>
              <a:t>SPF</a:t>
            </a:r>
            <a:r>
              <a:rPr lang="en-US" dirty="0">
                <a:solidFill>
                  <a:schemeClr val="bg1">
                    <a:lumMod val="85000"/>
                  </a:schemeClr>
                </a:solidFill>
              </a:rPr>
              <a:t> multi-tenant REST </a:t>
            </a:r>
            <a:r>
              <a:rPr lang="en-US" dirty="0" err="1">
                <a:solidFill>
                  <a:schemeClr val="bg1">
                    <a:lumMod val="85000"/>
                  </a:schemeClr>
                </a:solidFill>
              </a:rPr>
              <a:t>Odata</a:t>
            </a:r>
            <a:r>
              <a:rPr lang="en-US" dirty="0">
                <a:solidFill>
                  <a:schemeClr val="bg1">
                    <a:lumMod val="85000"/>
                  </a:schemeClr>
                </a:solidFill>
              </a:rPr>
              <a:t> API for </a:t>
            </a:r>
            <a:r>
              <a:rPr lang="en-US" dirty="0" smtClean="0">
                <a:solidFill>
                  <a:schemeClr val="bg1">
                    <a:lumMod val="85000"/>
                  </a:schemeClr>
                </a:solidFill>
              </a:rPr>
              <a:t>System </a:t>
            </a:r>
            <a:r>
              <a:rPr lang="en-US" dirty="0">
                <a:solidFill>
                  <a:schemeClr val="bg1">
                    <a:lumMod val="85000"/>
                  </a:schemeClr>
                </a:solidFill>
              </a:rPr>
              <a:t>Center </a:t>
            </a:r>
            <a:r>
              <a:rPr lang="en-US" dirty="0" err="1">
                <a:solidFill>
                  <a:schemeClr val="bg1">
                    <a:lumMod val="85000"/>
                  </a:schemeClr>
                </a:solidFill>
              </a:rPr>
              <a:t>IaaS</a:t>
            </a:r>
            <a:endParaRPr lang="en-US" dirty="0">
              <a:solidFill>
                <a:schemeClr val="bg1">
                  <a:lumMod val="85000"/>
                </a:schemeClr>
              </a:solidFill>
            </a:endParaRPr>
          </a:p>
        </p:txBody>
      </p:sp>
      <p:pic>
        <p:nvPicPr>
          <p:cNvPr id="68" name="Picture 67"/>
          <p:cNvPicPr>
            <a:picLocks noChangeAspect="1"/>
          </p:cNvPicPr>
          <p:nvPr/>
        </p:nvPicPr>
        <p:blipFill>
          <a:blip r:embed="rId1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43888" y="1052847"/>
            <a:ext cx="609653" cy="990686"/>
          </a:xfrm>
          <a:prstGeom prst="rect">
            <a:avLst/>
          </a:prstGeom>
        </p:spPr>
      </p:pic>
      <p:sp>
        <p:nvSpPr>
          <p:cNvPr id="84" name="Rectangle 83"/>
          <p:cNvSpPr/>
          <p:nvPr/>
        </p:nvSpPr>
        <p:spPr bwMode="auto">
          <a:xfrm>
            <a:off x="476543" y="3736556"/>
            <a:ext cx="8082562" cy="745204"/>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chemeClr val="bg1">
                    <a:lumMod val="85000"/>
                  </a:schemeClr>
                </a:solidFill>
              </a:rPr>
              <a:t>Service Provider </a:t>
            </a:r>
          </a:p>
          <a:p>
            <a:pPr defTabSz="932123" fontAlgn="base">
              <a:spcBef>
                <a:spcPct val="0"/>
              </a:spcBef>
              <a:spcAft>
                <a:spcPct val="0"/>
              </a:spcAft>
            </a:pPr>
            <a:r>
              <a:rPr lang="en-US" dirty="0">
                <a:solidFill>
                  <a:schemeClr val="bg1">
                    <a:lumMod val="85000"/>
                  </a:schemeClr>
                </a:solidFill>
              </a:rPr>
              <a:t>Foundation</a:t>
            </a:r>
          </a:p>
        </p:txBody>
      </p:sp>
      <p:sp>
        <p:nvSpPr>
          <p:cNvPr id="86" name="TextBox 85"/>
          <p:cNvSpPr txBox="1"/>
          <p:nvPr/>
        </p:nvSpPr>
        <p:spPr>
          <a:xfrm>
            <a:off x="3674456" y="3905778"/>
            <a:ext cx="1642427" cy="345271"/>
          </a:xfrm>
          <a:prstGeom prst="rect">
            <a:avLst/>
          </a:prstGeom>
          <a:noFill/>
        </p:spPr>
        <p:txBody>
          <a:bodyPr wrap="none" lIns="93237" tIns="46619" rIns="93237" bIns="46619" rtlCol="0">
            <a:spAutoFit/>
          </a:bodyPr>
          <a:lstStyle/>
          <a:p>
            <a:r>
              <a:rPr lang="en-US" sz="1600" dirty="0">
                <a:solidFill>
                  <a:schemeClr val="bg1">
                    <a:lumMod val="85000"/>
                  </a:schemeClr>
                </a:solidFill>
              </a:rPr>
              <a:t>SPF Web Server</a:t>
            </a:r>
          </a:p>
        </p:txBody>
      </p:sp>
      <p:sp>
        <p:nvSpPr>
          <p:cNvPr id="88" name="TextBox 87"/>
          <p:cNvSpPr txBox="1"/>
          <p:nvPr/>
        </p:nvSpPr>
        <p:spPr>
          <a:xfrm>
            <a:off x="6617019" y="3927165"/>
            <a:ext cx="844018" cy="345271"/>
          </a:xfrm>
          <a:prstGeom prst="rect">
            <a:avLst/>
          </a:prstGeom>
          <a:noFill/>
        </p:spPr>
        <p:txBody>
          <a:bodyPr wrap="none" lIns="93237" tIns="46619" rIns="93237" bIns="46619" rtlCol="0">
            <a:spAutoFit/>
          </a:bodyPr>
          <a:lstStyle/>
          <a:p>
            <a:r>
              <a:rPr lang="en-US" sz="1600" dirty="0">
                <a:solidFill>
                  <a:schemeClr val="bg1">
                    <a:lumMod val="85000"/>
                  </a:schemeClr>
                </a:solidFill>
              </a:rPr>
              <a:t>SPF DB</a:t>
            </a:r>
          </a:p>
        </p:txBody>
      </p:sp>
      <p:pic>
        <p:nvPicPr>
          <p:cNvPr id="93" name="Picture 92"/>
          <p:cNvPicPr>
            <a:picLocks noChangeAspect="1"/>
          </p:cNvPicPr>
          <p:nvPr/>
        </p:nvPicPr>
        <p:blipFill>
          <a:blip r:embed="rId16">
            <a:lum bright="70000" contrast="-70000"/>
          </a:blip>
          <a:stretch>
            <a:fillRect/>
          </a:stretch>
        </p:blipFill>
        <p:spPr>
          <a:xfrm>
            <a:off x="2785750" y="3787795"/>
            <a:ext cx="737903" cy="668427"/>
          </a:xfrm>
          <a:prstGeom prst="rect">
            <a:avLst/>
          </a:prstGeom>
        </p:spPr>
      </p:pic>
      <p:pic>
        <p:nvPicPr>
          <p:cNvPr id="94" name="Picture 93"/>
          <p:cNvPicPr>
            <a:picLocks noChangeAspect="1"/>
          </p:cNvPicPr>
          <p:nvPr/>
        </p:nvPicPr>
        <p:blipFill>
          <a:blip r:embed="rId17">
            <a:lum bright="70000" contrast="-70000"/>
          </a:blip>
          <a:stretch>
            <a:fillRect/>
          </a:stretch>
        </p:blipFill>
        <p:spPr>
          <a:xfrm>
            <a:off x="5866927" y="3768938"/>
            <a:ext cx="680069" cy="683273"/>
          </a:xfrm>
          <a:prstGeom prst="rect">
            <a:avLst/>
          </a:prstGeom>
        </p:spPr>
      </p:pic>
      <p:sp>
        <p:nvSpPr>
          <p:cNvPr id="71" name="Rectangle 70"/>
          <p:cNvSpPr/>
          <p:nvPr/>
        </p:nvSpPr>
        <p:spPr>
          <a:xfrm>
            <a:off x="8812510" y="1072877"/>
            <a:ext cx="3577089" cy="646331"/>
          </a:xfrm>
          <a:prstGeom prst="rect">
            <a:avLst/>
          </a:prstGeom>
        </p:spPr>
        <p:txBody>
          <a:bodyPr wrap="square">
            <a:spAutoFit/>
          </a:bodyPr>
          <a:lstStyle/>
          <a:p>
            <a:pPr marL="0" lvl="1"/>
            <a:r>
              <a:rPr lang="en-US" b="1" dirty="0">
                <a:solidFill>
                  <a:schemeClr val="bg1">
                    <a:lumMod val="85000"/>
                  </a:schemeClr>
                </a:solidFill>
              </a:rPr>
              <a:t>Tenant</a:t>
            </a:r>
            <a:r>
              <a:rPr lang="en-US" dirty="0">
                <a:solidFill>
                  <a:schemeClr val="bg1">
                    <a:lumMod val="85000"/>
                  </a:schemeClr>
                </a:solidFill>
              </a:rPr>
              <a:t> </a:t>
            </a:r>
            <a:r>
              <a:rPr lang="en-US" dirty="0" smtClean="0">
                <a:solidFill>
                  <a:schemeClr val="bg1">
                    <a:lumMod val="85000"/>
                  </a:schemeClr>
                </a:solidFill>
              </a:rPr>
              <a:t>/ </a:t>
            </a:r>
            <a:r>
              <a:rPr lang="en-US" b="1" dirty="0" smtClean="0">
                <a:solidFill>
                  <a:schemeClr val="bg1">
                    <a:lumMod val="85000"/>
                  </a:schemeClr>
                </a:solidFill>
              </a:rPr>
              <a:t>Self Service User </a:t>
            </a:r>
            <a:r>
              <a:rPr lang="en-US" dirty="0" smtClean="0">
                <a:solidFill>
                  <a:schemeClr val="bg1">
                    <a:lumMod val="85000"/>
                  </a:schemeClr>
                </a:solidFill>
              </a:rPr>
              <a:t>creates </a:t>
            </a:r>
            <a:r>
              <a:rPr lang="en-US" dirty="0">
                <a:solidFill>
                  <a:schemeClr val="bg1">
                    <a:lumMod val="85000"/>
                  </a:schemeClr>
                </a:solidFill>
              </a:rPr>
              <a:t>and operates VMs </a:t>
            </a:r>
          </a:p>
        </p:txBody>
      </p:sp>
    </p:spTree>
    <p:extLst>
      <p:ext uri="{BB962C8B-B14F-4D97-AF65-F5344CB8AC3E}">
        <p14:creationId xmlns:p14="http://schemas.microsoft.com/office/powerpoint/2010/main" val="21726051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Multi-tenant </a:t>
            </a:r>
            <a:r>
              <a:rPr lang="en-US" sz="4000" dirty="0" err="1"/>
              <a:t>IaaS</a:t>
            </a:r>
            <a:r>
              <a:rPr lang="en-US" sz="4000" dirty="0"/>
              <a:t> features in VMM</a:t>
            </a:r>
          </a:p>
        </p:txBody>
      </p:sp>
      <p:graphicFrame>
        <p:nvGraphicFramePr>
          <p:cNvPr id="20" name="Diagram 19"/>
          <p:cNvGraphicFramePr/>
          <p:nvPr>
            <p:extLst/>
          </p:nvPr>
        </p:nvGraphicFramePr>
        <p:xfrm>
          <a:off x="1686517" y="1316184"/>
          <a:ext cx="7886974" cy="52924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4909930"/>
      </p:ext>
    </p:extLst>
  </p:cSld>
  <p:clrMapOvr>
    <a:masterClrMapping/>
  </p:clrMapOvr>
  <p:transition advClick="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dirty="0"/>
              <a:t>Enabling Multi-Tenant IaaS Clouds in Windows Server, System Center and Windows Azure Pack</a:t>
            </a:r>
          </a:p>
        </p:txBody>
      </p:sp>
      <p:sp>
        <p:nvSpPr>
          <p:cNvPr id="5" name="Text Placeholder 4"/>
          <p:cNvSpPr>
            <a:spLocks noGrp="1"/>
          </p:cNvSpPr>
          <p:nvPr>
            <p:ph type="body" sz="quarter" idx="12"/>
          </p:nvPr>
        </p:nvSpPr>
        <p:spPr/>
        <p:txBody>
          <a:bodyPr/>
          <a:lstStyle/>
          <a:p>
            <a:r>
              <a:rPr lang="en-US" dirty="0" smtClean="0"/>
              <a:t>Cheng Wei</a:t>
            </a:r>
          </a:p>
          <a:p>
            <a:r>
              <a:rPr lang="en-US" dirty="0" smtClean="0"/>
              <a:t>Vybava Ramadoss</a:t>
            </a:r>
            <a:endParaRPr lang="en-US" dirty="0"/>
          </a:p>
        </p:txBody>
      </p:sp>
      <p:sp>
        <p:nvSpPr>
          <p:cNvPr id="14" name="Text Placeholder 13"/>
          <p:cNvSpPr>
            <a:spLocks noGrp="1"/>
          </p:cNvSpPr>
          <p:nvPr>
            <p:ph type="body" sz="quarter" idx="13"/>
          </p:nvPr>
        </p:nvSpPr>
        <p:spPr/>
        <p:txBody>
          <a:bodyPr/>
          <a:lstStyle/>
          <a:p>
            <a:r>
              <a:rPr lang="en-US" dirty="0" smtClean="0"/>
              <a:t>MDC-B318</a:t>
            </a:r>
            <a:endParaRPr lang="en-US" dirty="0"/>
          </a:p>
        </p:txBody>
      </p:sp>
    </p:spTree>
    <p:extLst>
      <p:ext uri="{BB962C8B-B14F-4D97-AF65-F5344CB8AC3E}">
        <p14:creationId xmlns:p14="http://schemas.microsoft.com/office/powerpoint/2010/main" val="308855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to IaaS Cloud in… 6 steps</a:t>
            </a:r>
            <a:endParaRPr lang="en-US" dirty="0"/>
          </a:p>
        </p:txBody>
      </p:sp>
      <p:sp>
        <p:nvSpPr>
          <p:cNvPr id="3" name="Rectangle 2"/>
          <p:cNvSpPr/>
          <p:nvPr/>
        </p:nvSpPr>
        <p:spPr bwMode="auto">
          <a:xfrm>
            <a:off x="3509772" y="5725853"/>
            <a:ext cx="4989909" cy="1115278"/>
          </a:xfrm>
          <a:prstGeom prst="rect">
            <a:avLst/>
          </a:prstGeom>
          <a:solidFill>
            <a:schemeClr val="tx1">
              <a:lumMod val="40000"/>
              <a:lumOff val="60000"/>
            </a:schemeClr>
          </a:solidFill>
          <a:ln>
            <a:noFill/>
            <a:headEnd type="none" w="med" len="med"/>
            <a:tailEnd type="none" w="med" len="med"/>
          </a:ln>
          <a:effectLst>
            <a:outerShdw blurRad="50800" dist="1905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defTabSz="950850"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Pre-step: Basic installations of VMM, SPF, Windows Azure Pack</a:t>
            </a:r>
          </a:p>
        </p:txBody>
      </p:sp>
      <p:graphicFrame>
        <p:nvGraphicFramePr>
          <p:cNvPr id="6" name="Diagram 5"/>
          <p:cNvGraphicFramePr/>
          <p:nvPr>
            <p:extLst>
              <p:ext uri="{D42A27DB-BD31-4B8C-83A1-F6EECF244321}">
                <p14:modId xmlns:p14="http://schemas.microsoft.com/office/powerpoint/2010/main" val="509703400"/>
              </p:ext>
            </p:extLst>
          </p:nvPr>
        </p:nvGraphicFramePr>
        <p:xfrm>
          <a:off x="236116" y="1410277"/>
          <a:ext cx="11537219" cy="3901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bwMode="auto">
          <a:xfrm>
            <a:off x="11369841" y="5605541"/>
            <a:ext cx="938463" cy="3861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VMM</a:t>
            </a:r>
            <a:endParaRPr lang="en-US" sz="1400" dirty="0">
              <a:gradFill>
                <a:gsLst>
                  <a:gs pos="0">
                    <a:srgbClr val="FFFFFF"/>
                  </a:gs>
                  <a:gs pos="100000">
                    <a:srgbClr val="FFFFFF"/>
                  </a:gs>
                </a:gsLst>
                <a:lin ang="5400000" scaled="0"/>
              </a:gradFill>
            </a:endParaRPr>
          </a:p>
        </p:txBody>
      </p:sp>
      <p:sp>
        <p:nvSpPr>
          <p:cNvPr id="10" name="Rectangle 9"/>
          <p:cNvSpPr/>
          <p:nvPr/>
        </p:nvSpPr>
        <p:spPr bwMode="auto">
          <a:xfrm>
            <a:off x="11369841" y="6078514"/>
            <a:ext cx="938463" cy="38618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SPF</a:t>
            </a:r>
            <a:endParaRPr lang="en-US" sz="1400" dirty="0">
              <a:gradFill>
                <a:gsLst>
                  <a:gs pos="0">
                    <a:srgbClr val="FFFFFF"/>
                  </a:gs>
                  <a:gs pos="100000">
                    <a:srgbClr val="FFFFFF"/>
                  </a:gs>
                </a:gsLst>
                <a:lin ang="5400000" scaled="0"/>
              </a:gradFill>
            </a:endParaRPr>
          </a:p>
        </p:txBody>
      </p:sp>
      <p:sp>
        <p:nvSpPr>
          <p:cNvPr id="11" name="Rectangle 10"/>
          <p:cNvSpPr/>
          <p:nvPr/>
        </p:nvSpPr>
        <p:spPr bwMode="auto">
          <a:xfrm>
            <a:off x="11369841" y="6551487"/>
            <a:ext cx="938463" cy="386189"/>
          </a:xfrm>
          <a:prstGeom prst="rect">
            <a:avLst/>
          </a:prstGeom>
          <a:solidFill>
            <a:srgbClr val="B4009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Azure Pack</a:t>
            </a:r>
            <a:endParaRPr lang="en-US" sz="1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16609977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Configurations</a:t>
            </a:r>
            <a:endParaRPr lang="en-US" dirty="0"/>
          </a:p>
        </p:txBody>
      </p:sp>
      <p:sp>
        <p:nvSpPr>
          <p:cNvPr id="3" name="Content Placeholder 2"/>
          <p:cNvSpPr>
            <a:spLocks noGrp="1"/>
          </p:cNvSpPr>
          <p:nvPr>
            <p:ph sz="quarter" idx="10"/>
          </p:nvPr>
        </p:nvSpPr>
        <p:spPr>
          <a:xfrm>
            <a:off x="274640" y="1214439"/>
            <a:ext cx="11887200" cy="5353629"/>
          </a:xfrm>
        </p:spPr>
        <p:txBody>
          <a:bodyPr>
            <a:normAutofit/>
          </a:bodyPr>
          <a:lstStyle/>
          <a:p>
            <a:pPr marL="742810" indent="-742810">
              <a:buFont typeface="+mj-lt"/>
              <a:buAutoNum type="arabicPeriod"/>
            </a:pPr>
            <a:r>
              <a:rPr lang="en-US" dirty="0" smtClean="0"/>
              <a:t>Fabric Configuration</a:t>
            </a:r>
          </a:p>
          <a:p>
            <a:pPr marL="984064" lvl="1" indent="-742810">
              <a:buFont typeface="+mj-lt"/>
              <a:buAutoNum type="alphaLcParenR"/>
            </a:pPr>
            <a:r>
              <a:rPr lang="en-US" dirty="0" smtClean="0"/>
              <a:t>Configure </a:t>
            </a:r>
            <a:r>
              <a:rPr lang="en-US" dirty="0"/>
              <a:t>/ add storage resources </a:t>
            </a:r>
            <a:r>
              <a:rPr lang="en-US" sz="1200" dirty="0">
                <a:solidFill>
                  <a:schemeClr val="tx1">
                    <a:lumMod val="65000"/>
                  </a:schemeClr>
                </a:solidFill>
              </a:rPr>
              <a:t>(add / create file servers, storage providers, etc.)</a:t>
            </a:r>
          </a:p>
          <a:p>
            <a:pPr marL="984064" lvl="1" indent="-742810">
              <a:buFont typeface="+mj-lt"/>
              <a:buAutoNum type="alphaLcParenR"/>
            </a:pPr>
            <a:r>
              <a:rPr lang="en-US" dirty="0" smtClean="0"/>
              <a:t>Configure / add </a:t>
            </a:r>
            <a:r>
              <a:rPr lang="en-US" dirty="0"/>
              <a:t>compute resources </a:t>
            </a:r>
            <a:r>
              <a:rPr lang="en-US" sz="1200" dirty="0">
                <a:solidFill>
                  <a:schemeClr val="tx1">
                    <a:lumMod val="65000"/>
                  </a:schemeClr>
                </a:solidFill>
              </a:rPr>
              <a:t>(add / create hosts)</a:t>
            </a:r>
          </a:p>
          <a:p>
            <a:pPr marL="984064" lvl="1" indent="-742810">
              <a:buFont typeface="+mj-lt"/>
              <a:buAutoNum type="alphaLcParenR"/>
            </a:pPr>
            <a:r>
              <a:rPr lang="en-US" dirty="0" smtClean="0"/>
              <a:t>Configure / add networking resources</a:t>
            </a:r>
            <a:r>
              <a:rPr lang="en-US" sz="1200" dirty="0">
                <a:gradFill>
                  <a:gsLst>
                    <a:gs pos="1250">
                      <a:srgbClr val="FFFFFF"/>
                    </a:gs>
                    <a:gs pos="100000">
                      <a:srgbClr val="FFFFFF"/>
                    </a:gs>
                  </a:gsLst>
                  <a:lin ang="5400000" scaled="0"/>
                </a:gradFill>
              </a:rPr>
              <a:t> </a:t>
            </a:r>
            <a:r>
              <a:rPr lang="en-US" sz="1200" dirty="0">
                <a:solidFill>
                  <a:schemeClr val="tx1">
                    <a:lumMod val="65000"/>
                  </a:schemeClr>
                </a:solidFill>
              </a:rPr>
              <a:t>(add logical / VM networks, port profiles, logical switches, etc.)</a:t>
            </a:r>
          </a:p>
          <a:p>
            <a:pPr marL="742810" indent="-742810">
              <a:buFont typeface="+mj-lt"/>
              <a:buAutoNum type="arabicPeriod"/>
            </a:pPr>
            <a:r>
              <a:rPr lang="en-US" dirty="0" smtClean="0"/>
              <a:t>Cloud Configuration</a:t>
            </a:r>
          </a:p>
          <a:p>
            <a:pPr marL="984064" lvl="1" indent="-742810">
              <a:buFont typeface="+mj-lt"/>
              <a:buAutoNum type="alphaLcParenR"/>
            </a:pPr>
            <a:r>
              <a:rPr lang="en-US" dirty="0" smtClean="0"/>
              <a:t>Create templates </a:t>
            </a:r>
            <a:r>
              <a:rPr lang="en-US" sz="1200" dirty="0" smtClean="0">
                <a:solidFill>
                  <a:schemeClr val="tx1">
                    <a:lumMod val="65000"/>
                  </a:schemeClr>
                </a:solidFill>
              </a:rPr>
              <a:t>(hardware profiles / VM templates)</a:t>
            </a:r>
            <a:endParaRPr lang="en-US" dirty="0">
              <a:solidFill>
                <a:schemeClr val="tx1">
                  <a:lumMod val="65000"/>
                </a:schemeClr>
              </a:solidFill>
            </a:endParaRPr>
          </a:p>
          <a:p>
            <a:pPr marL="984064" lvl="1" indent="-742810">
              <a:buFont typeface="+mj-lt"/>
              <a:buAutoNum type="alphaLcParenR"/>
            </a:pPr>
            <a:r>
              <a:rPr lang="en-US" dirty="0" smtClean="0"/>
              <a:t>Create cloud</a:t>
            </a:r>
          </a:p>
          <a:p>
            <a:pPr marL="742810" indent="-742810">
              <a:buFont typeface="+mj-lt"/>
              <a:buAutoNum type="arabicPeriod"/>
            </a:pPr>
            <a:r>
              <a:rPr lang="en-US" dirty="0" smtClean="0"/>
              <a:t>Configure SPF account permission</a:t>
            </a:r>
            <a:endParaRPr lang="en-US" dirty="0"/>
          </a:p>
          <a:p>
            <a:pPr marL="742810" indent="-742810">
              <a:buFont typeface="+mj-lt"/>
              <a:buAutoNum type="arabicPeriod"/>
            </a:pPr>
            <a:r>
              <a:rPr lang="en-US" dirty="0" smtClean="0"/>
              <a:t>Test configuration</a:t>
            </a:r>
            <a:endParaRPr lang="en-US" dirty="0"/>
          </a:p>
        </p:txBody>
      </p:sp>
    </p:spTree>
    <p:extLst>
      <p:ext uri="{BB962C8B-B14F-4D97-AF65-F5344CB8AC3E}">
        <p14:creationId xmlns:p14="http://schemas.microsoft.com/office/powerpoint/2010/main" val="29613506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
                                            <p:txEl>
                                              <p:pRg st="5" end="5"/>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par>
                          <p:cTn id="25" fill="hold">
                            <p:stCondLst>
                              <p:cond delay="3500"/>
                            </p:stCondLst>
                            <p:childTnLst>
                              <p:par>
                                <p:cTn id="26" presetID="1" presetClass="entr" presetSubtype="0" fill="hold" nodeType="afterEffect">
                                  <p:stCondLst>
                                    <p:cond delay="500"/>
                                  </p:stCondLst>
                                  <p:childTnLst>
                                    <p:set>
                                      <p:cBhvr>
                                        <p:cTn id="27" dur="1" fill="hold">
                                          <p:stCondLst>
                                            <p:cond delay="0"/>
                                          </p:stCondLst>
                                        </p:cTn>
                                        <p:tgtEl>
                                          <p:spTgt spid="3">
                                            <p:txEl>
                                              <p:pRg st="7" end="7"/>
                                            </p:txEl>
                                          </p:spTgt>
                                        </p:tgtEl>
                                        <p:attrNameLst>
                                          <p:attrName>style.visibility</p:attrName>
                                        </p:attrNameLst>
                                      </p:cBhvr>
                                      <p:to>
                                        <p:strVal val="visible"/>
                                      </p:to>
                                    </p:set>
                                  </p:childTnLst>
                                </p:cTn>
                              </p:par>
                            </p:childTnLst>
                          </p:cTn>
                        </p:par>
                        <p:par>
                          <p:cTn id="28" fill="hold">
                            <p:stCondLst>
                              <p:cond delay="4000"/>
                            </p:stCondLst>
                            <p:childTnLst>
                              <p:par>
                                <p:cTn id="29" presetID="1" presetClass="entr" presetSubtype="0" fill="hold" nodeType="afterEffect">
                                  <p:stCondLst>
                                    <p:cond delay="50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cheat sheet</a:t>
            </a:r>
            <a:endParaRPr lang="en-US" dirty="0"/>
          </a:p>
        </p:txBody>
      </p:sp>
      <p:sp>
        <p:nvSpPr>
          <p:cNvPr id="3" name="Content Placeholder 2"/>
          <p:cNvSpPr>
            <a:spLocks noGrp="1"/>
          </p:cNvSpPr>
          <p:nvPr>
            <p:ph sz="quarter" idx="10"/>
          </p:nvPr>
        </p:nvSpPr>
        <p:spPr>
          <a:xfrm>
            <a:off x="274640" y="1214438"/>
            <a:ext cx="11887200" cy="4124206"/>
          </a:xfrm>
        </p:spPr>
        <p:txBody>
          <a:bodyPr/>
          <a:lstStyle/>
          <a:p>
            <a:r>
              <a:rPr lang="en-US" dirty="0" smtClean="0"/>
              <a:t>Set up connectivity</a:t>
            </a:r>
          </a:p>
          <a:p>
            <a:pPr lvl="1"/>
            <a:r>
              <a:rPr lang="en-US" dirty="0"/>
              <a:t>(Optional) IP </a:t>
            </a:r>
            <a:r>
              <a:rPr lang="en-US" dirty="0" smtClean="0"/>
              <a:t>Pool</a:t>
            </a:r>
          </a:p>
          <a:p>
            <a:pPr lvl="1"/>
            <a:r>
              <a:rPr lang="en-US" dirty="0" smtClean="0"/>
              <a:t>Logical network with networking site</a:t>
            </a:r>
          </a:p>
          <a:p>
            <a:pPr lvl="1"/>
            <a:r>
              <a:rPr lang="en-US" dirty="0" smtClean="0"/>
              <a:t>VM Network</a:t>
            </a:r>
          </a:p>
          <a:p>
            <a:endParaRPr lang="en-US" dirty="0"/>
          </a:p>
          <a:p>
            <a:r>
              <a:rPr lang="en-US" dirty="0" smtClean="0"/>
              <a:t>Set up Logical Switch</a:t>
            </a:r>
          </a:p>
          <a:p>
            <a:pPr lvl="1"/>
            <a:r>
              <a:rPr lang="en-US" dirty="0" smtClean="0"/>
              <a:t>Uplink port profile</a:t>
            </a:r>
          </a:p>
          <a:p>
            <a:pPr lvl="1"/>
            <a:r>
              <a:rPr lang="en-US" dirty="0" smtClean="0"/>
              <a:t>Logical switch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152" y="3624072"/>
            <a:ext cx="3162688" cy="3162688"/>
          </a:xfrm>
          <a:prstGeom prst="rect">
            <a:avLst/>
          </a:prstGeom>
        </p:spPr>
      </p:pic>
    </p:spTree>
    <p:extLst>
      <p:ext uri="{BB962C8B-B14F-4D97-AF65-F5344CB8AC3E}">
        <p14:creationId xmlns:p14="http://schemas.microsoft.com/office/powerpoint/2010/main" val="1371976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par>
                          <p:cTn id="19" fill="hold">
                            <p:stCondLst>
                              <p:cond delay="2500"/>
                            </p:stCondLst>
                            <p:childTnLst>
                              <p:par>
                                <p:cTn id="20" presetID="1" presetClass="entr" presetSubtype="0" fill="hold" nodeType="afterEffect">
                                  <p:stCondLst>
                                    <p:cond delay="50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par>
                          <p:cTn id="22" fill="hold">
                            <p:stCondLst>
                              <p:cond delay="3000"/>
                            </p:stCondLst>
                            <p:childTnLst>
                              <p:par>
                                <p:cTn id="23" presetID="1" presetClass="entr" presetSubtype="0" fill="hold" nodeType="afterEffect">
                                  <p:stCondLst>
                                    <p:cond delay="50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Demo:</a:t>
            </a:r>
            <a:r>
              <a:rPr lang="en-US" dirty="0"/>
              <a:t/>
            </a:r>
            <a:br>
              <a:rPr lang="en-US" dirty="0"/>
            </a:br>
            <a:r>
              <a:rPr lang="en-US" sz="6000" dirty="0"/>
              <a:t>Setting Up VMM for Cloud</a:t>
            </a:r>
            <a:endParaRPr lang="en-US" dirty="0"/>
          </a:p>
        </p:txBody>
      </p:sp>
      <p:sp>
        <p:nvSpPr>
          <p:cNvPr id="3" name="Text Placeholder 2"/>
          <p:cNvSpPr>
            <a:spLocks noGrp="1"/>
          </p:cNvSpPr>
          <p:nvPr>
            <p:ph type="body" sz="quarter" idx="12"/>
          </p:nvPr>
        </p:nvSpPr>
        <p:spPr/>
        <p:txBody>
          <a:bodyPr/>
          <a:lstStyle/>
          <a:p>
            <a:r>
              <a:rPr lang="en-US" dirty="0" smtClean="0"/>
              <a:t>Cheng Wei, Program Manager, System Center</a:t>
            </a:r>
            <a:endParaRPr lang="en-US" dirty="0"/>
          </a:p>
        </p:txBody>
      </p:sp>
    </p:spTree>
    <p:extLst>
      <p:ext uri="{BB962C8B-B14F-4D97-AF65-F5344CB8AC3E}">
        <p14:creationId xmlns:p14="http://schemas.microsoft.com/office/powerpoint/2010/main" val="27921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Provider Foundation</a:t>
            </a:r>
            <a:endParaRPr lang="en-US" dirty="0"/>
          </a:p>
        </p:txBody>
      </p:sp>
      <p:sp>
        <p:nvSpPr>
          <p:cNvPr id="3" name="Text Placeholder 2"/>
          <p:cNvSpPr>
            <a:spLocks noGrp="1"/>
          </p:cNvSpPr>
          <p:nvPr>
            <p:ph type="body" sz="quarter" idx="12"/>
          </p:nvPr>
        </p:nvSpPr>
        <p:spPr/>
        <p:txBody>
          <a:bodyPr/>
          <a:lstStyle/>
          <a:p>
            <a:r>
              <a:rPr lang="en-US" dirty="0" smtClean="0"/>
              <a:t>Cheng Wei, Program Manager</a:t>
            </a:r>
            <a:endParaRPr lang="en-US" dirty="0"/>
          </a:p>
        </p:txBody>
      </p:sp>
    </p:spTree>
    <p:extLst>
      <p:ext uri="{BB962C8B-B14F-4D97-AF65-F5344CB8AC3E}">
        <p14:creationId xmlns:p14="http://schemas.microsoft.com/office/powerpoint/2010/main" val="15006051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378" y="234187"/>
            <a:ext cx="11191239" cy="690587"/>
          </a:xfrm>
        </p:spPr>
        <p:txBody>
          <a:bodyPr/>
          <a:lstStyle/>
          <a:p>
            <a:r>
              <a:rPr lang="en-US" sz="4800" dirty="0"/>
              <a:t>Service Provider Foundation (SPF) </a:t>
            </a:r>
          </a:p>
        </p:txBody>
      </p:sp>
      <p:sp>
        <p:nvSpPr>
          <p:cNvPr id="42" name="Rectangle 41"/>
          <p:cNvSpPr/>
          <p:nvPr/>
        </p:nvSpPr>
        <p:spPr bwMode="auto">
          <a:xfrm>
            <a:off x="624701" y="5409482"/>
            <a:ext cx="7717074" cy="824461"/>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3238" tIns="46620" rIns="46620" bIns="93238" numCol="2" spcCol="914189" rtlCol="0" fromWordArt="0" anchor="ctr" anchorCtr="0" forceAA="0" compatLnSpc="1">
            <a:prstTxWarp prst="textNoShape">
              <a:avLst/>
            </a:prstTxWarp>
            <a:noAutofit/>
          </a:bodyPr>
          <a:lstStyle/>
          <a:p>
            <a:pPr>
              <a:spcAft>
                <a:spcPts val="306"/>
              </a:spcAft>
            </a:pPr>
            <a:endParaRPr lang="en-US" sz="1500" dirty="0">
              <a:solidFill>
                <a:srgbClr val="FFFFFF"/>
              </a:solidFill>
            </a:endParaRPr>
          </a:p>
        </p:txBody>
      </p:sp>
      <p:sp>
        <p:nvSpPr>
          <p:cNvPr id="47" name="Rectangle 46"/>
          <p:cNvSpPr/>
          <p:nvPr/>
        </p:nvSpPr>
        <p:spPr bwMode="auto">
          <a:xfrm>
            <a:off x="624703" y="4369310"/>
            <a:ext cx="7717073" cy="880271"/>
          </a:xfrm>
          <a:prstGeom prst="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ot="0" spcFirstLastPara="0" vertOverflow="overflow" horzOverflow="overflow" vert="horz" wrap="square" lIns="93238" tIns="46620" rIns="46620" bIns="93238" numCol="2" spcCol="914189" rtlCol="0" fromWordArt="0" anchor="ctr" anchorCtr="0" forceAA="0" compatLnSpc="1">
            <a:prstTxWarp prst="textNoShape">
              <a:avLst/>
            </a:prstTxWarp>
            <a:noAutofit/>
          </a:bodyPr>
          <a:lstStyle/>
          <a:p>
            <a:pPr>
              <a:spcAft>
                <a:spcPts val="306"/>
              </a:spcAft>
            </a:pPr>
            <a:endParaRPr lang="en-US" sz="1500" dirty="0">
              <a:solidFill>
                <a:srgbClr val="FFFFFF"/>
              </a:solidFill>
            </a:endParaRPr>
          </a:p>
        </p:txBody>
      </p:sp>
      <p:pic>
        <p:nvPicPr>
          <p:cNvPr id="48" name="Picture 4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680954" y="4480090"/>
            <a:ext cx="3399260" cy="599606"/>
          </a:xfrm>
          <a:prstGeom prst="rect">
            <a:avLst/>
          </a:prstGeom>
        </p:spPr>
      </p:pic>
      <p:sp>
        <p:nvSpPr>
          <p:cNvPr id="19" name="Rectangle 18"/>
          <p:cNvSpPr/>
          <p:nvPr/>
        </p:nvSpPr>
        <p:spPr bwMode="auto">
          <a:xfrm>
            <a:off x="624702" y="2434435"/>
            <a:ext cx="1821872" cy="1797296"/>
          </a:xfrm>
          <a:prstGeom prst="rect">
            <a:avLst/>
          </a:prstGeom>
          <a:solidFill>
            <a:srgbClr val="00B0F0"/>
          </a:solidFill>
          <a:ln>
            <a:noFill/>
            <a:headEnd type="none" w="med" len="med"/>
            <a:tailEnd type="none" w="med" len="med"/>
          </a:ln>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124303" tIns="62151" rIns="62151" bIns="124303" numCol="1" spcCol="0" rtlCol="0" fromWordArt="0" anchor="b" anchorCtr="0" forceAA="0" compatLnSpc="1">
            <a:prstTxWarp prst="textNoShape">
              <a:avLst/>
            </a:prstTxWarp>
            <a:noAutofit/>
          </a:bodyPr>
          <a:lstStyle/>
          <a:p>
            <a:pPr marL="181297" indent="-181297" algn="ctr" defTabSz="930449" fontAlgn="base">
              <a:spcBef>
                <a:spcPct val="0"/>
              </a:spcBef>
              <a:spcAft>
                <a:spcPct val="0"/>
              </a:spcAft>
            </a:pPr>
            <a:r>
              <a:rPr lang="en-US" sz="1500" b="1" spc="-52" dirty="0">
                <a:solidFill>
                  <a:srgbClr val="FFFFFF"/>
                </a:solidFill>
                <a:ea typeface="Segoe UI" pitchFamily="34" charset="0"/>
                <a:cs typeface="Segoe UI" pitchFamily="34" charset="0"/>
              </a:rPr>
              <a:t>Virtual Machines</a:t>
            </a:r>
          </a:p>
          <a:p>
            <a:pPr marL="181297" indent="-181297" algn="ctr" defTabSz="930449" fontAlgn="base">
              <a:spcBef>
                <a:spcPct val="0"/>
              </a:spcBef>
              <a:spcAft>
                <a:spcPct val="0"/>
              </a:spcAft>
            </a:pPr>
            <a:r>
              <a:rPr lang="en-US" sz="1500" spc="-52" dirty="0">
                <a:solidFill>
                  <a:srgbClr val="FFFFFF"/>
                </a:solidFill>
                <a:ea typeface="Segoe UI" pitchFamily="34" charset="0"/>
                <a:cs typeface="Segoe UI" pitchFamily="34" charset="0"/>
              </a:rPr>
              <a:t>Virtual Machine</a:t>
            </a:r>
          </a:p>
          <a:p>
            <a:pPr marL="181297" indent="-181297" algn="ctr" defTabSz="930449" fontAlgn="base">
              <a:spcBef>
                <a:spcPct val="0"/>
              </a:spcBef>
              <a:spcAft>
                <a:spcPct val="0"/>
              </a:spcAft>
            </a:pPr>
            <a:r>
              <a:rPr lang="en-US" sz="1500" spc="-52" dirty="0">
                <a:solidFill>
                  <a:srgbClr val="FFFFFF"/>
                </a:solidFill>
                <a:ea typeface="Segoe UI" pitchFamily="34" charset="0"/>
                <a:cs typeface="Segoe UI" pitchFamily="34" charset="0"/>
              </a:rPr>
              <a:t>Manager</a:t>
            </a:r>
          </a:p>
        </p:txBody>
      </p:sp>
      <p:sp>
        <p:nvSpPr>
          <p:cNvPr id="20" name="Freeform 30"/>
          <p:cNvSpPr>
            <a:spLocks noEditPoints="1"/>
          </p:cNvSpPr>
          <p:nvPr/>
        </p:nvSpPr>
        <p:spPr bwMode="auto">
          <a:xfrm>
            <a:off x="1120147" y="2531578"/>
            <a:ext cx="897440" cy="829491"/>
          </a:xfrm>
          <a:custGeom>
            <a:avLst/>
            <a:gdLst>
              <a:gd name="T0" fmla="*/ 120 w 296"/>
              <a:gd name="T1" fmla="*/ 172 h 274"/>
              <a:gd name="T2" fmla="*/ 296 w 296"/>
              <a:gd name="T3" fmla="*/ 85 h 274"/>
              <a:gd name="T4" fmla="*/ 296 w 296"/>
              <a:gd name="T5" fmla="*/ 128 h 274"/>
              <a:gd name="T6" fmla="*/ 294 w 296"/>
              <a:gd name="T7" fmla="*/ 145 h 274"/>
              <a:gd name="T8" fmla="*/ 296 w 296"/>
              <a:gd name="T9" fmla="*/ 187 h 274"/>
              <a:gd name="T10" fmla="*/ 154 w 296"/>
              <a:gd name="T11" fmla="*/ 273 h 274"/>
              <a:gd name="T12" fmla="*/ 146 w 296"/>
              <a:gd name="T13" fmla="*/ 271 h 274"/>
              <a:gd name="T14" fmla="*/ 142 w 296"/>
              <a:gd name="T15" fmla="*/ 272 h 274"/>
              <a:gd name="T16" fmla="*/ 10 w 296"/>
              <a:gd name="T17" fmla="*/ 190 h 274"/>
              <a:gd name="T18" fmla="*/ 8 w 296"/>
              <a:gd name="T19" fmla="*/ 186 h 274"/>
              <a:gd name="T20" fmla="*/ 0 w 296"/>
              <a:gd name="T21" fmla="*/ 189 h 274"/>
              <a:gd name="T22" fmla="*/ 0 w 296"/>
              <a:gd name="T23" fmla="*/ 159 h 274"/>
              <a:gd name="T24" fmla="*/ 8 w 296"/>
              <a:gd name="T25" fmla="*/ 146 h 274"/>
              <a:gd name="T26" fmla="*/ 10 w 296"/>
              <a:gd name="T27" fmla="*/ 129 h 274"/>
              <a:gd name="T28" fmla="*/ 8 w 296"/>
              <a:gd name="T29" fmla="*/ 125 h 274"/>
              <a:gd name="T30" fmla="*/ 0 w 296"/>
              <a:gd name="T31" fmla="*/ 128 h 274"/>
              <a:gd name="T32" fmla="*/ 0 w 296"/>
              <a:gd name="T33" fmla="*/ 98 h 274"/>
              <a:gd name="T34" fmla="*/ 8 w 296"/>
              <a:gd name="T35" fmla="*/ 85 h 274"/>
              <a:gd name="T36" fmla="*/ 152 w 296"/>
              <a:gd name="T37" fmla="*/ 0 h 274"/>
              <a:gd name="T38" fmla="*/ 296 w 296"/>
              <a:gd name="T39" fmla="*/ 85 h 274"/>
              <a:gd name="T40" fmla="*/ 3 w 296"/>
              <a:gd name="T41" fmla="*/ 124 h 274"/>
              <a:gd name="T42" fmla="*/ 8 w 296"/>
              <a:gd name="T43" fmla="*/ 158 h 274"/>
              <a:gd name="T44" fmla="*/ 8 w 296"/>
              <a:gd name="T45" fmla="*/ 182 h 274"/>
              <a:gd name="T46" fmla="*/ 44 w 296"/>
              <a:gd name="T47" fmla="*/ 106 h 274"/>
              <a:gd name="T48" fmla="*/ 152 w 296"/>
              <a:gd name="T49" fmla="*/ 43 h 274"/>
              <a:gd name="T50" fmla="*/ 150 w 296"/>
              <a:gd name="T51" fmla="*/ 42 h 274"/>
              <a:gd name="T52" fmla="*/ 14 w 296"/>
              <a:gd name="T53" fmla="*/ 122 h 274"/>
              <a:gd name="T54" fmla="*/ 14 w 296"/>
              <a:gd name="T55" fmla="*/ 122 h 274"/>
              <a:gd name="T56" fmla="*/ 141 w 296"/>
              <a:gd name="T57" fmla="*/ 183 h 274"/>
              <a:gd name="T58" fmla="*/ 150 w 296"/>
              <a:gd name="T59" fmla="*/ 171 h 274"/>
              <a:gd name="T60" fmla="*/ 144 w 296"/>
              <a:gd name="T61" fmla="*/ 183 h 274"/>
              <a:gd name="T62" fmla="*/ 150 w 296"/>
              <a:gd name="T63" fmla="*/ 203 h 274"/>
              <a:gd name="T64" fmla="*/ 14 w 296"/>
              <a:gd name="T65" fmla="*/ 150 h 274"/>
              <a:gd name="T66" fmla="*/ 29 w 296"/>
              <a:gd name="T67" fmla="*/ 140 h 274"/>
              <a:gd name="T68" fmla="*/ 40 w 296"/>
              <a:gd name="T69" fmla="*/ 167 h 274"/>
              <a:gd name="T70" fmla="*/ 150 w 296"/>
              <a:gd name="T71" fmla="*/ 241 h 274"/>
              <a:gd name="T72" fmla="*/ 149 w 296"/>
              <a:gd name="T73" fmla="*/ 265 h 274"/>
              <a:gd name="T74" fmla="*/ 150 w 296"/>
              <a:gd name="T75" fmla="*/ 232 h 274"/>
              <a:gd name="T76" fmla="*/ 14 w 296"/>
              <a:gd name="T77" fmla="*/ 185 h 274"/>
              <a:gd name="T78" fmla="*/ 142 w 296"/>
              <a:gd name="T79" fmla="*/ 242 h 274"/>
              <a:gd name="T80" fmla="*/ 152 w 296"/>
              <a:gd name="T81" fmla="*/ 231 h 274"/>
              <a:gd name="T82" fmla="*/ 154 w 296"/>
              <a:gd name="T83" fmla="*/ 212 h 274"/>
              <a:gd name="T84" fmla="*/ 146 w 296"/>
              <a:gd name="T85" fmla="*/ 210 h 274"/>
              <a:gd name="T86" fmla="*/ 142 w 296"/>
              <a:gd name="T87" fmla="*/ 211 h 274"/>
              <a:gd name="T88" fmla="*/ 59 w 296"/>
              <a:gd name="T89" fmla="*/ 158 h 274"/>
              <a:gd name="T90" fmla="*/ 290 w 296"/>
              <a:gd name="T91" fmla="*/ 185 h 274"/>
              <a:gd name="T92" fmla="*/ 154 w 296"/>
              <a:gd name="T93" fmla="*/ 266 h 274"/>
              <a:gd name="T94" fmla="*/ 263 w 296"/>
              <a:gd name="T95" fmla="*/ 167 h 274"/>
              <a:gd name="T96" fmla="*/ 274 w 296"/>
              <a:gd name="T97" fmla="*/ 140 h 274"/>
              <a:gd name="T98" fmla="*/ 290 w 296"/>
              <a:gd name="T99" fmla="*/ 150 h 274"/>
              <a:gd name="T100" fmla="*/ 290 w 296"/>
              <a:gd name="T101" fmla="*/ 124 h 274"/>
              <a:gd name="T102" fmla="*/ 154 w 296"/>
              <a:gd name="T103" fmla="*/ 205 h 274"/>
              <a:gd name="T104" fmla="*/ 263 w 296"/>
              <a:gd name="T105" fmla="*/ 106 h 274"/>
              <a:gd name="T106" fmla="*/ 290 w 296"/>
              <a:gd name="T107" fmla="*/ 89 h 274"/>
              <a:gd name="T108" fmla="*/ 261 w 296"/>
              <a:gd name="T109" fmla="*/ 105 h 274"/>
              <a:gd name="T110" fmla="*/ 105 w 296"/>
              <a:gd name="T111" fmla="*/ 163 h 274"/>
              <a:gd name="T112" fmla="*/ 110 w 296"/>
              <a:gd name="T113" fmla="*/ 161 h 274"/>
              <a:gd name="T114" fmla="*/ 125 w 296"/>
              <a:gd name="T115" fmla="*/ 231 h 274"/>
              <a:gd name="T116" fmla="*/ 110 w 296"/>
              <a:gd name="T117" fmla="*/ 232 h 274"/>
              <a:gd name="T118" fmla="*/ 105 w 296"/>
              <a:gd name="T119" fmla="*/ 22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6" h="274">
                <a:moveTo>
                  <a:pt x="130" y="178"/>
                </a:moveTo>
                <a:cubicBezTo>
                  <a:pt x="130" y="181"/>
                  <a:pt x="128" y="182"/>
                  <a:pt x="125" y="180"/>
                </a:cubicBezTo>
                <a:cubicBezTo>
                  <a:pt x="122" y="179"/>
                  <a:pt x="120" y="175"/>
                  <a:pt x="120" y="172"/>
                </a:cubicBezTo>
                <a:cubicBezTo>
                  <a:pt x="120" y="170"/>
                  <a:pt x="122" y="169"/>
                  <a:pt x="125" y="170"/>
                </a:cubicBezTo>
                <a:cubicBezTo>
                  <a:pt x="128" y="172"/>
                  <a:pt x="130" y="175"/>
                  <a:pt x="130" y="178"/>
                </a:cubicBezTo>
                <a:close/>
                <a:moveTo>
                  <a:pt x="296" y="85"/>
                </a:moveTo>
                <a:cubicBezTo>
                  <a:pt x="296" y="88"/>
                  <a:pt x="296" y="88"/>
                  <a:pt x="296" y="88"/>
                </a:cubicBezTo>
                <a:cubicBezTo>
                  <a:pt x="296" y="126"/>
                  <a:pt x="296" y="126"/>
                  <a:pt x="296" y="126"/>
                </a:cubicBezTo>
                <a:cubicBezTo>
                  <a:pt x="296" y="128"/>
                  <a:pt x="296" y="128"/>
                  <a:pt x="296" y="128"/>
                </a:cubicBezTo>
                <a:cubicBezTo>
                  <a:pt x="294" y="129"/>
                  <a:pt x="294" y="129"/>
                  <a:pt x="294" y="129"/>
                </a:cubicBezTo>
                <a:cubicBezTo>
                  <a:pt x="280" y="137"/>
                  <a:pt x="280" y="137"/>
                  <a:pt x="280" y="137"/>
                </a:cubicBezTo>
                <a:cubicBezTo>
                  <a:pt x="294" y="145"/>
                  <a:pt x="294" y="145"/>
                  <a:pt x="294" y="145"/>
                </a:cubicBezTo>
                <a:cubicBezTo>
                  <a:pt x="296" y="146"/>
                  <a:pt x="296" y="146"/>
                  <a:pt x="296" y="146"/>
                </a:cubicBezTo>
                <a:cubicBezTo>
                  <a:pt x="296" y="149"/>
                  <a:pt x="296" y="149"/>
                  <a:pt x="296" y="149"/>
                </a:cubicBezTo>
                <a:cubicBezTo>
                  <a:pt x="296" y="187"/>
                  <a:pt x="296" y="187"/>
                  <a:pt x="296" y="187"/>
                </a:cubicBezTo>
                <a:cubicBezTo>
                  <a:pt x="296" y="189"/>
                  <a:pt x="296" y="189"/>
                  <a:pt x="296" y="189"/>
                </a:cubicBezTo>
                <a:cubicBezTo>
                  <a:pt x="294" y="190"/>
                  <a:pt x="294" y="190"/>
                  <a:pt x="294" y="190"/>
                </a:cubicBezTo>
                <a:cubicBezTo>
                  <a:pt x="154" y="273"/>
                  <a:pt x="154" y="273"/>
                  <a:pt x="154" y="273"/>
                </a:cubicBezTo>
                <a:cubicBezTo>
                  <a:pt x="152" y="274"/>
                  <a:pt x="152" y="274"/>
                  <a:pt x="152" y="274"/>
                </a:cubicBezTo>
                <a:cubicBezTo>
                  <a:pt x="150" y="273"/>
                  <a:pt x="150" y="273"/>
                  <a:pt x="150" y="273"/>
                </a:cubicBezTo>
                <a:cubicBezTo>
                  <a:pt x="146" y="271"/>
                  <a:pt x="146" y="271"/>
                  <a:pt x="146" y="271"/>
                </a:cubicBezTo>
                <a:cubicBezTo>
                  <a:pt x="144" y="272"/>
                  <a:pt x="144" y="272"/>
                  <a:pt x="144" y="272"/>
                </a:cubicBezTo>
                <a:cubicBezTo>
                  <a:pt x="143" y="272"/>
                  <a:pt x="143" y="272"/>
                  <a:pt x="143" y="272"/>
                </a:cubicBezTo>
                <a:cubicBezTo>
                  <a:pt x="142" y="272"/>
                  <a:pt x="142" y="272"/>
                  <a:pt x="142" y="272"/>
                </a:cubicBezTo>
                <a:cubicBezTo>
                  <a:pt x="141" y="272"/>
                  <a:pt x="141" y="271"/>
                  <a:pt x="141" y="271"/>
                </a:cubicBezTo>
                <a:cubicBezTo>
                  <a:pt x="141" y="268"/>
                  <a:pt x="141" y="268"/>
                  <a:pt x="141" y="268"/>
                </a:cubicBezTo>
                <a:cubicBezTo>
                  <a:pt x="10" y="190"/>
                  <a:pt x="10" y="190"/>
                  <a:pt x="10" y="190"/>
                </a:cubicBezTo>
                <a:cubicBezTo>
                  <a:pt x="8" y="189"/>
                  <a:pt x="8" y="189"/>
                  <a:pt x="8" y="189"/>
                </a:cubicBezTo>
                <a:cubicBezTo>
                  <a:pt x="8" y="186"/>
                  <a:pt x="8" y="186"/>
                  <a:pt x="8" y="186"/>
                </a:cubicBezTo>
                <a:cubicBezTo>
                  <a:pt x="8" y="186"/>
                  <a:pt x="8" y="186"/>
                  <a:pt x="8" y="186"/>
                </a:cubicBezTo>
                <a:cubicBezTo>
                  <a:pt x="2" y="189"/>
                  <a:pt x="2" y="189"/>
                  <a:pt x="2" y="189"/>
                </a:cubicBezTo>
                <a:cubicBezTo>
                  <a:pt x="2" y="189"/>
                  <a:pt x="2" y="189"/>
                  <a:pt x="1" y="189"/>
                </a:cubicBezTo>
                <a:cubicBezTo>
                  <a:pt x="1" y="189"/>
                  <a:pt x="1" y="189"/>
                  <a:pt x="0" y="189"/>
                </a:cubicBezTo>
                <a:cubicBezTo>
                  <a:pt x="0" y="189"/>
                  <a:pt x="0" y="188"/>
                  <a:pt x="0" y="188"/>
                </a:cubicBezTo>
                <a:cubicBezTo>
                  <a:pt x="0" y="161"/>
                  <a:pt x="0" y="161"/>
                  <a:pt x="0" y="161"/>
                </a:cubicBezTo>
                <a:cubicBezTo>
                  <a:pt x="0" y="160"/>
                  <a:pt x="0" y="159"/>
                  <a:pt x="0" y="159"/>
                </a:cubicBezTo>
                <a:cubicBezTo>
                  <a:pt x="8" y="155"/>
                  <a:pt x="8" y="155"/>
                  <a:pt x="8" y="155"/>
                </a:cubicBezTo>
                <a:cubicBezTo>
                  <a:pt x="8" y="148"/>
                  <a:pt x="8" y="148"/>
                  <a:pt x="8" y="148"/>
                </a:cubicBezTo>
                <a:cubicBezTo>
                  <a:pt x="8" y="146"/>
                  <a:pt x="8" y="146"/>
                  <a:pt x="8" y="146"/>
                </a:cubicBezTo>
                <a:cubicBezTo>
                  <a:pt x="10" y="145"/>
                  <a:pt x="10" y="145"/>
                  <a:pt x="10" y="145"/>
                </a:cubicBezTo>
                <a:cubicBezTo>
                  <a:pt x="23" y="137"/>
                  <a:pt x="23" y="137"/>
                  <a:pt x="23" y="137"/>
                </a:cubicBezTo>
                <a:cubicBezTo>
                  <a:pt x="10" y="129"/>
                  <a:pt x="10" y="129"/>
                  <a:pt x="10" y="129"/>
                </a:cubicBezTo>
                <a:cubicBezTo>
                  <a:pt x="8" y="128"/>
                  <a:pt x="8" y="128"/>
                  <a:pt x="8" y="128"/>
                </a:cubicBezTo>
                <a:cubicBezTo>
                  <a:pt x="8" y="125"/>
                  <a:pt x="8" y="125"/>
                  <a:pt x="8" y="125"/>
                </a:cubicBezTo>
                <a:cubicBezTo>
                  <a:pt x="8" y="125"/>
                  <a:pt x="8" y="125"/>
                  <a:pt x="8" y="125"/>
                </a:cubicBezTo>
                <a:cubicBezTo>
                  <a:pt x="2" y="128"/>
                  <a:pt x="2" y="128"/>
                  <a:pt x="2" y="128"/>
                </a:cubicBezTo>
                <a:cubicBezTo>
                  <a:pt x="2" y="128"/>
                  <a:pt x="2" y="128"/>
                  <a:pt x="1" y="128"/>
                </a:cubicBezTo>
                <a:cubicBezTo>
                  <a:pt x="1" y="128"/>
                  <a:pt x="1" y="128"/>
                  <a:pt x="0" y="128"/>
                </a:cubicBezTo>
                <a:cubicBezTo>
                  <a:pt x="0" y="128"/>
                  <a:pt x="0" y="127"/>
                  <a:pt x="0" y="127"/>
                </a:cubicBezTo>
                <a:cubicBezTo>
                  <a:pt x="0" y="100"/>
                  <a:pt x="0" y="100"/>
                  <a:pt x="0" y="100"/>
                </a:cubicBezTo>
                <a:cubicBezTo>
                  <a:pt x="0" y="99"/>
                  <a:pt x="0" y="98"/>
                  <a:pt x="0" y="98"/>
                </a:cubicBezTo>
                <a:cubicBezTo>
                  <a:pt x="8" y="94"/>
                  <a:pt x="8" y="94"/>
                  <a:pt x="8" y="94"/>
                </a:cubicBezTo>
                <a:cubicBezTo>
                  <a:pt x="8" y="87"/>
                  <a:pt x="8" y="87"/>
                  <a:pt x="8" y="87"/>
                </a:cubicBezTo>
                <a:cubicBezTo>
                  <a:pt x="8" y="85"/>
                  <a:pt x="8" y="85"/>
                  <a:pt x="8" y="85"/>
                </a:cubicBezTo>
                <a:cubicBezTo>
                  <a:pt x="10" y="84"/>
                  <a:pt x="10" y="84"/>
                  <a:pt x="10" y="84"/>
                </a:cubicBezTo>
                <a:cubicBezTo>
                  <a:pt x="150" y="1"/>
                  <a:pt x="150" y="1"/>
                  <a:pt x="150" y="1"/>
                </a:cubicBezTo>
                <a:cubicBezTo>
                  <a:pt x="152" y="0"/>
                  <a:pt x="152" y="0"/>
                  <a:pt x="152" y="0"/>
                </a:cubicBezTo>
                <a:cubicBezTo>
                  <a:pt x="154" y="1"/>
                  <a:pt x="154" y="1"/>
                  <a:pt x="154" y="1"/>
                </a:cubicBezTo>
                <a:cubicBezTo>
                  <a:pt x="294" y="84"/>
                  <a:pt x="294" y="84"/>
                  <a:pt x="294" y="84"/>
                </a:cubicBezTo>
                <a:lnTo>
                  <a:pt x="296" y="85"/>
                </a:lnTo>
                <a:close/>
                <a:moveTo>
                  <a:pt x="8" y="97"/>
                </a:moveTo>
                <a:cubicBezTo>
                  <a:pt x="3" y="100"/>
                  <a:pt x="3" y="100"/>
                  <a:pt x="3" y="100"/>
                </a:cubicBezTo>
                <a:cubicBezTo>
                  <a:pt x="3" y="124"/>
                  <a:pt x="3" y="124"/>
                  <a:pt x="3" y="124"/>
                </a:cubicBezTo>
                <a:cubicBezTo>
                  <a:pt x="8" y="121"/>
                  <a:pt x="8" y="121"/>
                  <a:pt x="8" y="121"/>
                </a:cubicBezTo>
                <a:lnTo>
                  <a:pt x="8" y="97"/>
                </a:lnTo>
                <a:close/>
                <a:moveTo>
                  <a:pt x="8" y="158"/>
                </a:moveTo>
                <a:cubicBezTo>
                  <a:pt x="3" y="161"/>
                  <a:pt x="3" y="161"/>
                  <a:pt x="3" y="161"/>
                </a:cubicBezTo>
                <a:cubicBezTo>
                  <a:pt x="3" y="185"/>
                  <a:pt x="3" y="185"/>
                  <a:pt x="3" y="185"/>
                </a:cubicBezTo>
                <a:cubicBezTo>
                  <a:pt x="8" y="182"/>
                  <a:pt x="8" y="182"/>
                  <a:pt x="8" y="182"/>
                </a:cubicBezTo>
                <a:lnTo>
                  <a:pt x="8" y="158"/>
                </a:lnTo>
                <a:close/>
                <a:moveTo>
                  <a:pt x="152" y="43"/>
                </a:moveTo>
                <a:cubicBezTo>
                  <a:pt x="44" y="106"/>
                  <a:pt x="44" y="106"/>
                  <a:pt x="44" y="106"/>
                </a:cubicBezTo>
                <a:cubicBezTo>
                  <a:pt x="152" y="170"/>
                  <a:pt x="152" y="170"/>
                  <a:pt x="152" y="170"/>
                </a:cubicBezTo>
                <a:cubicBezTo>
                  <a:pt x="259" y="106"/>
                  <a:pt x="259" y="106"/>
                  <a:pt x="259" y="106"/>
                </a:cubicBezTo>
                <a:lnTo>
                  <a:pt x="152" y="43"/>
                </a:lnTo>
                <a:close/>
                <a:moveTo>
                  <a:pt x="14" y="89"/>
                </a:moveTo>
                <a:cubicBezTo>
                  <a:pt x="42" y="105"/>
                  <a:pt x="42" y="105"/>
                  <a:pt x="42" y="105"/>
                </a:cubicBezTo>
                <a:cubicBezTo>
                  <a:pt x="150" y="42"/>
                  <a:pt x="150" y="42"/>
                  <a:pt x="150" y="42"/>
                </a:cubicBezTo>
                <a:cubicBezTo>
                  <a:pt x="150" y="8"/>
                  <a:pt x="150" y="8"/>
                  <a:pt x="150" y="8"/>
                </a:cubicBezTo>
                <a:cubicBezTo>
                  <a:pt x="14" y="89"/>
                  <a:pt x="14" y="89"/>
                  <a:pt x="14" y="89"/>
                </a:cubicBezTo>
                <a:close/>
                <a:moveTo>
                  <a:pt x="14" y="122"/>
                </a:moveTo>
                <a:cubicBezTo>
                  <a:pt x="40" y="106"/>
                  <a:pt x="40" y="106"/>
                  <a:pt x="40" y="106"/>
                </a:cubicBezTo>
                <a:cubicBezTo>
                  <a:pt x="14" y="91"/>
                  <a:pt x="14" y="91"/>
                  <a:pt x="14" y="91"/>
                </a:cubicBezTo>
                <a:lnTo>
                  <a:pt x="14" y="122"/>
                </a:lnTo>
                <a:close/>
                <a:moveTo>
                  <a:pt x="14" y="124"/>
                </a:moveTo>
                <a:cubicBezTo>
                  <a:pt x="141" y="200"/>
                  <a:pt x="141" y="200"/>
                  <a:pt x="141" y="200"/>
                </a:cubicBezTo>
                <a:cubicBezTo>
                  <a:pt x="141" y="183"/>
                  <a:pt x="141" y="183"/>
                  <a:pt x="141" y="183"/>
                </a:cubicBezTo>
                <a:cubicBezTo>
                  <a:pt x="141" y="182"/>
                  <a:pt x="141" y="181"/>
                  <a:pt x="142" y="181"/>
                </a:cubicBezTo>
                <a:cubicBezTo>
                  <a:pt x="150" y="176"/>
                  <a:pt x="150" y="176"/>
                  <a:pt x="150" y="176"/>
                </a:cubicBezTo>
                <a:cubicBezTo>
                  <a:pt x="150" y="171"/>
                  <a:pt x="150" y="171"/>
                  <a:pt x="150" y="171"/>
                </a:cubicBezTo>
                <a:cubicBezTo>
                  <a:pt x="42" y="108"/>
                  <a:pt x="42" y="108"/>
                  <a:pt x="42" y="108"/>
                </a:cubicBezTo>
                <a:cubicBezTo>
                  <a:pt x="14" y="124"/>
                  <a:pt x="14" y="124"/>
                  <a:pt x="14" y="124"/>
                </a:cubicBezTo>
                <a:close/>
                <a:moveTo>
                  <a:pt x="144" y="183"/>
                </a:moveTo>
                <a:cubicBezTo>
                  <a:pt x="144" y="202"/>
                  <a:pt x="144" y="202"/>
                  <a:pt x="144" y="202"/>
                </a:cubicBezTo>
                <a:cubicBezTo>
                  <a:pt x="149" y="204"/>
                  <a:pt x="149" y="204"/>
                  <a:pt x="149" y="204"/>
                </a:cubicBezTo>
                <a:cubicBezTo>
                  <a:pt x="150" y="203"/>
                  <a:pt x="150" y="203"/>
                  <a:pt x="150" y="203"/>
                </a:cubicBezTo>
                <a:cubicBezTo>
                  <a:pt x="150" y="180"/>
                  <a:pt x="150" y="180"/>
                  <a:pt x="150" y="180"/>
                </a:cubicBezTo>
                <a:lnTo>
                  <a:pt x="144" y="183"/>
                </a:lnTo>
                <a:close/>
                <a:moveTo>
                  <a:pt x="14" y="150"/>
                </a:moveTo>
                <a:cubicBezTo>
                  <a:pt x="42" y="166"/>
                  <a:pt x="42" y="166"/>
                  <a:pt x="42" y="166"/>
                </a:cubicBezTo>
                <a:cubicBezTo>
                  <a:pt x="57" y="157"/>
                  <a:pt x="57" y="157"/>
                  <a:pt x="57" y="157"/>
                </a:cubicBezTo>
                <a:cubicBezTo>
                  <a:pt x="29" y="140"/>
                  <a:pt x="29" y="140"/>
                  <a:pt x="29" y="140"/>
                </a:cubicBezTo>
                <a:cubicBezTo>
                  <a:pt x="14" y="150"/>
                  <a:pt x="14" y="150"/>
                  <a:pt x="14" y="150"/>
                </a:cubicBezTo>
                <a:close/>
                <a:moveTo>
                  <a:pt x="14" y="183"/>
                </a:moveTo>
                <a:cubicBezTo>
                  <a:pt x="40" y="167"/>
                  <a:pt x="40" y="167"/>
                  <a:pt x="40" y="167"/>
                </a:cubicBezTo>
                <a:cubicBezTo>
                  <a:pt x="14" y="152"/>
                  <a:pt x="14" y="152"/>
                  <a:pt x="14" y="152"/>
                </a:cubicBezTo>
                <a:lnTo>
                  <a:pt x="14" y="183"/>
                </a:lnTo>
                <a:close/>
                <a:moveTo>
                  <a:pt x="150" y="241"/>
                </a:moveTo>
                <a:cubicBezTo>
                  <a:pt x="144" y="244"/>
                  <a:pt x="144" y="244"/>
                  <a:pt x="144" y="244"/>
                </a:cubicBezTo>
                <a:cubicBezTo>
                  <a:pt x="144" y="263"/>
                  <a:pt x="144" y="263"/>
                  <a:pt x="144" y="263"/>
                </a:cubicBezTo>
                <a:cubicBezTo>
                  <a:pt x="149" y="265"/>
                  <a:pt x="149" y="265"/>
                  <a:pt x="149" y="265"/>
                </a:cubicBezTo>
                <a:cubicBezTo>
                  <a:pt x="150" y="264"/>
                  <a:pt x="150" y="264"/>
                  <a:pt x="150" y="264"/>
                </a:cubicBezTo>
                <a:lnTo>
                  <a:pt x="150" y="241"/>
                </a:lnTo>
                <a:close/>
                <a:moveTo>
                  <a:pt x="150" y="232"/>
                </a:moveTo>
                <a:cubicBezTo>
                  <a:pt x="42" y="169"/>
                  <a:pt x="42" y="169"/>
                  <a:pt x="42" y="169"/>
                </a:cubicBezTo>
                <a:cubicBezTo>
                  <a:pt x="14" y="185"/>
                  <a:pt x="14" y="185"/>
                  <a:pt x="14" y="185"/>
                </a:cubicBezTo>
                <a:cubicBezTo>
                  <a:pt x="14" y="185"/>
                  <a:pt x="14" y="185"/>
                  <a:pt x="14" y="185"/>
                </a:cubicBezTo>
                <a:cubicBezTo>
                  <a:pt x="141" y="261"/>
                  <a:pt x="141" y="261"/>
                  <a:pt x="141" y="261"/>
                </a:cubicBezTo>
                <a:cubicBezTo>
                  <a:pt x="141" y="244"/>
                  <a:pt x="141" y="244"/>
                  <a:pt x="141" y="244"/>
                </a:cubicBezTo>
                <a:cubicBezTo>
                  <a:pt x="141" y="243"/>
                  <a:pt x="141" y="242"/>
                  <a:pt x="142" y="242"/>
                </a:cubicBezTo>
                <a:cubicBezTo>
                  <a:pt x="150" y="237"/>
                  <a:pt x="150" y="237"/>
                  <a:pt x="150" y="237"/>
                </a:cubicBezTo>
                <a:lnTo>
                  <a:pt x="150" y="232"/>
                </a:lnTo>
                <a:close/>
                <a:moveTo>
                  <a:pt x="152" y="231"/>
                </a:moveTo>
                <a:cubicBezTo>
                  <a:pt x="259" y="167"/>
                  <a:pt x="259" y="167"/>
                  <a:pt x="259" y="167"/>
                </a:cubicBezTo>
                <a:cubicBezTo>
                  <a:pt x="244" y="158"/>
                  <a:pt x="244" y="158"/>
                  <a:pt x="244" y="158"/>
                </a:cubicBezTo>
                <a:cubicBezTo>
                  <a:pt x="154" y="212"/>
                  <a:pt x="154" y="212"/>
                  <a:pt x="154" y="212"/>
                </a:cubicBezTo>
                <a:cubicBezTo>
                  <a:pt x="152" y="213"/>
                  <a:pt x="152" y="213"/>
                  <a:pt x="152" y="213"/>
                </a:cubicBezTo>
                <a:cubicBezTo>
                  <a:pt x="150" y="212"/>
                  <a:pt x="150" y="212"/>
                  <a:pt x="150" y="212"/>
                </a:cubicBezTo>
                <a:cubicBezTo>
                  <a:pt x="146" y="210"/>
                  <a:pt x="146" y="210"/>
                  <a:pt x="146" y="210"/>
                </a:cubicBezTo>
                <a:cubicBezTo>
                  <a:pt x="144" y="211"/>
                  <a:pt x="144" y="211"/>
                  <a:pt x="144" y="211"/>
                </a:cubicBezTo>
                <a:cubicBezTo>
                  <a:pt x="143" y="211"/>
                  <a:pt x="143" y="211"/>
                  <a:pt x="143" y="211"/>
                </a:cubicBezTo>
                <a:cubicBezTo>
                  <a:pt x="142" y="211"/>
                  <a:pt x="142" y="211"/>
                  <a:pt x="142" y="211"/>
                </a:cubicBezTo>
                <a:cubicBezTo>
                  <a:pt x="141" y="211"/>
                  <a:pt x="141" y="210"/>
                  <a:pt x="141" y="210"/>
                </a:cubicBezTo>
                <a:cubicBezTo>
                  <a:pt x="141" y="207"/>
                  <a:pt x="141" y="207"/>
                  <a:pt x="141" y="207"/>
                </a:cubicBezTo>
                <a:cubicBezTo>
                  <a:pt x="59" y="158"/>
                  <a:pt x="59" y="158"/>
                  <a:pt x="59" y="158"/>
                </a:cubicBezTo>
                <a:cubicBezTo>
                  <a:pt x="44" y="167"/>
                  <a:pt x="44" y="167"/>
                  <a:pt x="44" y="167"/>
                </a:cubicBezTo>
                <a:lnTo>
                  <a:pt x="152" y="231"/>
                </a:lnTo>
                <a:close/>
                <a:moveTo>
                  <a:pt x="290" y="185"/>
                </a:moveTo>
                <a:cubicBezTo>
                  <a:pt x="261" y="169"/>
                  <a:pt x="261" y="169"/>
                  <a:pt x="261" y="169"/>
                </a:cubicBezTo>
                <a:cubicBezTo>
                  <a:pt x="154" y="232"/>
                  <a:pt x="154" y="232"/>
                  <a:pt x="154" y="232"/>
                </a:cubicBezTo>
                <a:cubicBezTo>
                  <a:pt x="154" y="266"/>
                  <a:pt x="154" y="266"/>
                  <a:pt x="154" y="266"/>
                </a:cubicBezTo>
                <a:cubicBezTo>
                  <a:pt x="290" y="185"/>
                  <a:pt x="290" y="185"/>
                  <a:pt x="290" y="185"/>
                </a:cubicBezTo>
                <a:close/>
                <a:moveTo>
                  <a:pt x="290" y="152"/>
                </a:moveTo>
                <a:cubicBezTo>
                  <a:pt x="263" y="167"/>
                  <a:pt x="263" y="167"/>
                  <a:pt x="263" y="167"/>
                </a:cubicBezTo>
                <a:cubicBezTo>
                  <a:pt x="290" y="183"/>
                  <a:pt x="290" y="183"/>
                  <a:pt x="290" y="183"/>
                </a:cubicBezTo>
                <a:lnTo>
                  <a:pt x="290" y="152"/>
                </a:lnTo>
                <a:close/>
                <a:moveTo>
                  <a:pt x="274" y="140"/>
                </a:moveTo>
                <a:cubicBezTo>
                  <a:pt x="246" y="157"/>
                  <a:pt x="246" y="157"/>
                  <a:pt x="246" y="157"/>
                </a:cubicBezTo>
                <a:cubicBezTo>
                  <a:pt x="261" y="166"/>
                  <a:pt x="261" y="166"/>
                  <a:pt x="261" y="166"/>
                </a:cubicBezTo>
                <a:cubicBezTo>
                  <a:pt x="290" y="150"/>
                  <a:pt x="290" y="150"/>
                  <a:pt x="290" y="150"/>
                </a:cubicBezTo>
                <a:cubicBezTo>
                  <a:pt x="290" y="150"/>
                  <a:pt x="290" y="150"/>
                  <a:pt x="290" y="150"/>
                </a:cubicBezTo>
                <a:lnTo>
                  <a:pt x="274" y="140"/>
                </a:lnTo>
                <a:close/>
                <a:moveTo>
                  <a:pt x="290" y="124"/>
                </a:moveTo>
                <a:cubicBezTo>
                  <a:pt x="261" y="108"/>
                  <a:pt x="261" y="108"/>
                  <a:pt x="261" y="108"/>
                </a:cubicBezTo>
                <a:cubicBezTo>
                  <a:pt x="154" y="171"/>
                  <a:pt x="154" y="171"/>
                  <a:pt x="154" y="171"/>
                </a:cubicBezTo>
                <a:cubicBezTo>
                  <a:pt x="154" y="205"/>
                  <a:pt x="154" y="205"/>
                  <a:pt x="154" y="205"/>
                </a:cubicBezTo>
                <a:cubicBezTo>
                  <a:pt x="290" y="124"/>
                  <a:pt x="290" y="124"/>
                  <a:pt x="290" y="124"/>
                </a:cubicBezTo>
                <a:close/>
                <a:moveTo>
                  <a:pt x="290" y="91"/>
                </a:moveTo>
                <a:cubicBezTo>
                  <a:pt x="263" y="106"/>
                  <a:pt x="263" y="106"/>
                  <a:pt x="263" y="106"/>
                </a:cubicBezTo>
                <a:cubicBezTo>
                  <a:pt x="290" y="122"/>
                  <a:pt x="290" y="122"/>
                  <a:pt x="290" y="122"/>
                </a:cubicBezTo>
                <a:lnTo>
                  <a:pt x="290" y="91"/>
                </a:lnTo>
                <a:close/>
                <a:moveTo>
                  <a:pt x="290" y="89"/>
                </a:moveTo>
                <a:cubicBezTo>
                  <a:pt x="154" y="8"/>
                  <a:pt x="154" y="8"/>
                  <a:pt x="154" y="8"/>
                </a:cubicBezTo>
                <a:cubicBezTo>
                  <a:pt x="154" y="42"/>
                  <a:pt x="154" y="42"/>
                  <a:pt x="154" y="42"/>
                </a:cubicBezTo>
                <a:cubicBezTo>
                  <a:pt x="261" y="105"/>
                  <a:pt x="261" y="105"/>
                  <a:pt x="261" y="105"/>
                </a:cubicBezTo>
                <a:cubicBezTo>
                  <a:pt x="290" y="89"/>
                  <a:pt x="290" y="89"/>
                  <a:pt x="290" y="89"/>
                </a:cubicBezTo>
                <a:close/>
                <a:moveTo>
                  <a:pt x="110" y="161"/>
                </a:moveTo>
                <a:cubicBezTo>
                  <a:pt x="107" y="159"/>
                  <a:pt x="105" y="160"/>
                  <a:pt x="105" y="163"/>
                </a:cubicBezTo>
                <a:cubicBezTo>
                  <a:pt x="105" y="166"/>
                  <a:pt x="107" y="170"/>
                  <a:pt x="110" y="171"/>
                </a:cubicBezTo>
                <a:cubicBezTo>
                  <a:pt x="113" y="173"/>
                  <a:pt x="115" y="172"/>
                  <a:pt x="115" y="169"/>
                </a:cubicBezTo>
                <a:cubicBezTo>
                  <a:pt x="115" y="166"/>
                  <a:pt x="113" y="163"/>
                  <a:pt x="110" y="161"/>
                </a:cubicBezTo>
                <a:close/>
                <a:moveTo>
                  <a:pt x="125" y="241"/>
                </a:moveTo>
                <a:cubicBezTo>
                  <a:pt x="128" y="243"/>
                  <a:pt x="130" y="242"/>
                  <a:pt x="130" y="239"/>
                </a:cubicBezTo>
                <a:cubicBezTo>
                  <a:pt x="130" y="236"/>
                  <a:pt x="128" y="233"/>
                  <a:pt x="125" y="231"/>
                </a:cubicBezTo>
                <a:cubicBezTo>
                  <a:pt x="122" y="230"/>
                  <a:pt x="120" y="230"/>
                  <a:pt x="120" y="233"/>
                </a:cubicBezTo>
                <a:cubicBezTo>
                  <a:pt x="120" y="236"/>
                  <a:pt x="122" y="240"/>
                  <a:pt x="125" y="241"/>
                </a:cubicBezTo>
                <a:close/>
                <a:moveTo>
                  <a:pt x="110" y="232"/>
                </a:moveTo>
                <a:cubicBezTo>
                  <a:pt x="113" y="234"/>
                  <a:pt x="115" y="233"/>
                  <a:pt x="115" y="230"/>
                </a:cubicBezTo>
                <a:cubicBezTo>
                  <a:pt x="115" y="227"/>
                  <a:pt x="113" y="224"/>
                  <a:pt x="110" y="222"/>
                </a:cubicBezTo>
                <a:cubicBezTo>
                  <a:pt x="107" y="220"/>
                  <a:pt x="105" y="221"/>
                  <a:pt x="105" y="224"/>
                </a:cubicBezTo>
                <a:cubicBezTo>
                  <a:pt x="105" y="227"/>
                  <a:pt x="107" y="230"/>
                  <a:pt x="110" y="232"/>
                </a:cubicBezTo>
                <a:close/>
              </a:path>
            </a:pathLst>
          </a:custGeom>
          <a:solidFill>
            <a:schemeClr val="bg1"/>
          </a:solidFill>
          <a:ln>
            <a:solidFill>
              <a:schemeClr val="bg1"/>
            </a:solidFill>
          </a:ln>
          <a:extLst/>
        </p:spPr>
        <p:txBody>
          <a:bodyPr vert="horz" wrap="square" lIns="124303" tIns="62151" rIns="124303" bIns="62151" numCol="1" anchor="t" anchorCtr="0" compatLnSpc="1">
            <a:prstTxWarp prst="textNoShape">
              <a:avLst/>
            </a:prstTxWarp>
          </a:bodyPr>
          <a:lstStyle/>
          <a:p>
            <a:endParaRPr lang="en-US">
              <a:solidFill>
                <a:srgbClr val="FFFFFF"/>
              </a:solidFill>
            </a:endParaRPr>
          </a:p>
        </p:txBody>
      </p:sp>
      <p:sp>
        <p:nvSpPr>
          <p:cNvPr id="21" name="Rectangle 20"/>
          <p:cNvSpPr/>
          <p:nvPr/>
        </p:nvSpPr>
        <p:spPr bwMode="auto">
          <a:xfrm>
            <a:off x="4558130" y="2434435"/>
            <a:ext cx="1818577" cy="179729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2" tIns="46620" rIns="46620" bIns="93242" numCol="1" spcCol="0" rtlCol="0" fromWordArt="0" anchor="b" anchorCtr="0" forceAA="0" compatLnSpc="1">
            <a:prstTxWarp prst="textNoShape">
              <a:avLst/>
            </a:prstTxWarp>
            <a:noAutofit/>
          </a:bodyPr>
          <a:lstStyle/>
          <a:p>
            <a:pPr algn="ctr" defTabSz="930449" fontAlgn="base">
              <a:spcBef>
                <a:spcPct val="0"/>
              </a:spcBef>
              <a:spcAft>
                <a:spcPct val="0"/>
              </a:spcAft>
            </a:pPr>
            <a:endParaRPr lang="en-US" sz="1900" b="1" spc="-52" dirty="0">
              <a:gradFill>
                <a:gsLst>
                  <a:gs pos="0">
                    <a:srgbClr val="FFFFFF"/>
                  </a:gs>
                  <a:gs pos="86000">
                    <a:srgbClr val="FFFFFF"/>
                  </a:gs>
                </a:gsLst>
                <a:lin ang="5400000" scaled="0"/>
              </a:gradFill>
              <a:ea typeface="Segoe UI" pitchFamily="34" charset="0"/>
              <a:cs typeface="Segoe UI" pitchFamily="34" charset="0"/>
            </a:endParaRPr>
          </a:p>
          <a:p>
            <a:pPr marL="181297" indent="-181297" algn="ctr" defTabSz="930449" fontAlgn="base">
              <a:lnSpc>
                <a:spcPct val="90000"/>
              </a:lnSpc>
              <a:spcBef>
                <a:spcPct val="0"/>
              </a:spcBef>
              <a:spcAft>
                <a:spcPct val="0"/>
              </a:spcAft>
            </a:pPr>
            <a:r>
              <a:rPr lang="en-US" sz="1500" b="1" spc="-52" dirty="0">
                <a:gradFill>
                  <a:gsLst>
                    <a:gs pos="0">
                      <a:srgbClr val="FFFFFF"/>
                    </a:gs>
                    <a:gs pos="86000">
                      <a:srgbClr val="FFFFFF"/>
                    </a:gs>
                  </a:gsLst>
                  <a:lin ang="5400000" scaled="0"/>
                </a:gradFill>
                <a:ea typeface="Segoe UI" pitchFamily="34" charset="0"/>
                <a:cs typeface="Segoe UI" pitchFamily="34" charset="0"/>
              </a:rPr>
              <a:t>VM networks</a:t>
            </a:r>
          </a:p>
          <a:p>
            <a:pPr marL="181297" indent="-181297" algn="ctr" defTabSz="930449" fontAlgn="base">
              <a:lnSpc>
                <a:spcPct val="90000"/>
              </a:lnSpc>
              <a:spcBef>
                <a:spcPct val="0"/>
              </a:spcBef>
              <a:spcAft>
                <a:spcPct val="0"/>
              </a:spcAft>
            </a:pPr>
            <a:r>
              <a:rPr lang="en-US" sz="1500" spc="-52" dirty="0">
                <a:gradFill>
                  <a:gsLst>
                    <a:gs pos="0">
                      <a:srgbClr val="FFFFFF"/>
                    </a:gs>
                    <a:gs pos="86000">
                      <a:srgbClr val="FFFFFF"/>
                    </a:gs>
                  </a:gsLst>
                  <a:lin ang="5400000" scaled="0"/>
                </a:gradFill>
                <a:ea typeface="Segoe UI" pitchFamily="34" charset="0"/>
                <a:cs typeface="Segoe UI" pitchFamily="34" charset="0"/>
              </a:rPr>
              <a:t>Virtual Machine Manager</a:t>
            </a:r>
          </a:p>
        </p:txBody>
      </p:sp>
      <p:pic>
        <p:nvPicPr>
          <p:cNvPr id="22" name="Picture 105"/>
          <p:cNvPicPr>
            <a:picLocks noChangeAspect="1"/>
          </p:cNvPicPr>
          <p:nvPr/>
        </p:nvPicPr>
        <p:blipFill>
          <a:blip r:embed="rId4" cstate="print">
            <a:grayscl/>
          </a:blip>
          <a:srcRect/>
          <a:stretch>
            <a:fillRect/>
          </a:stretch>
        </p:blipFill>
        <p:spPr bwMode="auto">
          <a:xfrm>
            <a:off x="5126866" y="2602535"/>
            <a:ext cx="310868" cy="30727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pic>
      <p:pic>
        <p:nvPicPr>
          <p:cNvPr id="23" name="Picture 105"/>
          <p:cNvPicPr>
            <a:picLocks noChangeAspect="1"/>
          </p:cNvPicPr>
          <p:nvPr/>
        </p:nvPicPr>
        <p:blipFill>
          <a:blip r:embed="rId4" cstate="print">
            <a:grayscl/>
          </a:blip>
          <a:srcRect/>
          <a:stretch>
            <a:fillRect/>
          </a:stretch>
        </p:blipFill>
        <p:spPr bwMode="auto">
          <a:xfrm>
            <a:off x="5586482" y="2590655"/>
            <a:ext cx="310868" cy="307279"/>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pic>
      <p:pic>
        <p:nvPicPr>
          <p:cNvPr id="24" name="Picture 241"/>
          <p:cNvPicPr>
            <a:picLocks noChangeAspect="1" noChangeArrowheads="1"/>
          </p:cNvPicPr>
          <p:nvPr/>
        </p:nvPicPr>
        <p:blipFill>
          <a:blip r:embed="rId5" cstate="print">
            <a:grayscl/>
          </a:blip>
          <a:srcRect/>
          <a:stretch>
            <a:fillRect/>
          </a:stretch>
        </p:blipFill>
        <p:spPr bwMode="auto">
          <a:xfrm>
            <a:off x="5252771" y="2908430"/>
            <a:ext cx="556947" cy="447311"/>
          </a:xfrm>
          <a:prstGeom prst="rect">
            <a:avLst/>
          </a:prstGeom>
          <a:no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pic>
      <p:sp>
        <p:nvSpPr>
          <p:cNvPr id="25" name="Rectangle 24"/>
          <p:cNvSpPr/>
          <p:nvPr/>
        </p:nvSpPr>
        <p:spPr bwMode="auto">
          <a:xfrm>
            <a:off x="2593064" y="2434435"/>
            <a:ext cx="1818577" cy="179729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2" tIns="46620" rIns="46620" bIns="93242" numCol="1" spcCol="0" rtlCol="0" fromWordArt="0" anchor="b" anchorCtr="0" forceAA="0" compatLnSpc="1">
            <a:prstTxWarp prst="textNoShape">
              <a:avLst/>
            </a:prstTxWarp>
            <a:noAutofit/>
          </a:bodyPr>
          <a:lstStyle/>
          <a:p>
            <a:pPr marL="181297" indent="-181297" algn="ctr" defTabSz="930449" fontAlgn="base">
              <a:spcBef>
                <a:spcPct val="0"/>
              </a:spcBef>
              <a:spcAft>
                <a:spcPct val="0"/>
              </a:spcAft>
            </a:pPr>
            <a:r>
              <a:rPr lang="en-US" sz="1500" b="1" spc="-52" dirty="0">
                <a:gradFill>
                  <a:gsLst>
                    <a:gs pos="0">
                      <a:srgbClr val="FFFFFF"/>
                    </a:gs>
                    <a:gs pos="86000">
                      <a:srgbClr val="FFFFFF"/>
                    </a:gs>
                  </a:gsLst>
                  <a:lin ang="5400000" scaled="0"/>
                </a:gradFill>
                <a:ea typeface="Segoe UI" pitchFamily="34" charset="0"/>
                <a:cs typeface="Segoe UI" pitchFamily="34" charset="0"/>
              </a:rPr>
              <a:t>Service Templates</a:t>
            </a:r>
          </a:p>
          <a:p>
            <a:pPr marL="181297" indent="-181297" algn="ctr" defTabSz="930449" fontAlgn="base">
              <a:spcBef>
                <a:spcPct val="0"/>
              </a:spcBef>
              <a:spcAft>
                <a:spcPct val="0"/>
              </a:spcAft>
            </a:pPr>
            <a:r>
              <a:rPr lang="en-US" sz="1500" spc="-52" dirty="0">
                <a:gradFill>
                  <a:gsLst>
                    <a:gs pos="0">
                      <a:srgbClr val="FFFFFF"/>
                    </a:gs>
                    <a:gs pos="86000">
                      <a:srgbClr val="FFFFFF"/>
                    </a:gs>
                  </a:gsLst>
                  <a:lin ang="5400000" scaled="0"/>
                </a:gradFill>
                <a:ea typeface="Segoe UI" pitchFamily="34" charset="0"/>
                <a:cs typeface="Segoe UI" pitchFamily="34" charset="0"/>
              </a:rPr>
              <a:t>Virtual Machine</a:t>
            </a:r>
          </a:p>
          <a:p>
            <a:pPr marL="181297" indent="-181297" algn="ctr" defTabSz="930449" fontAlgn="base">
              <a:spcBef>
                <a:spcPct val="0"/>
              </a:spcBef>
              <a:spcAft>
                <a:spcPct val="0"/>
              </a:spcAft>
            </a:pPr>
            <a:r>
              <a:rPr lang="en-US" sz="1500" spc="-52" dirty="0">
                <a:gradFill>
                  <a:gsLst>
                    <a:gs pos="0">
                      <a:srgbClr val="FFFFFF"/>
                    </a:gs>
                    <a:gs pos="86000">
                      <a:srgbClr val="FFFFFF"/>
                    </a:gs>
                  </a:gsLst>
                  <a:lin ang="5400000" scaled="0"/>
                </a:gradFill>
                <a:ea typeface="Segoe UI" pitchFamily="34" charset="0"/>
                <a:cs typeface="Segoe UI" pitchFamily="34" charset="0"/>
              </a:rPr>
              <a:t>Manager</a:t>
            </a:r>
          </a:p>
        </p:txBody>
      </p:sp>
      <p:pic>
        <p:nvPicPr>
          <p:cNvPr id="26" name="Picture 2"/>
          <p:cNvPicPr>
            <a:picLocks noChangeAspect="1" noChangeArrowheads="1"/>
          </p:cNvPicPr>
          <p:nvPr/>
        </p:nvPicPr>
        <p:blipFill>
          <a:blip r:embed="rId6">
            <a:lum bright="70000" contrast="-70000"/>
            <a:extLst>
              <a:ext uri="{BEBA8EAE-BF5A-486C-A8C5-ECC9F3942E4B}">
                <a14:imgProps xmlns:a14="http://schemas.microsoft.com/office/drawing/2010/main">
                  <a14:imgLayer r:embed="rId7">
                    <a14:imgEffect>
                      <a14:saturation sat="200000"/>
                    </a14:imgEffect>
                  </a14:imgLayer>
                </a14:imgProps>
              </a:ext>
            </a:extLst>
          </a:blip>
          <a:srcRect/>
          <a:stretch>
            <a:fillRect/>
          </a:stretch>
        </p:blipFill>
        <p:spPr bwMode="auto">
          <a:xfrm>
            <a:off x="2727323" y="2490994"/>
            <a:ext cx="1619605" cy="916219"/>
          </a:xfrm>
          <a:prstGeom prst="rect">
            <a:avLst/>
          </a:prstGeom>
          <a:noFill/>
          <a:ln>
            <a:noFill/>
            <a:headEnd/>
            <a:tailEnd/>
          </a:ln>
        </p:spPr>
        <p:style>
          <a:lnRef idx="1">
            <a:schemeClr val="accent2"/>
          </a:lnRef>
          <a:fillRef idx="3">
            <a:schemeClr val="accent2"/>
          </a:fillRef>
          <a:effectRef idx="2">
            <a:schemeClr val="accent2"/>
          </a:effectRef>
          <a:fontRef idx="minor">
            <a:schemeClr val="lt1"/>
          </a:fontRef>
        </p:style>
      </p:pic>
      <p:sp>
        <p:nvSpPr>
          <p:cNvPr id="27" name="Rectangle 26"/>
          <p:cNvSpPr/>
          <p:nvPr/>
        </p:nvSpPr>
        <p:spPr bwMode="auto">
          <a:xfrm>
            <a:off x="6523199" y="2457092"/>
            <a:ext cx="1818577" cy="1797296"/>
          </a:xfrm>
          <a:prstGeom prst="rect">
            <a:avLst/>
          </a:prstGeom>
          <a:solidFill>
            <a:srgbClr val="00B0F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2" tIns="46620" rIns="46620" bIns="93242" numCol="1" spcCol="0" rtlCol="0" fromWordArt="0" anchor="b" anchorCtr="0" forceAA="0" compatLnSpc="1">
            <a:prstTxWarp prst="textNoShape">
              <a:avLst/>
            </a:prstTxWarp>
            <a:noAutofit/>
          </a:bodyPr>
          <a:lstStyle/>
          <a:p>
            <a:pPr marL="181297" indent="-181297" algn="ctr" defTabSz="930449" fontAlgn="base">
              <a:spcBef>
                <a:spcPct val="0"/>
              </a:spcBef>
              <a:spcAft>
                <a:spcPct val="0"/>
              </a:spcAft>
            </a:pPr>
            <a:r>
              <a:rPr lang="en-US" sz="1500" b="1" spc="-52" dirty="0">
                <a:gradFill>
                  <a:gsLst>
                    <a:gs pos="0">
                      <a:srgbClr val="FFFFFF"/>
                    </a:gs>
                    <a:gs pos="86000">
                      <a:srgbClr val="FFFFFF"/>
                    </a:gs>
                  </a:gsLst>
                  <a:lin ang="5400000" scaled="0"/>
                </a:gradFill>
                <a:ea typeface="Segoe UI" pitchFamily="34" charset="0"/>
                <a:cs typeface="Segoe UI" pitchFamily="34" charset="0"/>
              </a:rPr>
              <a:t>Automation</a:t>
            </a:r>
          </a:p>
          <a:p>
            <a:pPr marL="181297" indent="-181297" algn="ctr" defTabSz="930449" fontAlgn="base">
              <a:spcBef>
                <a:spcPct val="0"/>
              </a:spcBef>
              <a:spcAft>
                <a:spcPct val="0"/>
              </a:spcAft>
            </a:pPr>
            <a:r>
              <a:rPr lang="en-US" sz="1500" spc="-52" dirty="0">
                <a:gradFill>
                  <a:gsLst>
                    <a:gs pos="0">
                      <a:srgbClr val="FFFFFF"/>
                    </a:gs>
                    <a:gs pos="86000">
                      <a:srgbClr val="FFFFFF"/>
                    </a:gs>
                  </a:gsLst>
                  <a:lin ang="5400000" scaled="0"/>
                </a:gradFill>
                <a:ea typeface="Segoe UI" pitchFamily="34" charset="0"/>
                <a:cs typeface="Segoe UI" pitchFamily="34" charset="0"/>
              </a:rPr>
              <a:t>Orchestrator</a:t>
            </a:r>
          </a:p>
        </p:txBody>
      </p:sp>
      <p:sp>
        <p:nvSpPr>
          <p:cNvPr id="28" name="Freeform 123"/>
          <p:cNvSpPr>
            <a:spLocks noEditPoints="1"/>
          </p:cNvSpPr>
          <p:nvPr/>
        </p:nvSpPr>
        <p:spPr bwMode="black">
          <a:xfrm>
            <a:off x="7087678" y="2616011"/>
            <a:ext cx="696426" cy="723214"/>
          </a:xfrm>
          <a:custGeom>
            <a:avLst/>
            <a:gdLst>
              <a:gd name="T0" fmla="*/ 57 w 63"/>
              <a:gd name="T1" fmla="*/ 54 h 65"/>
              <a:gd name="T2" fmla="*/ 57 w 63"/>
              <a:gd name="T3" fmla="*/ 55 h 65"/>
              <a:gd name="T4" fmla="*/ 35 w 63"/>
              <a:gd name="T5" fmla="*/ 65 h 65"/>
              <a:gd name="T6" fmla="*/ 33 w 63"/>
              <a:gd name="T7" fmla="*/ 65 h 65"/>
              <a:gd name="T8" fmla="*/ 12 w 63"/>
              <a:gd name="T9" fmla="*/ 57 h 65"/>
              <a:gd name="T10" fmla="*/ 10 w 63"/>
              <a:gd name="T11" fmla="*/ 55 h 65"/>
              <a:gd name="T12" fmla="*/ 2 w 63"/>
              <a:gd name="T13" fmla="*/ 62 h 65"/>
              <a:gd name="T14" fmla="*/ 0 w 63"/>
              <a:gd name="T15" fmla="*/ 37 h 65"/>
              <a:gd name="T16" fmla="*/ 25 w 63"/>
              <a:gd name="T17" fmla="*/ 42 h 65"/>
              <a:gd name="T18" fmla="*/ 17 w 63"/>
              <a:gd name="T19" fmla="*/ 48 h 65"/>
              <a:gd name="T20" fmla="*/ 20 w 63"/>
              <a:gd name="T21" fmla="*/ 50 h 65"/>
              <a:gd name="T22" fmla="*/ 33 w 63"/>
              <a:gd name="T23" fmla="*/ 55 h 65"/>
              <a:gd name="T24" fmla="*/ 34 w 63"/>
              <a:gd name="T25" fmla="*/ 55 h 65"/>
              <a:gd name="T26" fmla="*/ 49 w 63"/>
              <a:gd name="T27" fmla="*/ 48 h 65"/>
              <a:gd name="T28" fmla="*/ 50 w 63"/>
              <a:gd name="T29" fmla="*/ 48 h 65"/>
              <a:gd name="T30" fmla="*/ 57 w 63"/>
              <a:gd name="T31" fmla="*/ 54 h 65"/>
              <a:gd name="T32" fmla="*/ 63 w 63"/>
              <a:gd name="T33" fmla="*/ 29 h 65"/>
              <a:gd name="T34" fmla="*/ 61 w 63"/>
              <a:gd name="T35" fmla="*/ 4 h 65"/>
              <a:gd name="T36" fmla="*/ 53 w 63"/>
              <a:gd name="T37" fmla="*/ 11 h 65"/>
              <a:gd name="T38" fmla="*/ 53 w 63"/>
              <a:gd name="T39" fmla="*/ 11 h 65"/>
              <a:gd name="T40" fmla="*/ 53 w 63"/>
              <a:gd name="T41" fmla="*/ 10 h 65"/>
              <a:gd name="T42" fmla="*/ 51 w 63"/>
              <a:gd name="T43" fmla="*/ 8 h 65"/>
              <a:gd name="T44" fmla="*/ 29 w 63"/>
              <a:gd name="T45" fmla="*/ 0 h 65"/>
              <a:gd name="T46" fmla="*/ 28 w 63"/>
              <a:gd name="T47" fmla="*/ 0 h 65"/>
              <a:gd name="T48" fmla="*/ 6 w 63"/>
              <a:gd name="T49" fmla="*/ 10 h 65"/>
              <a:gd name="T50" fmla="*/ 5 w 63"/>
              <a:gd name="T51" fmla="*/ 10 h 65"/>
              <a:gd name="T52" fmla="*/ 13 w 63"/>
              <a:gd name="T53" fmla="*/ 17 h 65"/>
              <a:gd name="T54" fmla="*/ 13 w 63"/>
              <a:gd name="T55" fmla="*/ 17 h 65"/>
              <a:gd name="T56" fmla="*/ 28 w 63"/>
              <a:gd name="T57" fmla="*/ 10 h 65"/>
              <a:gd name="T58" fmla="*/ 29 w 63"/>
              <a:gd name="T59" fmla="*/ 10 h 65"/>
              <a:gd name="T60" fmla="*/ 43 w 63"/>
              <a:gd name="T61" fmla="*/ 14 h 65"/>
              <a:gd name="T62" fmla="*/ 46 w 63"/>
              <a:gd name="T63" fmla="*/ 17 h 65"/>
              <a:gd name="T64" fmla="*/ 38 w 63"/>
              <a:gd name="T65" fmla="*/ 24 h 65"/>
              <a:gd name="T66" fmla="*/ 63 w 63"/>
              <a:gd name="T67" fmla="*/ 2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65">
                <a:moveTo>
                  <a:pt x="57" y="54"/>
                </a:moveTo>
                <a:cubicBezTo>
                  <a:pt x="57" y="55"/>
                  <a:pt x="57" y="55"/>
                  <a:pt x="57" y="55"/>
                </a:cubicBezTo>
                <a:cubicBezTo>
                  <a:pt x="51" y="61"/>
                  <a:pt x="43" y="64"/>
                  <a:pt x="35" y="65"/>
                </a:cubicBezTo>
                <a:cubicBezTo>
                  <a:pt x="34" y="65"/>
                  <a:pt x="34" y="65"/>
                  <a:pt x="33" y="65"/>
                </a:cubicBezTo>
                <a:cubicBezTo>
                  <a:pt x="26" y="65"/>
                  <a:pt x="18" y="62"/>
                  <a:pt x="12" y="57"/>
                </a:cubicBezTo>
                <a:cubicBezTo>
                  <a:pt x="10" y="55"/>
                  <a:pt x="10" y="55"/>
                  <a:pt x="10" y="55"/>
                </a:cubicBezTo>
                <a:cubicBezTo>
                  <a:pt x="2" y="62"/>
                  <a:pt x="2" y="62"/>
                  <a:pt x="2" y="62"/>
                </a:cubicBezTo>
                <a:cubicBezTo>
                  <a:pt x="0" y="37"/>
                  <a:pt x="0" y="37"/>
                  <a:pt x="0" y="37"/>
                </a:cubicBezTo>
                <a:cubicBezTo>
                  <a:pt x="25" y="42"/>
                  <a:pt x="25" y="42"/>
                  <a:pt x="25" y="42"/>
                </a:cubicBezTo>
                <a:cubicBezTo>
                  <a:pt x="17" y="48"/>
                  <a:pt x="17" y="48"/>
                  <a:pt x="17" y="48"/>
                </a:cubicBezTo>
                <a:cubicBezTo>
                  <a:pt x="20" y="50"/>
                  <a:pt x="20" y="50"/>
                  <a:pt x="20" y="50"/>
                </a:cubicBezTo>
                <a:cubicBezTo>
                  <a:pt x="24" y="53"/>
                  <a:pt x="29" y="55"/>
                  <a:pt x="33" y="55"/>
                </a:cubicBezTo>
                <a:cubicBezTo>
                  <a:pt x="34" y="55"/>
                  <a:pt x="34" y="55"/>
                  <a:pt x="34" y="55"/>
                </a:cubicBezTo>
                <a:cubicBezTo>
                  <a:pt x="40" y="54"/>
                  <a:pt x="45" y="52"/>
                  <a:pt x="49" y="48"/>
                </a:cubicBezTo>
                <a:cubicBezTo>
                  <a:pt x="50" y="48"/>
                  <a:pt x="50" y="48"/>
                  <a:pt x="50" y="48"/>
                </a:cubicBezTo>
                <a:lnTo>
                  <a:pt x="57" y="54"/>
                </a:lnTo>
                <a:close/>
                <a:moveTo>
                  <a:pt x="63" y="29"/>
                </a:moveTo>
                <a:cubicBezTo>
                  <a:pt x="61" y="4"/>
                  <a:pt x="61" y="4"/>
                  <a:pt x="61" y="4"/>
                </a:cubicBezTo>
                <a:cubicBezTo>
                  <a:pt x="53" y="11"/>
                  <a:pt x="53" y="11"/>
                  <a:pt x="53" y="11"/>
                </a:cubicBezTo>
                <a:cubicBezTo>
                  <a:pt x="53" y="11"/>
                  <a:pt x="53" y="11"/>
                  <a:pt x="53" y="11"/>
                </a:cubicBezTo>
                <a:cubicBezTo>
                  <a:pt x="53" y="10"/>
                  <a:pt x="53" y="10"/>
                  <a:pt x="53" y="10"/>
                </a:cubicBezTo>
                <a:cubicBezTo>
                  <a:pt x="51" y="8"/>
                  <a:pt x="51" y="8"/>
                  <a:pt x="51" y="8"/>
                </a:cubicBezTo>
                <a:cubicBezTo>
                  <a:pt x="45" y="3"/>
                  <a:pt x="37" y="0"/>
                  <a:pt x="29" y="0"/>
                </a:cubicBezTo>
                <a:cubicBezTo>
                  <a:pt x="29" y="0"/>
                  <a:pt x="28" y="0"/>
                  <a:pt x="28" y="0"/>
                </a:cubicBezTo>
                <a:cubicBezTo>
                  <a:pt x="20" y="0"/>
                  <a:pt x="12" y="4"/>
                  <a:pt x="6" y="10"/>
                </a:cubicBezTo>
                <a:cubicBezTo>
                  <a:pt x="5" y="10"/>
                  <a:pt x="5" y="10"/>
                  <a:pt x="5" y="10"/>
                </a:cubicBezTo>
                <a:cubicBezTo>
                  <a:pt x="13" y="17"/>
                  <a:pt x="13" y="17"/>
                  <a:pt x="13" y="17"/>
                </a:cubicBezTo>
                <a:cubicBezTo>
                  <a:pt x="13" y="17"/>
                  <a:pt x="13" y="17"/>
                  <a:pt x="13" y="17"/>
                </a:cubicBezTo>
                <a:cubicBezTo>
                  <a:pt x="17" y="13"/>
                  <a:pt x="23" y="10"/>
                  <a:pt x="28" y="10"/>
                </a:cubicBezTo>
                <a:cubicBezTo>
                  <a:pt x="29" y="10"/>
                  <a:pt x="29" y="10"/>
                  <a:pt x="29" y="10"/>
                </a:cubicBezTo>
                <a:cubicBezTo>
                  <a:pt x="34" y="10"/>
                  <a:pt x="39" y="12"/>
                  <a:pt x="43" y="14"/>
                </a:cubicBezTo>
                <a:cubicBezTo>
                  <a:pt x="46" y="17"/>
                  <a:pt x="46" y="17"/>
                  <a:pt x="46" y="17"/>
                </a:cubicBezTo>
                <a:cubicBezTo>
                  <a:pt x="38" y="24"/>
                  <a:pt x="38" y="24"/>
                  <a:pt x="38" y="24"/>
                </a:cubicBezTo>
                <a:lnTo>
                  <a:pt x="63" y="29"/>
                </a:lnTo>
                <a:close/>
              </a:path>
            </a:pathLst>
          </a:custGeom>
          <a:solidFill>
            <a:schemeClr val="bg1"/>
          </a:solidFill>
          <a:ln>
            <a:noFill/>
          </a:ln>
          <a:extLst/>
        </p:spPr>
        <p:style>
          <a:lnRef idx="1">
            <a:schemeClr val="accent2"/>
          </a:lnRef>
          <a:fillRef idx="3">
            <a:schemeClr val="accent2"/>
          </a:fillRef>
          <a:effectRef idx="2">
            <a:schemeClr val="accent2"/>
          </a:effectRef>
          <a:fontRef idx="minor">
            <a:schemeClr val="lt1"/>
          </a:fontRef>
        </p:style>
        <p:txBody>
          <a:bodyPr vert="horz" wrap="square" lIns="93242" tIns="46620" rIns="93242" bIns="46620" numCol="1" anchor="t" anchorCtr="0" compatLnSpc="1">
            <a:prstTxWarp prst="textNoShape">
              <a:avLst/>
            </a:prstTxWarp>
          </a:bodyPr>
          <a:lstStyle/>
          <a:p>
            <a:endParaRPr lang="en-US">
              <a:solidFill>
                <a:srgbClr val="FFFFFF"/>
              </a:solidFill>
            </a:endParaRPr>
          </a:p>
        </p:txBody>
      </p:sp>
      <p:sp>
        <p:nvSpPr>
          <p:cNvPr id="29" name="Rectangle 28"/>
          <p:cNvSpPr/>
          <p:nvPr/>
        </p:nvSpPr>
        <p:spPr>
          <a:xfrm>
            <a:off x="8467680" y="1827240"/>
            <a:ext cx="3312668" cy="4414752"/>
          </a:xfrm>
          <a:prstGeom prst="rect">
            <a:avLst/>
          </a:prstGeom>
          <a:solidFill>
            <a:srgbClr val="0070C0"/>
          </a:solidFill>
        </p:spPr>
        <p:style>
          <a:lnRef idx="2">
            <a:schemeClr val="accent2">
              <a:shade val="50000"/>
            </a:schemeClr>
          </a:lnRef>
          <a:fillRef idx="1">
            <a:schemeClr val="accent2"/>
          </a:fillRef>
          <a:effectRef idx="0">
            <a:schemeClr val="accent2"/>
          </a:effectRef>
          <a:fontRef idx="minor">
            <a:schemeClr val="lt1"/>
          </a:fontRef>
        </p:style>
        <p:txBody>
          <a:bodyPr wrap="square" lIns="186424" tIns="419448" rIns="186424" bIns="93212" anchor="t" anchorCtr="0">
            <a:noAutofit/>
          </a:bodyPr>
          <a:lstStyle/>
          <a:p>
            <a:pPr fontAlgn="t">
              <a:spcBef>
                <a:spcPts val="1224"/>
              </a:spcBef>
              <a:spcAft>
                <a:spcPts val="1224"/>
              </a:spcAft>
            </a:pPr>
            <a:endParaRPr lang="en-US" sz="1400" b="1" dirty="0">
              <a:solidFill>
                <a:srgbClr val="FFFFFF"/>
              </a:solidFill>
            </a:endParaRPr>
          </a:p>
        </p:txBody>
      </p:sp>
      <p:sp>
        <p:nvSpPr>
          <p:cNvPr id="3" name="Rectangle 2"/>
          <p:cNvSpPr/>
          <p:nvPr/>
        </p:nvSpPr>
        <p:spPr>
          <a:xfrm>
            <a:off x="620108" y="1827240"/>
            <a:ext cx="7721666" cy="478376"/>
          </a:xfrm>
          <a:prstGeom prst="rect">
            <a:avLst/>
          </a:prstGeom>
          <a:ln>
            <a:solidFill>
              <a:schemeClr val="bg1">
                <a:alpha val="50000"/>
              </a:schemeClr>
            </a:solidFill>
          </a:ln>
        </p:spPr>
        <p:style>
          <a:lnRef idx="3">
            <a:schemeClr val="lt1"/>
          </a:lnRef>
          <a:fillRef idx="1">
            <a:schemeClr val="accent4"/>
          </a:fillRef>
          <a:effectRef idx="1">
            <a:schemeClr val="accent4"/>
          </a:effectRef>
          <a:fontRef idx="minor">
            <a:schemeClr val="lt1"/>
          </a:fontRef>
        </p:style>
        <p:txBody>
          <a:bodyPr wrap="square" lIns="91424" tIns="45710" rIns="91424" bIns="45710">
            <a:spAutoFit/>
          </a:bodyPr>
          <a:lstStyle/>
          <a:p>
            <a:r>
              <a:rPr lang="en-US" sz="2400" dirty="0">
                <a:solidFill>
                  <a:srgbClr val="FFFFFF"/>
                </a:solidFill>
              </a:rPr>
              <a:t>Enables Hosted IaaS</a:t>
            </a:r>
          </a:p>
        </p:txBody>
      </p:sp>
      <p:sp>
        <p:nvSpPr>
          <p:cNvPr id="6" name="Rectangle 5"/>
          <p:cNvSpPr/>
          <p:nvPr/>
        </p:nvSpPr>
        <p:spPr>
          <a:xfrm>
            <a:off x="8677866" y="2045114"/>
            <a:ext cx="3007689" cy="3770243"/>
          </a:xfrm>
          <a:prstGeom prst="rect">
            <a:avLst/>
          </a:prstGeom>
        </p:spPr>
        <p:txBody>
          <a:bodyPr wrap="square" lIns="91424" tIns="45710" rIns="91424" bIns="45710">
            <a:spAutoFit/>
          </a:bodyPr>
          <a:lstStyle/>
          <a:p>
            <a:pPr fontAlgn="t">
              <a:spcBef>
                <a:spcPts val="1224"/>
              </a:spcBef>
              <a:spcAft>
                <a:spcPts val="1224"/>
              </a:spcAft>
            </a:pPr>
            <a:r>
              <a:rPr lang="en-US" sz="2900" dirty="0">
                <a:solidFill>
                  <a:srgbClr val="FFFFFF"/>
                </a:solidFill>
              </a:rPr>
              <a:t>Features</a:t>
            </a:r>
          </a:p>
          <a:p>
            <a:pPr marL="291381" indent="-291381" fontAlgn="t">
              <a:spcBef>
                <a:spcPts val="612"/>
              </a:spcBef>
              <a:buFont typeface="Arial" pitchFamily="34" charset="0"/>
              <a:buChar char="•"/>
            </a:pPr>
            <a:r>
              <a:rPr lang="en-US" sz="1600" dirty="0">
                <a:solidFill>
                  <a:srgbClr val="FFFFFF"/>
                </a:solidFill>
              </a:rPr>
              <a:t>VM management</a:t>
            </a:r>
          </a:p>
          <a:p>
            <a:pPr marL="291381" indent="-291381" fontAlgn="t">
              <a:spcBef>
                <a:spcPts val="612"/>
              </a:spcBef>
              <a:buFont typeface="Arial" pitchFamily="34" charset="0"/>
              <a:buChar char="•"/>
            </a:pPr>
            <a:r>
              <a:rPr lang="en-US" sz="1600" dirty="0">
                <a:solidFill>
                  <a:srgbClr val="FFFFFF"/>
                </a:solidFill>
              </a:rPr>
              <a:t>Service management </a:t>
            </a:r>
          </a:p>
          <a:p>
            <a:pPr marL="291381" indent="-291381" fontAlgn="t">
              <a:spcBef>
                <a:spcPts val="612"/>
              </a:spcBef>
              <a:buFont typeface="Arial" pitchFamily="34" charset="0"/>
              <a:buChar char="•"/>
            </a:pPr>
            <a:r>
              <a:rPr lang="en-US" sz="1600" dirty="0">
                <a:solidFill>
                  <a:srgbClr val="FFFFFF"/>
                </a:solidFill>
              </a:rPr>
              <a:t>Self-service VM networks</a:t>
            </a:r>
          </a:p>
          <a:p>
            <a:pPr marL="291381" indent="-291381" fontAlgn="t">
              <a:spcBef>
                <a:spcPts val="612"/>
              </a:spcBef>
              <a:buFont typeface="Arial" pitchFamily="34" charset="0"/>
              <a:buChar char="•"/>
            </a:pPr>
            <a:r>
              <a:rPr lang="en-US" sz="1600" dirty="0">
                <a:solidFill>
                  <a:srgbClr val="FFFFFF"/>
                </a:solidFill>
              </a:rPr>
              <a:t>Multi-tenancy / Multi-stamp</a:t>
            </a:r>
          </a:p>
          <a:p>
            <a:pPr marL="291381" indent="-291381" fontAlgn="t">
              <a:spcBef>
                <a:spcPts val="612"/>
              </a:spcBef>
              <a:buFont typeface="Arial" pitchFamily="34" charset="0"/>
              <a:buChar char="•"/>
            </a:pPr>
            <a:r>
              <a:rPr lang="en-US" sz="1600" dirty="0">
                <a:solidFill>
                  <a:srgbClr val="FFFFFF"/>
                </a:solidFill>
              </a:rPr>
              <a:t>Self-service tenant administration</a:t>
            </a:r>
          </a:p>
          <a:p>
            <a:pPr marL="291381" indent="-291381" fontAlgn="t">
              <a:spcBef>
                <a:spcPts val="612"/>
              </a:spcBef>
              <a:buFont typeface="Arial" pitchFamily="34" charset="0"/>
              <a:buChar char="•"/>
            </a:pPr>
            <a:r>
              <a:rPr lang="en-US" sz="1600" dirty="0">
                <a:solidFill>
                  <a:srgbClr val="FFFFFF"/>
                </a:solidFill>
              </a:rPr>
              <a:t>Enterprise identity for SPF</a:t>
            </a:r>
          </a:p>
          <a:p>
            <a:pPr marL="291381" indent="-291381" fontAlgn="t">
              <a:spcBef>
                <a:spcPts val="612"/>
              </a:spcBef>
              <a:buFont typeface="Arial" pitchFamily="34" charset="0"/>
              <a:buChar char="•"/>
            </a:pPr>
            <a:r>
              <a:rPr lang="en-US" sz="1600" dirty="0">
                <a:solidFill>
                  <a:srgbClr val="FFFFFF"/>
                </a:solidFill>
              </a:rPr>
              <a:t>Extensibility for hosted cloud API</a:t>
            </a:r>
          </a:p>
          <a:p>
            <a:pPr marL="291381" indent="-291381" fontAlgn="t">
              <a:spcBef>
                <a:spcPts val="612"/>
              </a:spcBef>
              <a:buFont typeface="Arial" pitchFamily="34" charset="0"/>
              <a:buChar char="•"/>
            </a:pPr>
            <a:r>
              <a:rPr lang="en-US" sz="1600" dirty="0">
                <a:solidFill>
                  <a:srgbClr val="FFFFFF"/>
                </a:solidFill>
              </a:rPr>
              <a:t>Usage Metering via SCOM</a:t>
            </a:r>
          </a:p>
        </p:txBody>
      </p:sp>
      <p:sp>
        <p:nvSpPr>
          <p:cNvPr id="30" name="Title 2"/>
          <p:cNvSpPr txBox="1">
            <a:spLocks/>
          </p:cNvSpPr>
          <p:nvPr/>
        </p:nvSpPr>
        <p:spPr>
          <a:xfrm>
            <a:off x="612115" y="966422"/>
            <a:ext cx="8530442" cy="339016"/>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3600" b="0" kern="1200" cap="none" spc="-150" baseline="0">
                <a:ln w="3175">
                  <a:noFill/>
                </a:ln>
                <a:solidFill>
                  <a:schemeClr val="tx2"/>
                </a:solidFill>
                <a:effectLst/>
                <a:latin typeface="Segoe UI Light" pitchFamily="34" charset="0"/>
                <a:ea typeface="+mn-ea"/>
                <a:cs typeface="Arial" charset="0"/>
              </a:defRPr>
            </a:lvl1pPr>
          </a:lstStyle>
          <a:p>
            <a:r>
              <a:rPr sz="2400" spc="0" dirty="0"/>
              <a:t>REST-based </a:t>
            </a:r>
            <a:r>
              <a:rPr sz="2400" spc="0" dirty="0" err="1"/>
              <a:t>Odata</a:t>
            </a:r>
            <a:r>
              <a:rPr sz="2400" spc="0" dirty="0"/>
              <a:t> API</a:t>
            </a:r>
          </a:p>
        </p:txBody>
      </p:sp>
      <p:grpSp>
        <p:nvGrpSpPr>
          <p:cNvPr id="5" name="Group 4"/>
          <p:cNvGrpSpPr/>
          <p:nvPr/>
        </p:nvGrpSpPr>
        <p:grpSpPr>
          <a:xfrm>
            <a:off x="3075072" y="5665272"/>
            <a:ext cx="3083549" cy="382308"/>
            <a:chOff x="2945921" y="5379759"/>
            <a:chExt cx="3023362" cy="374846"/>
          </a:xfrm>
        </p:grpSpPr>
        <p:sp>
          <p:nvSpPr>
            <p:cNvPr id="45" name="Rectangle 44"/>
            <p:cNvSpPr/>
            <p:nvPr/>
          </p:nvSpPr>
          <p:spPr>
            <a:xfrm>
              <a:off x="4807426" y="5379759"/>
              <a:ext cx="1161857" cy="374846"/>
            </a:xfrm>
            <a:prstGeom prst="rect">
              <a:avLst/>
            </a:prstGeom>
          </p:spPr>
          <p:txBody>
            <a:bodyPr wrap="none">
              <a:spAutoFit/>
            </a:bodyPr>
            <a:lstStyle/>
            <a:p>
              <a:pPr lvl="1"/>
              <a:r>
                <a:rPr lang="en-US" dirty="0">
                  <a:gradFill>
                    <a:gsLst>
                      <a:gs pos="0">
                        <a:srgbClr val="FFFFFF"/>
                      </a:gs>
                      <a:gs pos="86000">
                        <a:srgbClr val="FFFFFF"/>
                      </a:gs>
                    </a:gsLst>
                    <a:lin ang="5400000" scaled="0"/>
                  </a:gradFill>
                </a:rPr>
                <a:t>2012</a:t>
              </a:r>
              <a:endParaRPr lang="en-US" dirty="0">
                <a:solidFill>
                  <a:srgbClr val="FFFFFF"/>
                </a:solidFill>
              </a:endParaRPr>
            </a:p>
          </p:txBody>
        </p:sp>
        <p:pic>
          <p:nvPicPr>
            <p:cNvPr id="31" name="Picture 1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945921" y="5379759"/>
              <a:ext cx="2361339" cy="339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5568447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76543" y="3736556"/>
            <a:ext cx="8082562" cy="745204"/>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rgbClr val="FFFFFF"/>
                </a:solidFill>
              </a:rPr>
              <a:t>Service Provider </a:t>
            </a:r>
          </a:p>
          <a:p>
            <a:pPr defTabSz="932123" fontAlgn="base">
              <a:spcBef>
                <a:spcPct val="0"/>
              </a:spcBef>
              <a:spcAft>
                <a:spcPct val="0"/>
              </a:spcAft>
            </a:pPr>
            <a:r>
              <a:rPr lang="en-US" dirty="0">
                <a:solidFill>
                  <a:srgbClr val="FFFFFF"/>
                </a:solidFill>
              </a:rPr>
              <a:t>Foundation</a:t>
            </a:r>
          </a:p>
        </p:txBody>
      </p:sp>
      <p:sp>
        <p:nvSpPr>
          <p:cNvPr id="18" name="TextBox 17"/>
          <p:cNvSpPr txBox="1"/>
          <p:nvPr/>
        </p:nvSpPr>
        <p:spPr>
          <a:xfrm>
            <a:off x="3674456" y="3905778"/>
            <a:ext cx="1642427" cy="345271"/>
          </a:xfrm>
          <a:prstGeom prst="rect">
            <a:avLst/>
          </a:prstGeom>
          <a:noFill/>
        </p:spPr>
        <p:txBody>
          <a:bodyPr wrap="none" lIns="93237" tIns="46619" rIns="93237" bIns="46619" rtlCol="0">
            <a:spAutoFit/>
          </a:bodyPr>
          <a:lstStyle/>
          <a:p>
            <a:r>
              <a:rPr lang="en-US" sz="1600" dirty="0">
                <a:solidFill>
                  <a:srgbClr val="FFFFFF"/>
                </a:solidFill>
              </a:rPr>
              <a:t>SPF Web Server</a:t>
            </a:r>
          </a:p>
        </p:txBody>
      </p:sp>
      <p:sp>
        <p:nvSpPr>
          <p:cNvPr id="36" name="TextBox 35"/>
          <p:cNvSpPr txBox="1"/>
          <p:nvPr/>
        </p:nvSpPr>
        <p:spPr>
          <a:xfrm>
            <a:off x="6617019" y="3927165"/>
            <a:ext cx="844018" cy="345271"/>
          </a:xfrm>
          <a:prstGeom prst="rect">
            <a:avLst/>
          </a:prstGeom>
          <a:noFill/>
        </p:spPr>
        <p:txBody>
          <a:bodyPr wrap="none" lIns="93237" tIns="46619" rIns="93237" bIns="46619" rtlCol="0">
            <a:spAutoFit/>
          </a:bodyPr>
          <a:lstStyle/>
          <a:p>
            <a:r>
              <a:rPr lang="en-US" sz="1600" dirty="0">
                <a:solidFill>
                  <a:srgbClr val="FFFFFF"/>
                </a:solidFill>
              </a:rPr>
              <a:t>SPF DB</a:t>
            </a:r>
          </a:p>
        </p:txBody>
      </p:sp>
      <p:sp>
        <p:nvSpPr>
          <p:cNvPr id="69" name="TextBox 68"/>
          <p:cNvSpPr txBox="1"/>
          <p:nvPr/>
        </p:nvSpPr>
        <p:spPr>
          <a:xfrm>
            <a:off x="8923816" y="5289163"/>
            <a:ext cx="3476673" cy="553998"/>
          </a:xfrm>
          <a:prstGeom prst="rect">
            <a:avLst/>
          </a:prstGeom>
          <a:noFill/>
        </p:spPr>
        <p:txBody>
          <a:bodyPr wrap="square" lIns="0" tIns="0" rIns="0" bIns="0" rtlCol="0">
            <a:spAutoFit/>
          </a:bodyPr>
          <a:lstStyle/>
          <a:p>
            <a:pPr marL="0" lvl="1"/>
            <a:r>
              <a:rPr lang="en-US" b="1" dirty="0">
                <a:solidFill>
                  <a:schemeClr val="bg1">
                    <a:lumMod val="85000"/>
                  </a:schemeClr>
                </a:solidFill>
              </a:rPr>
              <a:t>Stamp</a:t>
            </a:r>
            <a:r>
              <a:rPr lang="en-US" dirty="0">
                <a:solidFill>
                  <a:schemeClr val="bg1">
                    <a:lumMod val="85000"/>
                  </a:schemeClr>
                </a:solidFill>
              </a:rPr>
              <a:t> scale unit each with management and host capacity</a:t>
            </a:r>
          </a:p>
        </p:txBody>
      </p:sp>
      <p:sp>
        <p:nvSpPr>
          <p:cNvPr id="70" name="Title 1"/>
          <p:cNvSpPr>
            <a:spLocks noGrp="1"/>
          </p:cNvSpPr>
          <p:nvPr>
            <p:ph type="title"/>
          </p:nvPr>
        </p:nvSpPr>
        <p:spPr>
          <a:xfrm>
            <a:off x="189573" y="196295"/>
            <a:ext cx="10226475" cy="1083956"/>
          </a:xfrm>
        </p:spPr>
        <p:txBody>
          <a:bodyPr>
            <a:normAutofit fontScale="90000"/>
          </a:bodyPr>
          <a:lstStyle/>
          <a:p>
            <a:r>
              <a:rPr lang="en-US" dirty="0" smtClean="0"/>
              <a:t>Multi-tenant </a:t>
            </a:r>
            <a:r>
              <a:rPr lang="en-US" dirty="0" err="1" smtClean="0"/>
              <a:t>IaaS</a:t>
            </a:r>
            <a:r>
              <a:rPr lang="en-US" dirty="0" smtClean="0"/>
              <a:t> Cloud Architecture</a:t>
            </a:r>
            <a:endParaRPr lang="en-US" dirty="0"/>
          </a:p>
        </p:txBody>
      </p:sp>
      <p:pic>
        <p:nvPicPr>
          <p:cNvPr id="4" name="Picture 3"/>
          <p:cNvPicPr>
            <a:picLocks noChangeAspect="1"/>
          </p:cNvPicPr>
          <p:nvPr/>
        </p:nvPicPr>
        <p:blipFill>
          <a:blip r:embed="rId3"/>
          <a:stretch>
            <a:fillRect/>
          </a:stretch>
        </p:blipFill>
        <p:spPr>
          <a:xfrm>
            <a:off x="2785750" y="3787795"/>
            <a:ext cx="737903" cy="668427"/>
          </a:xfrm>
          <a:prstGeom prst="rect">
            <a:avLst/>
          </a:prstGeom>
        </p:spPr>
      </p:pic>
      <p:pic>
        <p:nvPicPr>
          <p:cNvPr id="5" name="Picture 4"/>
          <p:cNvPicPr>
            <a:picLocks noChangeAspect="1"/>
          </p:cNvPicPr>
          <p:nvPr/>
        </p:nvPicPr>
        <p:blipFill>
          <a:blip r:embed="rId4"/>
          <a:stretch>
            <a:fillRect/>
          </a:stretch>
        </p:blipFill>
        <p:spPr>
          <a:xfrm>
            <a:off x="5866927" y="3768938"/>
            <a:ext cx="680069" cy="683273"/>
          </a:xfrm>
          <a:prstGeom prst="rect">
            <a:avLst/>
          </a:prstGeom>
        </p:spPr>
      </p:pic>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1810" y="1059421"/>
            <a:ext cx="609653" cy="990686"/>
          </a:xfrm>
          <a:prstGeom prst="rect">
            <a:avLst/>
          </a:prstGeom>
        </p:spPr>
      </p:pic>
      <p:sp>
        <p:nvSpPr>
          <p:cNvPr id="11" name="Rectangle 10"/>
          <p:cNvSpPr/>
          <p:nvPr/>
        </p:nvSpPr>
        <p:spPr>
          <a:xfrm>
            <a:off x="8812510" y="1896525"/>
            <a:ext cx="3498201" cy="646331"/>
          </a:xfrm>
          <a:prstGeom prst="rect">
            <a:avLst/>
          </a:prstGeom>
        </p:spPr>
        <p:txBody>
          <a:bodyPr wrap="square">
            <a:spAutoFit/>
          </a:bodyPr>
          <a:lstStyle/>
          <a:p>
            <a:r>
              <a:rPr lang="en-US" b="1" dirty="0">
                <a:solidFill>
                  <a:schemeClr val="bg1">
                    <a:lumMod val="85000"/>
                  </a:schemeClr>
                </a:solidFill>
              </a:rPr>
              <a:t>Management Portal </a:t>
            </a:r>
            <a:r>
              <a:rPr lang="en-US" dirty="0">
                <a:solidFill>
                  <a:schemeClr val="bg1">
                    <a:lumMod val="85000"/>
                  </a:schemeClr>
                </a:solidFill>
              </a:rPr>
              <a:t>Tenant and Service Admin UI</a:t>
            </a:r>
          </a:p>
        </p:txBody>
      </p:sp>
      <p:sp>
        <p:nvSpPr>
          <p:cNvPr id="12" name="Rectangle 11"/>
          <p:cNvSpPr/>
          <p:nvPr/>
        </p:nvSpPr>
        <p:spPr>
          <a:xfrm>
            <a:off x="8812510" y="2786293"/>
            <a:ext cx="3498201" cy="923330"/>
          </a:xfrm>
          <a:prstGeom prst="rect">
            <a:avLst/>
          </a:prstGeom>
        </p:spPr>
        <p:txBody>
          <a:bodyPr wrap="square">
            <a:spAutoFit/>
          </a:bodyPr>
          <a:lstStyle/>
          <a:p>
            <a:r>
              <a:rPr lang="en-US" b="1" dirty="0">
                <a:solidFill>
                  <a:schemeClr val="bg1">
                    <a:lumMod val="85000"/>
                  </a:schemeClr>
                </a:solidFill>
              </a:rPr>
              <a:t>Service Management API </a:t>
            </a:r>
            <a:r>
              <a:rPr lang="en-US" dirty="0">
                <a:solidFill>
                  <a:schemeClr val="bg1">
                    <a:lumMod val="85000"/>
                  </a:schemeClr>
                </a:solidFill>
              </a:rPr>
              <a:t>Governs routing and access to resources</a:t>
            </a:r>
          </a:p>
        </p:txBody>
      </p:sp>
      <p:sp>
        <p:nvSpPr>
          <p:cNvPr id="17" name="Rectangle 16"/>
          <p:cNvSpPr/>
          <p:nvPr/>
        </p:nvSpPr>
        <p:spPr>
          <a:xfrm>
            <a:off x="8816403" y="3787740"/>
            <a:ext cx="3504550" cy="646331"/>
          </a:xfrm>
          <a:prstGeom prst="rect">
            <a:avLst/>
          </a:prstGeom>
        </p:spPr>
        <p:txBody>
          <a:bodyPr wrap="square">
            <a:spAutoFit/>
          </a:bodyPr>
          <a:lstStyle/>
          <a:p>
            <a:r>
              <a:rPr lang="en-US" b="1" dirty="0"/>
              <a:t>SPF</a:t>
            </a:r>
            <a:r>
              <a:rPr lang="en-US" dirty="0"/>
              <a:t> multi-tenant REST </a:t>
            </a:r>
            <a:r>
              <a:rPr lang="en-US" dirty="0" err="1"/>
              <a:t>Odata</a:t>
            </a:r>
            <a:r>
              <a:rPr lang="en-US" dirty="0"/>
              <a:t> API for </a:t>
            </a:r>
            <a:r>
              <a:rPr lang="en-US" dirty="0" smtClean="0"/>
              <a:t>System </a:t>
            </a:r>
            <a:r>
              <a:rPr lang="en-US" dirty="0">
                <a:solidFill>
                  <a:srgbClr val="505050"/>
                </a:solidFill>
              </a:rPr>
              <a:t>Center</a:t>
            </a:r>
            <a:r>
              <a:rPr lang="en-US" dirty="0"/>
              <a:t> </a:t>
            </a:r>
            <a:r>
              <a:rPr lang="en-US" dirty="0" err="1"/>
              <a:t>IaaS</a:t>
            </a:r>
            <a:endParaRPr lang="en-US" dirty="0"/>
          </a:p>
        </p:txBody>
      </p:sp>
      <p:pic>
        <p:nvPicPr>
          <p:cNvPr id="68" name="Picture 67"/>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43888" y="1052847"/>
            <a:ext cx="609653" cy="990686"/>
          </a:xfrm>
          <a:prstGeom prst="rect">
            <a:avLst/>
          </a:prstGeom>
        </p:spPr>
      </p:pic>
      <p:sp>
        <p:nvSpPr>
          <p:cNvPr id="67" name="Rectangle 66"/>
          <p:cNvSpPr/>
          <p:nvPr/>
        </p:nvSpPr>
        <p:spPr>
          <a:xfrm>
            <a:off x="4632661" y="4517480"/>
            <a:ext cx="3926444" cy="2341680"/>
          </a:xfrm>
          <a:prstGeom prst="rect">
            <a:avLst/>
          </a:prstGeom>
          <a:solidFill>
            <a:schemeClr val="bg1">
              <a:lumMod val="6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3237" tIns="46619" rIns="93237" bIns="46619" rtlCol="0" anchor="ctr"/>
          <a:lstStyle/>
          <a:p>
            <a:pPr algn="ctr"/>
            <a:endParaRPr lang="en-US" sz="1300">
              <a:solidFill>
                <a:srgbClr val="FFFFFF"/>
              </a:solidFill>
            </a:endParaRPr>
          </a:p>
        </p:txBody>
      </p:sp>
      <p:sp>
        <p:nvSpPr>
          <p:cNvPr id="71" name="TextBox 70"/>
          <p:cNvSpPr txBox="1"/>
          <p:nvPr/>
        </p:nvSpPr>
        <p:spPr>
          <a:xfrm>
            <a:off x="4631200" y="4517678"/>
            <a:ext cx="884700" cy="345271"/>
          </a:xfrm>
          <a:prstGeom prst="rect">
            <a:avLst/>
          </a:prstGeom>
          <a:noFill/>
        </p:spPr>
        <p:txBody>
          <a:bodyPr wrap="none" lIns="93237" tIns="46619" rIns="93237" bIns="46619" rtlCol="0">
            <a:spAutoFit/>
          </a:bodyPr>
          <a:lstStyle/>
          <a:p>
            <a:r>
              <a:rPr lang="en-US" sz="1600" dirty="0">
                <a:solidFill>
                  <a:schemeClr val="bg1">
                    <a:lumMod val="85000"/>
                  </a:schemeClr>
                </a:solidFill>
              </a:rPr>
              <a:t>Stamp2</a:t>
            </a:r>
          </a:p>
        </p:txBody>
      </p:sp>
      <p:sp>
        <p:nvSpPr>
          <p:cNvPr id="72" name="TextBox 71"/>
          <p:cNvSpPr txBox="1"/>
          <p:nvPr/>
        </p:nvSpPr>
        <p:spPr>
          <a:xfrm>
            <a:off x="5967602" y="5899726"/>
            <a:ext cx="1253701" cy="298177"/>
          </a:xfrm>
          <a:prstGeom prst="rect">
            <a:avLst/>
          </a:prstGeom>
          <a:noFill/>
        </p:spPr>
        <p:txBody>
          <a:bodyPr wrap="none" lIns="93237" tIns="46619" rIns="93237" bIns="46619" rtlCol="0">
            <a:spAutoFit/>
          </a:bodyPr>
          <a:lstStyle/>
          <a:p>
            <a:r>
              <a:rPr lang="en-US" sz="1300" dirty="0">
                <a:solidFill>
                  <a:schemeClr val="bg1">
                    <a:lumMod val="85000"/>
                  </a:schemeClr>
                </a:solidFill>
              </a:rPr>
              <a:t>VMM Server 2</a:t>
            </a:r>
          </a:p>
        </p:txBody>
      </p:sp>
      <p:pic>
        <p:nvPicPr>
          <p:cNvPr id="76" name="Picture 2" descr="C:\Users\chrisw\Desktop\Cloud Services 3.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146821" y="4535354"/>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C:\Users\chrisw\Desktop\Cloud Services 3.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180555" y="4571750"/>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2" descr="C:\Users\chrisw\Desktop\Cloud Services 3.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5255600" y="4571750"/>
            <a:ext cx="767410" cy="525046"/>
          </a:xfrm>
          <a:prstGeom prst="rect">
            <a:avLst/>
          </a:prstGeom>
          <a:noFill/>
          <a:extLst>
            <a:ext uri="{909E8E84-426E-40DD-AFC4-6F175D3DCCD1}">
              <a14:hiddenFill xmlns:a14="http://schemas.microsoft.com/office/drawing/2010/main">
                <a:solidFill>
                  <a:srgbClr val="FFFFFF"/>
                </a:solidFill>
              </a14:hiddenFill>
            </a:ext>
          </a:extLst>
        </p:spPr>
      </p:pic>
      <p:sp>
        <p:nvSpPr>
          <p:cNvPr id="79" name="TextBox 78"/>
          <p:cNvSpPr txBox="1"/>
          <p:nvPr/>
        </p:nvSpPr>
        <p:spPr>
          <a:xfrm>
            <a:off x="3546032" y="6498402"/>
            <a:ext cx="518605" cy="298177"/>
          </a:xfrm>
          <a:prstGeom prst="rect">
            <a:avLst/>
          </a:prstGeom>
          <a:noFill/>
        </p:spPr>
        <p:txBody>
          <a:bodyPr wrap="none" lIns="93237" tIns="46619" rIns="93237" bIns="46619" rtlCol="0">
            <a:spAutoFit/>
          </a:bodyPr>
          <a:lstStyle/>
          <a:p>
            <a:r>
              <a:rPr lang="en-US" sz="1300" dirty="0">
                <a:solidFill>
                  <a:srgbClr val="FFFFFF"/>
                </a:solidFill>
              </a:rPr>
              <a:t>VMs</a:t>
            </a:r>
          </a:p>
        </p:txBody>
      </p:sp>
      <p:sp>
        <p:nvSpPr>
          <p:cNvPr id="84" name="Rectangle 83"/>
          <p:cNvSpPr/>
          <p:nvPr/>
        </p:nvSpPr>
        <p:spPr>
          <a:xfrm>
            <a:off x="476542" y="4517480"/>
            <a:ext cx="3881839" cy="2341680"/>
          </a:xfrm>
          <a:prstGeom prst="rect">
            <a:avLst/>
          </a:prstGeom>
          <a:solidFill>
            <a:schemeClr val="bg1">
              <a:lumMod val="6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3237" tIns="46619" rIns="93237" bIns="46619" rtlCol="0" anchor="ctr"/>
          <a:lstStyle/>
          <a:p>
            <a:pPr algn="ctr"/>
            <a:endParaRPr lang="en-US" sz="1300" dirty="0">
              <a:solidFill>
                <a:srgbClr val="FFFFFF"/>
              </a:solidFill>
            </a:endParaRPr>
          </a:p>
        </p:txBody>
      </p:sp>
      <p:sp>
        <p:nvSpPr>
          <p:cNvPr id="86" name="TextBox 85"/>
          <p:cNvSpPr txBox="1"/>
          <p:nvPr/>
        </p:nvSpPr>
        <p:spPr>
          <a:xfrm>
            <a:off x="424557" y="4495992"/>
            <a:ext cx="884700" cy="345271"/>
          </a:xfrm>
          <a:prstGeom prst="rect">
            <a:avLst/>
          </a:prstGeom>
          <a:noFill/>
        </p:spPr>
        <p:txBody>
          <a:bodyPr wrap="none" lIns="93237" tIns="46619" rIns="93237" bIns="46619" rtlCol="0">
            <a:spAutoFit/>
          </a:bodyPr>
          <a:lstStyle/>
          <a:p>
            <a:r>
              <a:rPr lang="en-US" sz="1600" dirty="0">
                <a:solidFill>
                  <a:schemeClr val="bg1">
                    <a:lumMod val="85000"/>
                  </a:schemeClr>
                </a:solidFill>
              </a:rPr>
              <a:t>Stamp1</a:t>
            </a:r>
          </a:p>
        </p:txBody>
      </p:sp>
      <p:sp>
        <p:nvSpPr>
          <p:cNvPr id="87" name="TextBox 86"/>
          <p:cNvSpPr txBox="1"/>
          <p:nvPr/>
        </p:nvSpPr>
        <p:spPr>
          <a:xfrm>
            <a:off x="1980326" y="5863948"/>
            <a:ext cx="1253701" cy="298177"/>
          </a:xfrm>
          <a:prstGeom prst="rect">
            <a:avLst/>
          </a:prstGeom>
          <a:noFill/>
        </p:spPr>
        <p:txBody>
          <a:bodyPr wrap="none" lIns="93237" tIns="46619" rIns="93237" bIns="46619" rtlCol="0">
            <a:spAutoFit/>
          </a:bodyPr>
          <a:lstStyle/>
          <a:p>
            <a:r>
              <a:rPr lang="en-US" sz="1300" dirty="0">
                <a:solidFill>
                  <a:schemeClr val="bg1">
                    <a:lumMod val="85000"/>
                  </a:schemeClr>
                </a:solidFill>
              </a:rPr>
              <a:t>VMM Server 1</a:t>
            </a:r>
          </a:p>
        </p:txBody>
      </p:sp>
      <p:pic>
        <p:nvPicPr>
          <p:cNvPr id="88" name="Picture 4" descr="C:\Users\jballard\AppData\Local\Microsoft\Windows\Temporary Internet Files\Content.IE5\JK1J3I4Z\MC900435242[1].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1313781" y="6122981"/>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C:\Users\jballard\AppData\Local\Microsoft\Windows\Temporary Internet Files\Content.IE5\JK1J3I4Z\MC900435242[1].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1062105" y="6123323"/>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4" descr="C:\Users\jballard\AppData\Local\Microsoft\Windows\Temporary Internet Files\Content.IE5\JK1J3I4Z\MC900435242[1].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800284" y="6132704"/>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C:\Users\chrisw\Desktop\Cloud Services 3.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55152" y="4542591"/>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C:\Users\chrisw\Desktop\Cloud Services 3.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093231" y="4535354"/>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chrisw\Desktop\Cloud Services 3.png"/>
          <p:cNvPicPr>
            <a:picLocks noChangeAspect="1" noChangeArrowheads="1"/>
          </p:cNvPicPr>
          <p:nvPr/>
        </p:nvPicPr>
        <p:blipFill>
          <a:blip r:embed="rId6" cstate="screen">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98666" y="4537501"/>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96"/>
          <p:cNvPicPr>
            <a:picLocks noChangeAspect="1"/>
          </p:cNvPicPr>
          <p:nvPr/>
        </p:nvPicPr>
        <p:blipFill>
          <a:blip r:embed="rId9">
            <a:lum bright="70000" contrast="-70000"/>
          </a:blip>
          <a:stretch>
            <a:fillRect/>
          </a:stretch>
        </p:blipFill>
        <p:spPr>
          <a:xfrm>
            <a:off x="2249272" y="5201138"/>
            <a:ext cx="772742" cy="707594"/>
          </a:xfrm>
          <a:prstGeom prst="rect">
            <a:avLst/>
          </a:prstGeom>
        </p:spPr>
      </p:pic>
      <p:pic>
        <p:nvPicPr>
          <p:cNvPr id="106" name="Picture 105"/>
          <p:cNvPicPr>
            <a:picLocks noChangeAspect="1"/>
          </p:cNvPicPr>
          <p:nvPr/>
        </p:nvPicPr>
        <p:blipFill>
          <a:blip r:embed="rId9">
            <a:lum bright="70000" contrast="-70000"/>
          </a:blip>
          <a:stretch>
            <a:fillRect/>
          </a:stretch>
        </p:blipFill>
        <p:spPr>
          <a:xfrm>
            <a:off x="6173739" y="5243294"/>
            <a:ext cx="772742" cy="707594"/>
          </a:xfrm>
          <a:prstGeom prst="rect">
            <a:avLst/>
          </a:prstGeom>
        </p:spPr>
      </p:pic>
      <p:sp>
        <p:nvSpPr>
          <p:cNvPr id="107" name="TextBox 106"/>
          <p:cNvSpPr txBox="1"/>
          <p:nvPr/>
        </p:nvSpPr>
        <p:spPr>
          <a:xfrm>
            <a:off x="776298" y="6520291"/>
            <a:ext cx="968917"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Compute</a:t>
            </a:r>
          </a:p>
        </p:txBody>
      </p:sp>
      <p:pic>
        <p:nvPicPr>
          <p:cNvPr id="108" name="Picture 107"/>
          <p:cNvPicPr>
            <a:picLocks noChangeAspect="1"/>
          </p:cNvPicPr>
          <p:nvPr/>
        </p:nvPicPr>
        <p:blipFill>
          <a:blip r:embed="rId10">
            <a:lum bright="70000" contrast="-70000"/>
          </a:blip>
          <a:stretch>
            <a:fillRect/>
          </a:stretch>
        </p:blipFill>
        <p:spPr>
          <a:xfrm>
            <a:off x="3437623" y="6145145"/>
            <a:ext cx="811572" cy="458935"/>
          </a:xfrm>
          <a:prstGeom prst="rect">
            <a:avLst/>
          </a:prstGeom>
        </p:spPr>
      </p:pic>
      <p:sp>
        <p:nvSpPr>
          <p:cNvPr id="109" name="TextBox 108"/>
          <p:cNvSpPr txBox="1"/>
          <p:nvPr/>
        </p:nvSpPr>
        <p:spPr>
          <a:xfrm>
            <a:off x="2204311" y="6469408"/>
            <a:ext cx="850599"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Storage</a:t>
            </a:r>
          </a:p>
        </p:txBody>
      </p:sp>
      <p:sp>
        <p:nvSpPr>
          <p:cNvPr id="110" name="TextBox 109"/>
          <p:cNvSpPr txBox="1"/>
          <p:nvPr/>
        </p:nvSpPr>
        <p:spPr>
          <a:xfrm>
            <a:off x="3396136" y="6514792"/>
            <a:ext cx="915743"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Network</a:t>
            </a:r>
          </a:p>
        </p:txBody>
      </p:sp>
      <p:pic>
        <p:nvPicPr>
          <p:cNvPr id="111" name="Picture 110"/>
          <p:cNvPicPr>
            <a:picLocks noChangeAspect="1"/>
          </p:cNvPicPr>
          <p:nvPr/>
        </p:nvPicPr>
        <p:blipFill>
          <a:blip r:embed="rId11">
            <a:lum bright="70000" contrast="-70000"/>
          </a:blip>
          <a:stretch>
            <a:fillRect/>
          </a:stretch>
        </p:blipFill>
        <p:spPr>
          <a:xfrm>
            <a:off x="2160253" y="6260526"/>
            <a:ext cx="899309" cy="97186"/>
          </a:xfrm>
          <a:prstGeom prst="rect">
            <a:avLst/>
          </a:prstGeom>
        </p:spPr>
      </p:pic>
      <p:pic>
        <p:nvPicPr>
          <p:cNvPr id="112" name="Picture 111"/>
          <p:cNvPicPr>
            <a:picLocks noChangeAspect="1"/>
          </p:cNvPicPr>
          <p:nvPr/>
        </p:nvPicPr>
        <p:blipFill>
          <a:blip r:embed="rId12">
            <a:lum bright="70000" contrast="-70000"/>
          </a:blip>
          <a:stretch>
            <a:fillRect/>
          </a:stretch>
        </p:blipFill>
        <p:spPr>
          <a:xfrm>
            <a:off x="2167664" y="6364968"/>
            <a:ext cx="899309" cy="97186"/>
          </a:xfrm>
          <a:prstGeom prst="rect">
            <a:avLst/>
          </a:prstGeom>
        </p:spPr>
      </p:pic>
      <p:pic>
        <p:nvPicPr>
          <p:cNvPr id="113" name="Picture 112"/>
          <p:cNvPicPr>
            <a:picLocks noChangeAspect="1"/>
          </p:cNvPicPr>
          <p:nvPr/>
        </p:nvPicPr>
        <p:blipFill>
          <a:blip r:embed="rId13">
            <a:lum bright="70000" contrast="-70000"/>
          </a:blip>
          <a:stretch>
            <a:fillRect/>
          </a:stretch>
        </p:blipFill>
        <p:spPr>
          <a:xfrm>
            <a:off x="2160503" y="6462155"/>
            <a:ext cx="899309" cy="97186"/>
          </a:xfrm>
          <a:prstGeom prst="rect">
            <a:avLst/>
          </a:prstGeom>
        </p:spPr>
      </p:pic>
      <p:pic>
        <p:nvPicPr>
          <p:cNvPr id="114" name="Picture 4" descr="C:\Users\jballard\AppData\Local\Microsoft\Windows\Temporary Internet Files\Content.IE5\JK1J3I4Z\MC900435242[1].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5265533" y="6111146"/>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4" descr="C:\Users\jballard\AppData\Local\Microsoft\Windows\Temporary Internet Files\Content.IE5\JK1J3I4Z\MC900435242[1].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5004895" y="6123323"/>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4" descr="C:\Users\jballard\AppData\Local\Microsoft\Windows\Temporary Internet Files\Content.IE5\JK1J3I4Z\MC900435242[1].png"/>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4743075" y="6155342"/>
            <a:ext cx="427788" cy="642555"/>
          </a:xfrm>
          <a:prstGeom prst="rect">
            <a:avLst/>
          </a:prstGeom>
          <a:noFill/>
          <a:extLst>
            <a:ext uri="{909E8E84-426E-40DD-AFC4-6F175D3DCCD1}">
              <a14:hiddenFill xmlns:a14="http://schemas.microsoft.com/office/drawing/2010/main">
                <a:solidFill>
                  <a:srgbClr val="FFFFFF"/>
                </a:solidFill>
              </a14:hiddenFill>
            </a:ext>
          </a:extLst>
        </p:spPr>
      </p:pic>
      <p:sp>
        <p:nvSpPr>
          <p:cNvPr id="127" name="TextBox 126"/>
          <p:cNvSpPr txBox="1"/>
          <p:nvPr/>
        </p:nvSpPr>
        <p:spPr>
          <a:xfrm>
            <a:off x="4719089" y="6520291"/>
            <a:ext cx="968917"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Compute</a:t>
            </a:r>
          </a:p>
        </p:txBody>
      </p:sp>
      <p:pic>
        <p:nvPicPr>
          <p:cNvPr id="128" name="Picture 127"/>
          <p:cNvPicPr>
            <a:picLocks noChangeAspect="1"/>
          </p:cNvPicPr>
          <p:nvPr/>
        </p:nvPicPr>
        <p:blipFill>
          <a:blip r:embed="rId10">
            <a:lum bright="70000" contrast="-70000"/>
          </a:blip>
          <a:stretch>
            <a:fillRect/>
          </a:stretch>
        </p:blipFill>
        <p:spPr>
          <a:xfrm>
            <a:off x="7380413" y="6145145"/>
            <a:ext cx="811572" cy="458935"/>
          </a:xfrm>
          <a:prstGeom prst="rect">
            <a:avLst/>
          </a:prstGeom>
        </p:spPr>
      </p:pic>
      <p:sp>
        <p:nvSpPr>
          <p:cNvPr id="129" name="TextBox 128"/>
          <p:cNvSpPr txBox="1"/>
          <p:nvPr/>
        </p:nvSpPr>
        <p:spPr>
          <a:xfrm>
            <a:off x="6147102" y="6469408"/>
            <a:ext cx="850599"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Storage</a:t>
            </a:r>
          </a:p>
        </p:txBody>
      </p:sp>
      <p:sp>
        <p:nvSpPr>
          <p:cNvPr id="130" name="TextBox 129"/>
          <p:cNvSpPr txBox="1"/>
          <p:nvPr/>
        </p:nvSpPr>
        <p:spPr>
          <a:xfrm>
            <a:off x="7334722" y="6531657"/>
            <a:ext cx="915743"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Network</a:t>
            </a:r>
          </a:p>
        </p:txBody>
      </p:sp>
      <p:pic>
        <p:nvPicPr>
          <p:cNvPr id="131" name="Picture 130"/>
          <p:cNvPicPr>
            <a:picLocks noChangeAspect="1"/>
          </p:cNvPicPr>
          <p:nvPr/>
        </p:nvPicPr>
        <p:blipFill>
          <a:blip r:embed="rId11">
            <a:lum bright="70000" contrast="-70000"/>
          </a:blip>
          <a:stretch>
            <a:fillRect/>
          </a:stretch>
        </p:blipFill>
        <p:spPr>
          <a:xfrm>
            <a:off x="6103044" y="6260526"/>
            <a:ext cx="899309" cy="97186"/>
          </a:xfrm>
          <a:prstGeom prst="rect">
            <a:avLst/>
          </a:prstGeom>
        </p:spPr>
      </p:pic>
      <p:pic>
        <p:nvPicPr>
          <p:cNvPr id="132" name="Picture 131"/>
          <p:cNvPicPr>
            <a:picLocks noChangeAspect="1"/>
          </p:cNvPicPr>
          <p:nvPr/>
        </p:nvPicPr>
        <p:blipFill>
          <a:blip r:embed="rId12">
            <a:lum bright="70000" contrast="-70000"/>
          </a:blip>
          <a:stretch>
            <a:fillRect/>
          </a:stretch>
        </p:blipFill>
        <p:spPr>
          <a:xfrm>
            <a:off x="6110455" y="6364968"/>
            <a:ext cx="899309" cy="97186"/>
          </a:xfrm>
          <a:prstGeom prst="rect">
            <a:avLst/>
          </a:prstGeom>
        </p:spPr>
      </p:pic>
      <p:pic>
        <p:nvPicPr>
          <p:cNvPr id="133" name="Picture 132"/>
          <p:cNvPicPr>
            <a:picLocks noChangeAspect="1"/>
          </p:cNvPicPr>
          <p:nvPr/>
        </p:nvPicPr>
        <p:blipFill>
          <a:blip r:embed="rId13">
            <a:lum bright="70000" contrast="-70000"/>
          </a:blip>
          <a:stretch>
            <a:fillRect/>
          </a:stretch>
        </p:blipFill>
        <p:spPr>
          <a:xfrm>
            <a:off x="6103294" y="6462155"/>
            <a:ext cx="899309" cy="97186"/>
          </a:xfrm>
          <a:prstGeom prst="rect">
            <a:avLst/>
          </a:prstGeom>
        </p:spPr>
      </p:pic>
      <p:sp>
        <p:nvSpPr>
          <p:cNvPr id="73" name="Rectangle 72"/>
          <p:cNvSpPr/>
          <p:nvPr/>
        </p:nvSpPr>
        <p:spPr bwMode="auto">
          <a:xfrm>
            <a:off x="482673" y="2829707"/>
            <a:ext cx="8082562" cy="861291"/>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chemeClr val="bg1">
                    <a:lumMod val="85000"/>
                  </a:schemeClr>
                </a:solidFill>
              </a:rPr>
              <a:t>Service </a:t>
            </a:r>
            <a:endParaRPr lang="en-US" dirty="0" smtClean="0">
              <a:solidFill>
                <a:schemeClr val="bg1">
                  <a:lumMod val="85000"/>
                </a:schemeClr>
              </a:solidFill>
            </a:endParaRPr>
          </a:p>
          <a:p>
            <a:pPr defTabSz="932123" fontAlgn="base">
              <a:spcBef>
                <a:spcPct val="0"/>
              </a:spcBef>
              <a:spcAft>
                <a:spcPct val="0"/>
              </a:spcAft>
            </a:pPr>
            <a:r>
              <a:rPr lang="en-US" dirty="0" smtClean="0">
                <a:solidFill>
                  <a:schemeClr val="bg1">
                    <a:lumMod val="85000"/>
                  </a:schemeClr>
                </a:solidFill>
              </a:rPr>
              <a:t>Management</a:t>
            </a:r>
            <a:r>
              <a:rPr lang="en-US" dirty="0">
                <a:solidFill>
                  <a:schemeClr val="bg1">
                    <a:lumMod val="85000"/>
                  </a:schemeClr>
                </a:solidFill>
              </a:rPr>
              <a:t> </a:t>
            </a:r>
            <a:r>
              <a:rPr lang="en-US" dirty="0" smtClean="0">
                <a:solidFill>
                  <a:schemeClr val="bg1">
                    <a:lumMod val="85000"/>
                  </a:schemeClr>
                </a:solidFill>
              </a:rPr>
              <a:t>API</a:t>
            </a:r>
            <a:endParaRPr lang="en-US" dirty="0">
              <a:solidFill>
                <a:schemeClr val="bg1">
                  <a:lumMod val="85000"/>
                </a:schemeClr>
              </a:solidFill>
            </a:endParaRPr>
          </a:p>
        </p:txBody>
      </p:sp>
      <p:sp>
        <p:nvSpPr>
          <p:cNvPr id="74" name="Rectangle 73"/>
          <p:cNvSpPr/>
          <p:nvPr/>
        </p:nvSpPr>
        <p:spPr bwMode="auto">
          <a:xfrm>
            <a:off x="4937119" y="2862855"/>
            <a:ext cx="3501091" cy="770967"/>
          </a:xfrm>
          <a:prstGeom prst="rect">
            <a:avLst/>
          </a:prstGeom>
          <a:solidFill>
            <a:schemeClr val="tx1">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75" name="Rectangle 74"/>
          <p:cNvSpPr/>
          <p:nvPr/>
        </p:nvSpPr>
        <p:spPr bwMode="auto">
          <a:xfrm>
            <a:off x="2661383" y="2865382"/>
            <a:ext cx="2026146" cy="770967"/>
          </a:xfrm>
          <a:prstGeom prst="rect">
            <a:avLst/>
          </a:prstGeom>
          <a:solidFill>
            <a:schemeClr val="tx1">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80" name="Rectangle 79"/>
          <p:cNvSpPr/>
          <p:nvPr/>
        </p:nvSpPr>
        <p:spPr bwMode="auto">
          <a:xfrm>
            <a:off x="476543" y="1894416"/>
            <a:ext cx="8082562" cy="882229"/>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chemeClr val="bg1">
                    <a:lumMod val="85000"/>
                  </a:schemeClr>
                </a:solidFill>
              </a:rPr>
              <a:t>Management </a:t>
            </a:r>
          </a:p>
          <a:p>
            <a:pPr defTabSz="932123" fontAlgn="base">
              <a:spcBef>
                <a:spcPct val="0"/>
              </a:spcBef>
              <a:spcAft>
                <a:spcPct val="0"/>
              </a:spcAft>
            </a:pPr>
            <a:r>
              <a:rPr lang="en-US" dirty="0">
                <a:solidFill>
                  <a:schemeClr val="bg1">
                    <a:lumMod val="85000"/>
                  </a:schemeClr>
                </a:solidFill>
              </a:rPr>
              <a:t>Portal</a:t>
            </a:r>
          </a:p>
        </p:txBody>
      </p:sp>
      <p:sp>
        <p:nvSpPr>
          <p:cNvPr id="81" name="Rectangle 80"/>
          <p:cNvSpPr/>
          <p:nvPr/>
        </p:nvSpPr>
        <p:spPr bwMode="auto">
          <a:xfrm>
            <a:off x="4929376" y="1942936"/>
            <a:ext cx="3508835" cy="775705"/>
          </a:xfrm>
          <a:prstGeom prst="rect">
            <a:avLst/>
          </a:prstGeom>
          <a:solidFill>
            <a:schemeClr val="tx1">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82" name="Rectangle 81"/>
          <p:cNvSpPr/>
          <p:nvPr/>
        </p:nvSpPr>
        <p:spPr bwMode="auto">
          <a:xfrm>
            <a:off x="2650733" y="1944960"/>
            <a:ext cx="2026146" cy="775705"/>
          </a:xfrm>
          <a:prstGeom prst="rect">
            <a:avLst/>
          </a:prstGeom>
          <a:solidFill>
            <a:schemeClr val="tx1">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pic>
        <p:nvPicPr>
          <p:cNvPr id="83" name="Picture 82"/>
          <p:cNvPicPr>
            <a:picLocks noChangeAspect="1"/>
          </p:cNvPicPr>
          <p:nvPr/>
        </p:nvPicPr>
        <p:blipFill>
          <a:blip r:embed="rId14">
            <a:lum bright="70000" contrast="-70000"/>
          </a:blip>
          <a:stretch>
            <a:fillRect/>
          </a:stretch>
        </p:blipFill>
        <p:spPr>
          <a:xfrm>
            <a:off x="2798135" y="2148725"/>
            <a:ext cx="697500" cy="408000"/>
          </a:xfrm>
          <a:prstGeom prst="rect">
            <a:avLst/>
          </a:prstGeom>
        </p:spPr>
      </p:pic>
      <p:pic>
        <p:nvPicPr>
          <p:cNvPr id="85" name="Picture 84"/>
          <p:cNvPicPr>
            <a:picLocks noChangeAspect="1"/>
          </p:cNvPicPr>
          <p:nvPr/>
        </p:nvPicPr>
        <p:blipFill>
          <a:blip r:embed="rId15">
            <a:lum bright="70000" contrast="-70000"/>
          </a:blip>
          <a:stretch>
            <a:fillRect/>
          </a:stretch>
        </p:blipFill>
        <p:spPr>
          <a:xfrm>
            <a:off x="6040382" y="2188866"/>
            <a:ext cx="697500" cy="408000"/>
          </a:xfrm>
          <a:prstGeom prst="rect">
            <a:avLst/>
          </a:prstGeom>
        </p:spPr>
      </p:pic>
      <p:sp>
        <p:nvSpPr>
          <p:cNvPr id="89" name="Rectangle 88"/>
          <p:cNvSpPr/>
          <p:nvPr/>
        </p:nvSpPr>
        <p:spPr>
          <a:xfrm>
            <a:off x="3662885" y="1927487"/>
            <a:ext cx="901050" cy="845684"/>
          </a:xfrm>
          <a:prstGeom prst="rect">
            <a:avLst/>
          </a:prstGeom>
        </p:spPr>
        <p:txBody>
          <a:bodyPr wrap="none" lIns="91424" tIns="45710" rIns="91424" bIns="45710">
            <a:spAutoFit/>
          </a:bodyPr>
          <a:lstStyle/>
          <a:p>
            <a:r>
              <a:rPr lang="en-US" sz="1600" dirty="0">
                <a:solidFill>
                  <a:schemeClr val="bg1">
                    <a:lumMod val="85000"/>
                  </a:schemeClr>
                </a:solidFill>
              </a:rPr>
              <a:t>Service </a:t>
            </a:r>
          </a:p>
          <a:p>
            <a:r>
              <a:rPr lang="en-US" sz="1600" dirty="0">
                <a:solidFill>
                  <a:schemeClr val="bg1">
                    <a:lumMod val="85000"/>
                  </a:schemeClr>
                </a:solidFill>
              </a:rPr>
              <a:t>Admin </a:t>
            </a:r>
          </a:p>
          <a:p>
            <a:r>
              <a:rPr lang="en-US" sz="1600" dirty="0">
                <a:solidFill>
                  <a:schemeClr val="bg1">
                    <a:lumMod val="85000"/>
                  </a:schemeClr>
                </a:solidFill>
              </a:rPr>
              <a:t>Portal</a:t>
            </a:r>
          </a:p>
        </p:txBody>
      </p:sp>
      <p:sp>
        <p:nvSpPr>
          <p:cNvPr id="90" name="Rectangle 89"/>
          <p:cNvSpPr/>
          <p:nvPr/>
        </p:nvSpPr>
        <p:spPr>
          <a:xfrm>
            <a:off x="6768817" y="2038756"/>
            <a:ext cx="794241" cy="594561"/>
          </a:xfrm>
          <a:prstGeom prst="rect">
            <a:avLst/>
          </a:prstGeom>
        </p:spPr>
        <p:txBody>
          <a:bodyPr wrap="none" lIns="91424" tIns="45710" rIns="91424" bIns="45710">
            <a:spAutoFit/>
          </a:bodyPr>
          <a:lstStyle/>
          <a:p>
            <a:r>
              <a:rPr lang="en-US" sz="1600" dirty="0">
                <a:solidFill>
                  <a:schemeClr val="bg1">
                    <a:lumMod val="85000"/>
                  </a:schemeClr>
                </a:solidFill>
              </a:rPr>
              <a:t>Tenant</a:t>
            </a:r>
          </a:p>
          <a:p>
            <a:r>
              <a:rPr lang="en-US" sz="1600" dirty="0">
                <a:solidFill>
                  <a:schemeClr val="bg1">
                    <a:lumMod val="85000"/>
                  </a:schemeClr>
                </a:solidFill>
              </a:rPr>
              <a:t>Portal</a:t>
            </a:r>
          </a:p>
        </p:txBody>
      </p:sp>
      <p:cxnSp>
        <p:nvCxnSpPr>
          <p:cNvPr id="91" name="Straight Connector 90"/>
          <p:cNvCxnSpPr/>
          <p:nvPr/>
        </p:nvCxnSpPr>
        <p:spPr>
          <a:xfrm>
            <a:off x="7054787" y="3165164"/>
            <a:ext cx="0" cy="292388"/>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8" name="Oval 97"/>
          <p:cNvSpPr/>
          <p:nvPr/>
        </p:nvSpPr>
        <p:spPr bwMode="auto">
          <a:xfrm>
            <a:off x="6978634" y="3038176"/>
            <a:ext cx="152309" cy="111255"/>
          </a:xfrm>
          <a:prstGeom prst="ellipse">
            <a:avLst/>
          </a:pr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9" name="Rectangle 98"/>
          <p:cNvSpPr/>
          <p:nvPr/>
        </p:nvSpPr>
        <p:spPr>
          <a:xfrm>
            <a:off x="7272243" y="2971925"/>
            <a:ext cx="1015313" cy="594561"/>
          </a:xfrm>
          <a:prstGeom prst="rect">
            <a:avLst/>
          </a:prstGeom>
        </p:spPr>
        <p:txBody>
          <a:bodyPr wrap="none" lIns="91424" tIns="45710" rIns="91424" bIns="45710">
            <a:spAutoFit/>
          </a:bodyPr>
          <a:lstStyle/>
          <a:p>
            <a:r>
              <a:rPr lang="en-US" sz="1600" dirty="0">
                <a:solidFill>
                  <a:schemeClr val="bg1">
                    <a:lumMod val="85000"/>
                  </a:schemeClr>
                </a:solidFill>
              </a:rPr>
              <a:t>Public</a:t>
            </a:r>
          </a:p>
          <a:p>
            <a:r>
              <a:rPr lang="en-US" sz="1600" dirty="0">
                <a:solidFill>
                  <a:schemeClr val="bg1">
                    <a:lumMod val="85000"/>
                  </a:schemeClr>
                </a:solidFill>
              </a:rPr>
              <a:t>Endpoint</a:t>
            </a:r>
          </a:p>
        </p:txBody>
      </p:sp>
      <p:pic>
        <p:nvPicPr>
          <p:cNvPr id="100" name="Picture 99"/>
          <p:cNvPicPr>
            <a:picLocks noChangeAspect="1"/>
          </p:cNvPicPr>
          <p:nvPr/>
        </p:nvPicPr>
        <p:blipFill>
          <a:blip r:embed="rId16">
            <a:lum bright="70000" contrast="-70000"/>
          </a:blip>
          <a:stretch>
            <a:fillRect/>
          </a:stretch>
        </p:blipFill>
        <p:spPr>
          <a:xfrm>
            <a:off x="2775473" y="3020089"/>
            <a:ext cx="697500" cy="496400"/>
          </a:xfrm>
          <a:prstGeom prst="rect">
            <a:avLst/>
          </a:prstGeom>
        </p:spPr>
      </p:pic>
      <p:pic>
        <p:nvPicPr>
          <p:cNvPr id="101" name="Picture 100"/>
          <p:cNvPicPr>
            <a:picLocks noChangeAspect="1"/>
          </p:cNvPicPr>
          <p:nvPr/>
        </p:nvPicPr>
        <p:blipFill>
          <a:blip r:embed="rId17">
            <a:lum bright="70000" contrast="-70000"/>
          </a:blip>
          <a:stretch>
            <a:fillRect/>
          </a:stretch>
        </p:blipFill>
        <p:spPr>
          <a:xfrm>
            <a:off x="5164954" y="2984889"/>
            <a:ext cx="697500" cy="496400"/>
          </a:xfrm>
          <a:prstGeom prst="rect">
            <a:avLst/>
          </a:prstGeom>
        </p:spPr>
      </p:pic>
      <p:sp>
        <p:nvSpPr>
          <p:cNvPr id="102" name="Rectangle 101"/>
          <p:cNvSpPr/>
          <p:nvPr/>
        </p:nvSpPr>
        <p:spPr>
          <a:xfrm>
            <a:off x="5946768" y="2972632"/>
            <a:ext cx="794241" cy="594561"/>
          </a:xfrm>
          <a:prstGeom prst="rect">
            <a:avLst/>
          </a:prstGeom>
        </p:spPr>
        <p:txBody>
          <a:bodyPr wrap="none" lIns="91424" tIns="45710" rIns="91424" bIns="45710">
            <a:spAutoFit/>
          </a:bodyPr>
          <a:lstStyle/>
          <a:p>
            <a:r>
              <a:rPr lang="en-US" sz="1600" dirty="0">
                <a:solidFill>
                  <a:schemeClr val="bg1">
                    <a:lumMod val="85000"/>
                  </a:schemeClr>
                </a:solidFill>
              </a:rPr>
              <a:t>Tenant</a:t>
            </a:r>
          </a:p>
          <a:p>
            <a:r>
              <a:rPr lang="en-US" sz="1600" dirty="0">
                <a:solidFill>
                  <a:schemeClr val="bg1">
                    <a:lumMod val="85000"/>
                  </a:schemeClr>
                </a:solidFill>
              </a:rPr>
              <a:t>API</a:t>
            </a:r>
          </a:p>
        </p:txBody>
      </p:sp>
      <p:sp>
        <p:nvSpPr>
          <p:cNvPr id="103" name="Rectangle 102"/>
          <p:cNvSpPr/>
          <p:nvPr/>
        </p:nvSpPr>
        <p:spPr>
          <a:xfrm>
            <a:off x="3513227" y="2947224"/>
            <a:ext cx="1157571" cy="594561"/>
          </a:xfrm>
          <a:prstGeom prst="rect">
            <a:avLst/>
          </a:prstGeom>
        </p:spPr>
        <p:txBody>
          <a:bodyPr wrap="none" lIns="91424" tIns="45710" rIns="91424" bIns="45710">
            <a:spAutoFit/>
          </a:bodyPr>
          <a:lstStyle/>
          <a:p>
            <a:r>
              <a:rPr lang="en-US" sz="1600" dirty="0">
                <a:solidFill>
                  <a:schemeClr val="bg1">
                    <a:lumMod val="85000"/>
                  </a:schemeClr>
                </a:solidFill>
              </a:rPr>
              <a:t>Service </a:t>
            </a:r>
          </a:p>
          <a:p>
            <a:r>
              <a:rPr lang="en-US" sz="1600" dirty="0">
                <a:solidFill>
                  <a:schemeClr val="bg1">
                    <a:lumMod val="85000"/>
                  </a:schemeClr>
                </a:solidFill>
              </a:rPr>
              <a:t>Admin API</a:t>
            </a:r>
          </a:p>
        </p:txBody>
      </p:sp>
      <p:sp>
        <p:nvSpPr>
          <p:cNvPr id="104" name="Rectangle 103"/>
          <p:cNvSpPr/>
          <p:nvPr/>
        </p:nvSpPr>
        <p:spPr>
          <a:xfrm>
            <a:off x="8812510" y="1072877"/>
            <a:ext cx="3577089" cy="646331"/>
          </a:xfrm>
          <a:prstGeom prst="rect">
            <a:avLst/>
          </a:prstGeom>
        </p:spPr>
        <p:txBody>
          <a:bodyPr wrap="square">
            <a:spAutoFit/>
          </a:bodyPr>
          <a:lstStyle/>
          <a:p>
            <a:pPr marL="0" lvl="1"/>
            <a:r>
              <a:rPr lang="en-US" b="1" dirty="0">
                <a:solidFill>
                  <a:schemeClr val="bg1">
                    <a:lumMod val="85000"/>
                  </a:schemeClr>
                </a:solidFill>
              </a:rPr>
              <a:t>Tenant</a:t>
            </a:r>
            <a:r>
              <a:rPr lang="en-US" dirty="0">
                <a:solidFill>
                  <a:schemeClr val="bg1">
                    <a:lumMod val="85000"/>
                  </a:schemeClr>
                </a:solidFill>
              </a:rPr>
              <a:t> </a:t>
            </a:r>
            <a:r>
              <a:rPr lang="en-US" dirty="0" smtClean="0">
                <a:solidFill>
                  <a:schemeClr val="bg1">
                    <a:lumMod val="85000"/>
                  </a:schemeClr>
                </a:solidFill>
              </a:rPr>
              <a:t>/ </a:t>
            </a:r>
            <a:r>
              <a:rPr lang="en-US" b="1" dirty="0" smtClean="0">
                <a:solidFill>
                  <a:schemeClr val="bg1">
                    <a:lumMod val="85000"/>
                  </a:schemeClr>
                </a:solidFill>
              </a:rPr>
              <a:t>Self Service User </a:t>
            </a:r>
            <a:r>
              <a:rPr lang="en-US" dirty="0" smtClean="0">
                <a:solidFill>
                  <a:schemeClr val="bg1">
                    <a:lumMod val="85000"/>
                  </a:schemeClr>
                </a:solidFill>
              </a:rPr>
              <a:t>creates </a:t>
            </a:r>
            <a:r>
              <a:rPr lang="en-US" dirty="0">
                <a:solidFill>
                  <a:schemeClr val="bg1">
                    <a:lumMod val="85000"/>
                  </a:schemeClr>
                </a:solidFill>
              </a:rPr>
              <a:t>and operates VMs </a:t>
            </a:r>
          </a:p>
        </p:txBody>
      </p:sp>
    </p:spTree>
    <p:extLst>
      <p:ext uri="{BB962C8B-B14F-4D97-AF65-F5344CB8AC3E}">
        <p14:creationId xmlns:p14="http://schemas.microsoft.com/office/powerpoint/2010/main" val="401129053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to IaaS Cloud in… 6 steps</a:t>
            </a:r>
            <a:endParaRPr lang="en-US" dirty="0"/>
          </a:p>
        </p:txBody>
      </p:sp>
      <p:sp>
        <p:nvSpPr>
          <p:cNvPr id="3" name="Rectangle 2"/>
          <p:cNvSpPr/>
          <p:nvPr/>
        </p:nvSpPr>
        <p:spPr bwMode="auto">
          <a:xfrm>
            <a:off x="3509772" y="5725853"/>
            <a:ext cx="4989909" cy="1115278"/>
          </a:xfrm>
          <a:prstGeom prst="rect">
            <a:avLst/>
          </a:prstGeom>
          <a:solidFill>
            <a:schemeClr val="tx1">
              <a:lumMod val="40000"/>
              <a:lumOff val="60000"/>
            </a:schemeClr>
          </a:solidFill>
          <a:ln>
            <a:noFill/>
            <a:headEnd type="none" w="med" len="med"/>
            <a:tailEnd type="none" w="med" len="med"/>
          </a:ln>
          <a:effectLst>
            <a:outerShdw blurRad="50800" dist="1905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defTabSz="950850"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Pre-step: Basic installations of VMM, SPF, Windows Azure Pack</a:t>
            </a:r>
          </a:p>
        </p:txBody>
      </p:sp>
      <p:graphicFrame>
        <p:nvGraphicFramePr>
          <p:cNvPr id="6" name="Diagram 5"/>
          <p:cNvGraphicFramePr/>
          <p:nvPr>
            <p:extLst>
              <p:ext uri="{D42A27DB-BD31-4B8C-83A1-F6EECF244321}">
                <p14:modId xmlns:p14="http://schemas.microsoft.com/office/powerpoint/2010/main" val="3039568728"/>
              </p:ext>
            </p:extLst>
          </p:nvPr>
        </p:nvGraphicFramePr>
        <p:xfrm>
          <a:off x="236116" y="1410277"/>
          <a:ext cx="11537219" cy="3901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bwMode="auto">
          <a:xfrm>
            <a:off x="11369841" y="5605541"/>
            <a:ext cx="938463" cy="3861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VMM</a:t>
            </a:r>
            <a:endParaRPr lang="en-US" sz="1400" dirty="0">
              <a:gradFill>
                <a:gsLst>
                  <a:gs pos="0">
                    <a:srgbClr val="FFFFFF"/>
                  </a:gs>
                  <a:gs pos="100000">
                    <a:srgbClr val="FFFFFF"/>
                  </a:gs>
                </a:gsLst>
                <a:lin ang="5400000" scaled="0"/>
              </a:gradFill>
            </a:endParaRPr>
          </a:p>
        </p:txBody>
      </p:sp>
      <p:sp>
        <p:nvSpPr>
          <p:cNvPr id="10" name="Rectangle 9"/>
          <p:cNvSpPr/>
          <p:nvPr/>
        </p:nvSpPr>
        <p:spPr bwMode="auto">
          <a:xfrm>
            <a:off x="11369841" y="6078514"/>
            <a:ext cx="938463" cy="38618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SPF</a:t>
            </a:r>
            <a:endParaRPr lang="en-US" sz="1400" dirty="0">
              <a:gradFill>
                <a:gsLst>
                  <a:gs pos="0">
                    <a:srgbClr val="FFFFFF"/>
                  </a:gs>
                  <a:gs pos="100000">
                    <a:srgbClr val="FFFFFF"/>
                  </a:gs>
                </a:gsLst>
                <a:lin ang="5400000" scaled="0"/>
              </a:gradFill>
            </a:endParaRPr>
          </a:p>
        </p:txBody>
      </p:sp>
      <p:sp>
        <p:nvSpPr>
          <p:cNvPr id="11" name="Rectangle 10"/>
          <p:cNvSpPr/>
          <p:nvPr/>
        </p:nvSpPr>
        <p:spPr bwMode="auto">
          <a:xfrm>
            <a:off x="11369841" y="6551487"/>
            <a:ext cx="938463" cy="386189"/>
          </a:xfrm>
          <a:prstGeom prst="rect">
            <a:avLst/>
          </a:prstGeom>
          <a:solidFill>
            <a:srgbClr val="B4009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Azure Pack</a:t>
            </a:r>
            <a:endParaRPr lang="en-US" sz="1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37029939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3620" y="1420471"/>
            <a:ext cx="10744200" cy="5226135"/>
          </a:xfrm>
        </p:spPr>
        <p:txBody>
          <a:bodyPr>
            <a:normAutofit fontScale="85000" lnSpcReduction="10000"/>
          </a:bodyPr>
          <a:lstStyle/>
          <a:p>
            <a:pPr>
              <a:lnSpc>
                <a:spcPct val="100000"/>
              </a:lnSpc>
              <a:spcBef>
                <a:spcPts val="600"/>
              </a:spcBef>
            </a:pPr>
            <a:r>
              <a:rPr lang="en-US" sz="3600" dirty="0" err="1" smtClean="0">
                <a:latin typeface="+mn-lt"/>
              </a:rPr>
              <a:t>AppPool</a:t>
            </a:r>
            <a:endParaRPr lang="en-US" sz="3600" dirty="0" smtClean="0">
              <a:latin typeface="+mn-lt"/>
            </a:endParaRPr>
          </a:p>
          <a:p>
            <a:pPr lvl="1">
              <a:lnSpc>
                <a:spcPct val="100000"/>
              </a:lnSpc>
              <a:spcBef>
                <a:spcPts val="600"/>
              </a:spcBef>
            </a:pPr>
            <a:r>
              <a:rPr lang="en-US" sz="2000" dirty="0" smtClean="0"/>
              <a:t>Ensure </a:t>
            </a:r>
            <a:r>
              <a:rPr lang="en-US" sz="2000" dirty="0"/>
              <a:t>SPF VMM IIS Application Pool identity running as domain user (not network service account)</a:t>
            </a:r>
          </a:p>
          <a:p>
            <a:pPr lvl="1">
              <a:lnSpc>
                <a:spcPct val="100000"/>
              </a:lnSpc>
              <a:spcBef>
                <a:spcPts val="600"/>
              </a:spcBef>
            </a:pPr>
            <a:r>
              <a:rPr lang="en-US" sz="2000" dirty="0"/>
              <a:t>SPF </a:t>
            </a:r>
            <a:r>
              <a:rPr lang="en-US" sz="2000" dirty="0" err="1" smtClean="0"/>
              <a:t>AppPool</a:t>
            </a:r>
            <a:r>
              <a:rPr lang="en-US" sz="2000" dirty="0" smtClean="0"/>
              <a:t> </a:t>
            </a:r>
            <a:r>
              <a:rPr lang="en-US" sz="2000" dirty="0"/>
              <a:t>identity needs admin access to VMM and admin access on the SPF SQL DB</a:t>
            </a:r>
          </a:p>
          <a:p>
            <a:pPr lvl="1">
              <a:lnSpc>
                <a:spcPct val="100000"/>
              </a:lnSpc>
              <a:spcBef>
                <a:spcPts val="600"/>
              </a:spcBef>
            </a:pPr>
            <a:r>
              <a:rPr lang="en-US" sz="2000" dirty="0" smtClean="0">
                <a:latin typeface="+mn-lt"/>
              </a:rPr>
              <a:t>When using </a:t>
            </a:r>
            <a:r>
              <a:rPr lang="en-US" sz="2000" dirty="0">
                <a:latin typeface="+mn-lt"/>
              </a:rPr>
              <a:t>a service </a:t>
            </a:r>
            <a:r>
              <a:rPr lang="en-US" sz="2000" dirty="0" smtClean="0">
                <a:latin typeface="+mn-lt"/>
              </a:rPr>
              <a:t>account as </a:t>
            </a:r>
            <a:r>
              <a:rPr lang="en-US" sz="2000" dirty="0" err="1" smtClean="0">
                <a:latin typeface="+mn-lt"/>
              </a:rPr>
              <a:t>AppPoolIdentity</a:t>
            </a:r>
            <a:r>
              <a:rPr lang="en-US" sz="2000" dirty="0" smtClean="0">
                <a:latin typeface="+mn-lt"/>
              </a:rPr>
              <a:t>, </a:t>
            </a:r>
            <a:r>
              <a:rPr lang="en-US" sz="2000" dirty="0">
                <a:latin typeface="+mn-lt"/>
              </a:rPr>
              <a:t>login to the SPF server with this account </a:t>
            </a:r>
            <a:r>
              <a:rPr lang="en-US" sz="2000" dirty="0" smtClean="0">
                <a:latin typeface="+mn-lt"/>
              </a:rPr>
              <a:t>once</a:t>
            </a:r>
          </a:p>
          <a:p>
            <a:pPr lvl="1">
              <a:lnSpc>
                <a:spcPct val="100000"/>
              </a:lnSpc>
              <a:spcBef>
                <a:spcPts val="600"/>
              </a:spcBef>
            </a:pPr>
            <a:r>
              <a:rPr lang="en-US" sz="2000" dirty="0"/>
              <a:t>IIS W3WP </a:t>
            </a:r>
            <a:r>
              <a:rPr lang="en-US" sz="2000" dirty="0" err="1"/>
              <a:t>AppPool</a:t>
            </a:r>
            <a:r>
              <a:rPr lang="en-US" sz="2000" dirty="0"/>
              <a:t> recycles by default </a:t>
            </a:r>
            <a:r>
              <a:rPr lang="en-US" sz="2000" dirty="0" smtClean="0"/>
              <a:t>every 29 </a:t>
            </a:r>
            <a:r>
              <a:rPr lang="en-US" sz="2000" dirty="0"/>
              <a:t>hours. </a:t>
            </a:r>
            <a:r>
              <a:rPr lang="en-US" sz="2000" dirty="0" smtClean="0"/>
              <a:t>You </a:t>
            </a:r>
            <a:r>
              <a:rPr lang="en-US" sz="2000" dirty="0"/>
              <a:t>can customize </a:t>
            </a:r>
            <a:r>
              <a:rPr lang="en-US" sz="2000" dirty="0" smtClean="0"/>
              <a:t>it if desired.</a:t>
            </a:r>
            <a:endParaRPr lang="en-US" sz="2000" dirty="0">
              <a:latin typeface="+mn-lt"/>
            </a:endParaRPr>
          </a:p>
          <a:p>
            <a:pPr>
              <a:lnSpc>
                <a:spcPct val="100000"/>
              </a:lnSpc>
              <a:spcBef>
                <a:spcPts val="600"/>
              </a:spcBef>
            </a:pPr>
            <a:r>
              <a:rPr lang="en-US" sz="3600" dirty="0" smtClean="0">
                <a:latin typeface="+mn-lt"/>
              </a:rPr>
              <a:t>Local User</a:t>
            </a:r>
          </a:p>
          <a:p>
            <a:pPr lvl="1">
              <a:lnSpc>
                <a:spcPct val="100000"/>
              </a:lnSpc>
              <a:spcBef>
                <a:spcPts val="600"/>
              </a:spcBef>
            </a:pPr>
            <a:r>
              <a:rPr lang="en-US" sz="2000" dirty="0" smtClean="0"/>
              <a:t>SPF integration with Windows Azure Pack through Basic Authentication method</a:t>
            </a:r>
            <a:endParaRPr lang="en-US" sz="2000" dirty="0"/>
          </a:p>
          <a:p>
            <a:pPr lvl="1">
              <a:lnSpc>
                <a:spcPct val="100000"/>
              </a:lnSpc>
              <a:spcBef>
                <a:spcPts val="600"/>
              </a:spcBef>
            </a:pPr>
            <a:r>
              <a:rPr lang="en-US" sz="2000" dirty="0"/>
              <a:t>Create Local User on SPF Server, add </a:t>
            </a:r>
            <a:r>
              <a:rPr lang="en-US" sz="2000" dirty="0" smtClean="0"/>
              <a:t>it to </a:t>
            </a:r>
            <a:r>
              <a:rPr lang="en-US" sz="2000" dirty="0"/>
              <a:t>SPF </a:t>
            </a:r>
            <a:r>
              <a:rPr lang="en-US" sz="2000" dirty="0" smtClean="0"/>
              <a:t>Local Groups </a:t>
            </a:r>
            <a:r>
              <a:rPr lang="en-US" sz="2000" dirty="0"/>
              <a:t>(VMM, Admin, Provider, Usage)</a:t>
            </a:r>
          </a:p>
          <a:p>
            <a:pPr lvl="1">
              <a:lnSpc>
                <a:spcPct val="100000"/>
              </a:lnSpc>
              <a:spcBef>
                <a:spcPts val="600"/>
              </a:spcBef>
            </a:pPr>
            <a:r>
              <a:rPr lang="en-US" sz="2000" dirty="0"/>
              <a:t>Use the Local User to register with the </a:t>
            </a:r>
            <a:r>
              <a:rPr lang="en-US" sz="2000" dirty="0" smtClean="0"/>
              <a:t>Azure Pack’s Service </a:t>
            </a:r>
            <a:r>
              <a:rPr lang="en-US" sz="2000" dirty="0"/>
              <a:t>Management Portal and API </a:t>
            </a:r>
            <a:r>
              <a:rPr lang="en-US" sz="2000" dirty="0" smtClean="0"/>
              <a:t>(do not use a </a:t>
            </a:r>
            <a:r>
              <a:rPr lang="en-US" sz="2000" dirty="0"/>
              <a:t>domain user)</a:t>
            </a:r>
          </a:p>
          <a:p>
            <a:pPr>
              <a:lnSpc>
                <a:spcPct val="100000"/>
              </a:lnSpc>
              <a:spcBef>
                <a:spcPts val="600"/>
              </a:spcBef>
            </a:pPr>
            <a:r>
              <a:rPr lang="en-US" sz="3600" dirty="0" smtClean="0">
                <a:latin typeface="+mn-lt"/>
              </a:rPr>
              <a:t>Tenant Accounts</a:t>
            </a:r>
          </a:p>
          <a:p>
            <a:pPr lvl="1">
              <a:lnSpc>
                <a:spcPct val="100000"/>
              </a:lnSpc>
              <a:spcBef>
                <a:spcPts val="600"/>
              </a:spcBef>
            </a:pPr>
            <a:r>
              <a:rPr lang="en-US" sz="2000" dirty="0"/>
              <a:t>No need to create any tenants from the SPF PowerShell cmdlets, this is handled automatically when users sign up for a </a:t>
            </a:r>
            <a:r>
              <a:rPr lang="en-US" sz="2000" dirty="0" smtClean="0"/>
              <a:t>subscription.</a:t>
            </a:r>
          </a:p>
          <a:p>
            <a:pPr lvl="1">
              <a:lnSpc>
                <a:spcPct val="100000"/>
              </a:lnSpc>
              <a:spcBef>
                <a:spcPts val="600"/>
              </a:spcBef>
            </a:pPr>
            <a:r>
              <a:rPr lang="en-US" sz="2000" dirty="0"/>
              <a:t>User roles created on VMM or SPF without going through </a:t>
            </a:r>
            <a:r>
              <a:rPr lang="en-US" sz="2000" dirty="0" smtClean="0"/>
              <a:t>Windows Azure Pack will </a:t>
            </a:r>
            <a:r>
              <a:rPr lang="en-US" sz="2000" dirty="0"/>
              <a:t>not be exposed </a:t>
            </a:r>
            <a:r>
              <a:rPr lang="en-US" sz="2000" dirty="0" smtClean="0"/>
              <a:t>on the Tenant / Admin portal.</a:t>
            </a:r>
            <a:endParaRPr lang="en-US" sz="2000" dirty="0"/>
          </a:p>
        </p:txBody>
      </p:sp>
      <p:sp>
        <p:nvSpPr>
          <p:cNvPr id="3" name="Title 2"/>
          <p:cNvSpPr>
            <a:spLocks noGrp="1"/>
          </p:cNvSpPr>
          <p:nvPr>
            <p:ph type="title"/>
          </p:nvPr>
        </p:nvSpPr>
        <p:spPr/>
        <p:txBody>
          <a:bodyPr/>
          <a:lstStyle/>
          <a:p>
            <a:r>
              <a:rPr lang="en-US" dirty="0" smtClean="0"/>
              <a:t>Useful Tips on Setting Accounts Up in SPF</a:t>
            </a:r>
            <a:endParaRPr lang="en-US" dirty="0"/>
          </a:p>
        </p:txBody>
      </p:sp>
    </p:spTree>
    <p:extLst>
      <p:ext uri="{BB962C8B-B14F-4D97-AF65-F5344CB8AC3E}">
        <p14:creationId xmlns:p14="http://schemas.microsoft.com/office/powerpoint/2010/main" val="2781307776"/>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Demo:</a:t>
            </a:r>
            <a:br>
              <a:rPr lang="en-US" dirty="0"/>
            </a:br>
            <a:r>
              <a:rPr lang="en-US" dirty="0" smtClean="0"/>
              <a:t>Configure SPF to Connect</a:t>
            </a:r>
            <a:endParaRPr lang="en-US" dirty="0"/>
          </a:p>
        </p:txBody>
      </p:sp>
      <p:sp>
        <p:nvSpPr>
          <p:cNvPr id="3" name="Text Placeholder 2"/>
          <p:cNvSpPr>
            <a:spLocks noGrp="1"/>
          </p:cNvSpPr>
          <p:nvPr>
            <p:ph type="body" sz="quarter" idx="12"/>
          </p:nvPr>
        </p:nvSpPr>
        <p:spPr/>
        <p:txBody>
          <a:bodyPr/>
          <a:lstStyle/>
          <a:p>
            <a:r>
              <a:rPr lang="en-US" dirty="0" smtClean="0"/>
              <a:t>Cheng Wei, Program Manager</a:t>
            </a:r>
            <a:endParaRPr lang="en-US" dirty="0"/>
          </a:p>
        </p:txBody>
      </p:sp>
    </p:spTree>
    <p:extLst>
      <p:ext uri="{BB962C8B-B14F-4D97-AF65-F5344CB8AC3E}">
        <p14:creationId xmlns:p14="http://schemas.microsoft.com/office/powerpoint/2010/main" val="401597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586" y="0"/>
            <a:ext cx="7683960" cy="7144430"/>
          </a:xfrm>
          <a:prstGeom prst="rect">
            <a:avLst/>
          </a:prstGeom>
        </p:spPr>
      </p:pic>
    </p:spTree>
    <p:extLst>
      <p:ext uri="{BB962C8B-B14F-4D97-AF65-F5344CB8AC3E}">
        <p14:creationId xmlns:p14="http://schemas.microsoft.com/office/powerpoint/2010/main" val="155564484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Azure Pack</a:t>
            </a:r>
            <a:endParaRPr lang="en-US" dirty="0"/>
          </a:p>
        </p:txBody>
      </p:sp>
      <p:sp>
        <p:nvSpPr>
          <p:cNvPr id="3" name="Text Placeholder 2"/>
          <p:cNvSpPr>
            <a:spLocks noGrp="1"/>
          </p:cNvSpPr>
          <p:nvPr>
            <p:ph type="body" sz="quarter" idx="14"/>
          </p:nvPr>
        </p:nvSpPr>
        <p:spPr/>
        <p:txBody>
          <a:bodyPr/>
          <a:lstStyle/>
          <a:p>
            <a:r>
              <a:rPr lang="en-US" dirty="0" smtClean="0"/>
              <a:t>Vybava Ramadoss, Program Manager</a:t>
            </a:r>
            <a:endParaRPr lang="en-US" dirty="0"/>
          </a:p>
        </p:txBody>
      </p:sp>
    </p:spTree>
    <p:extLst>
      <p:ext uri="{BB962C8B-B14F-4D97-AF65-F5344CB8AC3E}">
        <p14:creationId xmlns:p14="http://schemas.microsoft.com/office/powerpoint/2010/main" val="177787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bwMode="auto">
          <a:xfrm>
            <a:off x="482673" y="2829707"/>
            <a:ext cx="8082562" cy="861291"/>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rgbClr val="FFFFFF"/>
                </a:solidFill>
              </a:rPr>
              <a:t>Service </a:t>
            </a:r>
            <a:endParaRPr lang="en-US" dirty="0" smtClean="0">
              <a:solidFill>
                <a:srgbClr val="FFFFFF"/>
              </a:solidFill>
            </a:endParaRPr>
          </a:p>
          <a:p>
            <a:pPr defTabSz="932123" fontAlgn="base">
              <a:spcBef>
                <a:spcPct val="0"/>
              </a:spcBef>
              <a:spcAft>
                <a:spcPct val="0"/>
              </a:spcAft>
            </a:pPr>
            <a:r>
              <a:rPr lang="en-US" dirty="0" smtClean="0">
                <a:solidFill>
                  <a:srgbClr val="FFFFFF"/>
                </a:solidFill>
              </a:rPr>
              <a:t>Management</a:t>
            </a:r>
            <a:r>
              <a:rPr lang="en-US" dirty="0">
                <a:solidFill>
                  <a:srgbClr val="FFFFFF"/>
                </a:solidFill>
              </a:rPr>
              <a:t> </a:t>
            </a:r>
            <a:r>
              <a:rPr lang="en-US" dirty="0" smtClean="0">
                <a:solidFill>
                  <a:srgbClr val="FFFFFF"/>
                </a:solidFill>
              </a:rPr>
              <a:t>API</a:t>
            </a:r>
            <a:endParaRPr lang="en-US" dirty="0">
              <a:solidFill>
                <a:srgbClr val="FFFFFF"/>
              </a:solidFill>
            </a:endParaRPr>
          </a:p>
        </p:txBody>
      </p:sp>
      <p:sp>
        <p:nvSpPr>
          <p:cNvPr id="61" name="Rectangle 60"/>
          <p:cNvSpPr/>
          <p:nvPr/>
        </p:nvSpPr>
        <p:spPr bwMode="auto">
          <a:xfrm>
            <a:off x="4937119" y="2862855"/>
            <a:ext cx="3501091" cy="770967"/>
          </a:xfrm>
          <a:prstGeom prst="rect">
            <a:avLst/>
          </a:prstGeom>
          <a:solidFill>
            <a:schemeClr val="accent5">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60" name="Rectangle 59"/>
          <p:cNvSpPr/>
          <p:nvPr/>
        </p:nvSpPr>
        <p:spPr bwMode="auto">
          <a:xfrm>
            <a:off x="2661383" y="2865382"/>
            <a:ext cx="2026146" cy="770967"/>
          </a:xfrm>
          <a:prstGeom prst="rect">
            <a:avLst/>
          </a:prstGeom>
          <a:solidFill>
            <a:srgbClr val="92D05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45" name="Rectangle 44"/>
          <p:cNvSpPr/>
          <p:nvPr/>
        </p:nvSpPr>
        <p:spPr bwMode="auto">
          <a:xfrm>
            <a:off x="476543" y="1894416"/>
            <a:ext cx="8082562" cy="882229"/>
          </a:xfrm>
          <a:prstGeom prst="rect">
            <a:avLst/>
          </a:prstGeom>
          <a:solidFill>
            <a:schemeClr val="accent1">
              <a:lumMod val="40000"/>
              <a:lumOff val="60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smtClean="0">
                <a:solidFill>
                  <a:srgbClr val="FFFFFF"/>
                </a:solidFill>
              </a:rPr>
              <a:t>Management </a:t>
            </a:r>
          </a:p>
          <a:p>
            <a:pPr defTabSz="932123" fontAlgn="base">
              <a:spcBef>
                <a:spcPct val="0"/>
              </a:spcBef>
              <a:spcAft>
                <a:spcPct val="0"/>
              </a:spcAft>
            </a:pPr>
            <a:r>
              <a:rPr lang="en-US" dirty="0" smtClean="0">
                <a:solidFill>
                  <a:srgbClr val="FFFFFF"/>
                </a:solidFill>
              </a:rPr>
              <a:t>Portal</a:t>
            </a:r>
            <a:endParaRPr lang="en-US" dirty="0">
              <a:solidFill>
                <a:srgbClr val="FFFFFF"/>
              </a:solidFill>
            </a:endParaRPr>
          </a:p>
        </p:txBody>
      </p:sp>
      <p:sp>
        <p:nvSpPr>
          <p:cNvPr id="58" name="Rectangle 57"/>
          <p:cNvSpPr/>
          <p:nvPr/>
        </p:nvSpPr>
        <p:spPr bwMode="auto">
          <a:xfrm>
            <a:off x="4929376" y="1942936"/>
            <a:ext cx="3508835" cy="775705"/>
          </a:xfrm>
          <a:prstGeom prst="rect">
            <a:avLst/>
          </a:prstGeom>
          <a:solidFill>
            <a:schemeClr val="accent5">
              <a:lumMod val="60000"/>
              <a:lumOff val="40000"/>
            </a:schemeClr>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57" name="Rectangle 56"/>
          <p:cNvSpPr/>
          <p:nvPr/>
        </p:nvSpPr>
        <p:spPr bwMode="auto">
          <a:xfrm>
            <a:off x="2650733" y="1944960"/>
            <a:ext cx="2026146" cy="775705"/>
          </a:xfrm>
          <a:prstGeom prst="rect">
            <a:avLst/>
          </a:prstGeom>
          <a:solidFill>
            <a:srgbClr val="92D050"/>
          </a:solid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endParaRPr lang="en-US" dirty="0">
              <a:solidFill>
                <a:srgbClr val="FFFFFF"/>
              </a:solidFill>
            </a:endParaRPr>
          </a:p>
        </p:txBody>
      </p:sp>
      <p:sp>
        <p:nvSpPr>
          <p:cNvPr id="3" name="Rectangle 2"/>
          <p:cNvSpPr/>
          <p:nvPr/>
        </p:nvSpPr>
        <p:spPr bwMode="auto">
          <a:xfrm>
            <a:off x="476543" y="3736556"/>
            <a:ext cx="8082562" cy="745204"/>
          </a:xfrm>
          <a:prstGeom prst="rect">
            <a:avLst/>
          </a:prstGeom>
          <a:solidFill>
            <a:schemeClr val="bg1">
              <a:lumMod val="6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3233" tIns="46616" rIns="93233" bIns="46616" numCol="1" rtlCol="0" anchor="t" anchorCtr="0" compatLnSpc="1">
            <a:prstTxWarp prst="textNoShape">
              <a:avLst/>
            </a:prstTxWarp>
          </a:bodyPr>
          <a:lstStyle/>
          <a:p>
            <a:pPr defTabSz="932123" fontAlgn="base">
              <a:spcBef>
                <a:spcPct val="0"/>
              </a:spcBef>
              <a:spcAft>
                <a:spcPct val="0"/>
              </a:spcAft>
            </a:pPr>
            <a:r>
              <a:rPr lang="en-US" dirty="0">
                <a:solidFill>
                  <a:schemeClr val="bg1">
                    <a:lumMod val="85000"/>
                  </a:schemeClr>
                </a:solidFill>
              </a:rPr>
              <a:t>Service Provider </a:t>
            </a:r>
          </a:p>
          <a:p>
            <a:pPr defTabSz="932123" fontAlgn="base">
              <a:spcBef>
                <a:spcPct val="0"/>
              </a:spcBef>
              <a:spcAft>
                <a:spcPct val="0"/>
              </a:spcAft>
            </a:pPr>
            <a:r>
              <a:rPr lang="en-US" dirty="0">
                <a:solidFill>
                  <a:schemeClr val="bg1">
                    <a:lumMod val="85000"/>
                  </a:schemeClr>
                </a:solidFill>
              </a:rPr>
              <a:t>Foundation</a:t>
            </a:r>
          </a:p>
        </p:txBody>
      </p:sp>
      <p:sp>
        <p:nvSpPr>
          <p:cNvPr id="18" name="TextBox 17"/>
          <p:cNvSpPr txBox="1"/>
          <p:nvPr/>
        </p:nvSpPr>
        <p:spPr>
          <a:xfrm>
            <a:off x="3674456" y="3905778"/>
            <a:ext cx="1642427" cy="345271"/>
          </a:xfrm>
          <a:prstGeom prst="rect">
            <a:avLst/>
          </a:prstGeom>
          <a:noFill/>
        </p:spPr>
        <p:txBody>
          <a:bodyPr wrap="none" lIns="93237" tIns="46619" rIns="93237" bIns="46619" rtlCol="0">
            <a:spAutoFit/>
          </a:bodyPr>
          <a:lstStyle/>
          <a:p>
            <a:r>
              <a:rPr lang="en-US" sz="1600" dirty="0">
                <a:solidFill>
                  <a:schemeClr val="bg1">
                    <a:lumMod val="85000"/>
                  </a:schemeClr>
                </a:solidFill>
              </a:rPr>
              <a:t>SPF Web Server</a:t>
            </a:r>
          </a:p>
        </p:txBody>
      </p:sp>
      <p:sp>
        <p:nvSpPr>
          <p:cNvPr id="29" name="Rectangle 28"/>
          <p:cNvSpPr/>
          <p:nvPr/>
        </p:nvSpPr>
        <p:spPr>
          <a:xfrm>
            <a:off x="4632661" y="4517480"/>
            <a:ext cx="3926444" cy="2341680"/>
          </a:xfrm>
          <a:prstGeom prst="rect">
            <a:avLst/>
          </a:prstGeom>
          <a:solidFill>
            <a:schemeClr val="bg1">
              <a:lumMod val="6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3237" tIns="46619" rIns="93237" bIns="46619" rtlCol="0" anchor="ctr"/>
          <a:lstStyle/>
          <a:p>
            <a:pPr algn="ctr"/>
            <a:endParaRPr lang="en-US" sz="1300">
              <a:solidFill>
                <a:srgbClr val="FFFFFF"/>
              </a:solidFill>
            </a:endParaRPr>
          </a:p>
        </p:txBody>
      </p:sp>
      <p:sp>
        <p:nvSpPr>
          <p:cNvPr id="30" name="TextBox 29"/>
          <p:cNvSpPr txBox="1"/>
          <p:nvPr/>
        </p:nvSpPr>
        <p:spPr>
          <a:xfrm>
            <a:off x="4631200" y="4517678"/>
            <a:ext cx="884700" cy="345271"/>
          </a:xfrm>
          <a:prstGeom prst="rect">
            <a:avLst/>
          </a:prstGeom>
          <a:noFill/>
        </p:spPr>
        <p:txBody>
          <a:bodyPr wrap="none" lIns="93237" tIns="46619" rIns="93237" bIns="46619" rtlCol="0">
            <a:spAutoFit/>
          </a:bodyPr>
          <a:lstStyle/>
          <a:p>
            <a:r>
              <a:rPr lang="en-US" sz="1600" dirty="0">
                <a:solidFill>
                  <a:schemeClr val="bg1">
                    <a:lumMod val="85000"/>
                  </a:schemeClr>
                </a:solidFill>
              </a:rPr>
              <a:t>Stamp2</a:t>
            </a:r>
          </a:p>
        </p:txBody>
      </p:sp>
      <p:sp>
        <p:nvSpPr>
          <p:cNvPr id="36" name="TextBox 35"/>
          <p:cNvSpPr txBox="1"/>
          <p:nvPr/>
        </p:nvSpPr>
        <p:spPr>
          <a:xfrm>
            <a:off x="6617019" y="3927165"/>
            <a:ext cx="844018" cy="345271"/>
          </a:xfrm>
          <a:prstGeom prst="rect">
            <a:avLst/>
          </a:prstGeom>
          <a:noFill/>
        </p:spPr>
        <p:txBody>
          <a:bodyPr wrap="none" lIns="93237" tIns="46619" rIns="93237" bIns="46619" rtlCol="0">
            <a:spAutoFit/>
          </a:bodyPr>
          <a:lstStyle/>
          <a:p>
            <a:r>
              <a:rPr lang="en-US" sz="1600" dirty="0">
                <a:solidFill>
                  <a:schemeClr val="bg1">
                    <a:lumMod val="85000"/>
                  </a:schemeClr>
                </a:solidFill>
              </a:rPr>
              <a:t>SPF DB</a:t>
            </a:r>
          </a:p>
        </p:txBody>
      </p:sp>
      <p:sp>
        <p:nvSpPr>
          <p:cNvPr id="40" name="TextBox 39"/>
          <p:cNvSpPr txBox="1"/>
          <p:nvPr/>
        </p:nvSpPr>
        <p:spPr>
          <a:xfrm>
            <a:off x="5967602" y="5899726"/>
            <a:ext cx="1253701" cy="298177"/>
          </a:xfrm>
          <a:prstGeom prst="rect">
            <a:avLst/>
          </a:prstGeom>
          <a:noFill/>
        </p:spPr>
        <p:txBody>
          <a:bodyPr wrap="none" lIns="93237" tIns="46619" rIns="93237" bIns="46619" rtlCol="0">
            <a:spAutoFit/>
          </a:bodyPr>
          <a:lstStyle/>
          <a:p>
            <a:r>
              <a:rPr lang="en-US" sz="1300" dirty="0">
                <a:solidFill>
                  <a:schemeClr val="bg1">
                    <a:lumMod val="85000"/>
                  </a:schemeClr>
                </a:solidFill>
              </a:rPr>
              <a:t>VMM Server 2</a:t>
            </a:r>
          </a:p>
        </p:txBody>
      </p:sp>
      <p:pic>
        <p:nvPicPr>
          <p:cNvPr id="73"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7146821" y="4535354"/>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6180555" y="4571750"/>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5255600" y="4571750"/>
            <a:ext cx="767410" cy="525046"/>
          </a:xfrm>
          <a:prstGeom prst="rect">
            <a:avLst/>
          </a:prstGeom>
          <a:noFill/>
          <a:extLst>
            <a:ext uri="{909E8E84-426E-40DD-AFC4-6F175D3DCCD1}">
              <a14:hiddenFill xmlns:a14="http://schemas.microsoft.com/office/drawing/2010/main">
                <a:solidFill>
                  <a:srgbClr val="FFFFFF"/>
                </a:solidFill>
              </a14:hiddenFill>
            </a:ext>
          </a:extLst>
        </p:spPr>
      </p:pic>
      <p:sp>
        <p:nvSpPr>
          <p:cNvPr id="81" name="TextBox 80"/>
          <p:cNvSpPr txBox="1"/>
          <p:nvPr/>
        </p:nvSpPr>
        <p:spPr>
          <a:xfrm>
            <a:off x="3546032" y="6498402"/>
            <a:ext cx="518605" cy="298177"/>
          </a:xfrm>
          <a:prstGeom prst="rect">
            <a:avLst/>
          </a:prstGeom>
          <a:noFill/>
        </p:spPr>
        <p:txBody>
          <a:bodyPr wrap="none" lIns="93237" tIns="46619" rIns="93237" bIns="46619" rtlCol="0">
            <a:spAutoFit/>
          </a:bodyPr>
          <a:lstStyle/>
          <a:p>
            <a:r>
              <a:rPr lang="en-US" sz="1300" dirty="0">
                <a:solidFill>
                  <a:srgbClr val="FFFFFF"/>
                </a:solidFill>
              </a:rPr>
              <a:t>VMs</a:t>
            </a:r>
          </a:p>
        </p:txBody>
      </p:sp>
      <p:sp>
        <p:nvSpPr>
          <p:cNvPr id="82" name="Rectangle 81"/>
          <p:cNvSpPr/>
          <p:nvPr/>
        </p:nvSpPr>
        <p:spPr>
          <a:xfrm>
            <a:off x="476542" y="4517480"/>
            <a:ext cx="3881839" cy="2341680"/>
          </a:xfrm>
          <a:prstGeom prst="rect">
            <a:avLst/>
          </a:prstGeom>
          <a:solidFill>
            <a:schemeClr val="bg1">
              <a:lumMod val="65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93237" tIns="46619" rIns="93237" bIns="46619" rtlCol="0" anchor="ctr"/>
          <a:lstStyle/>
          <a:p>
            <a:pPr algn="ctr"/>
            <a:endParaRPr lang="en-US" sz="1300" dirty="0">
              <a:solidFill>
                <a:srgbClr val="FFFFFF"/>
              </a:solidFill>
            </a:endParaRPr>
          </a:p>
        </p:txBody>
      </p:sp>
      <p:sp>
        <p:nvSpPr>
          <p:cNvPr id="83" name="TextBox 82"/>
          <p:cNvSpPr txBox="1"/>
          <p:nvPr/>
        </p:nvSpPr>
        <p:spPr>
          <a:xfrm>
            <a:off x="424557" y="4495992"/>
            <a:ext cx="884700" cy="345271"/>
          </a:xfrm>
          <a:prstGeom prst="rect">
            <a:avLst/>
          </a:prstGeom>
          <a:noFill/>
        </p:spPr>
        <p:txBody>
          <a:bodyPr wrap="none" lIns="93237" tIns="46619" rIns="93237" bIns="46619" rtlCol="0">
            <a:spAutoFit/>
          </a:bodyPr>
          <a:lstStyle/>
          <a:p>
            <a:r>
              <a:rPr lang="en-US" sz="1600" dirty="0">
                <a:solidFill>
                  <a:schemeClr val="bg1">
                    <a:lumMod val="85000"/>
                  </a:schemeClr>
                </a:solidFill>
              </a:rPr>
              <a:t>Stamp1</a:t>
            </a:r>
          </a:p>
        </p:txBody>
      </p:sp>
      <p:sp>
        <p:nvSpPr>
          <p:cNvPr id="85" name="TextBox 84"/>
          <p:cNvSpPr txBox="1"/>
          <p:nvPr/>
        </p:nvSpPr>
        <p:spPr>
          <a:xfrm>
            <a:off x="1980326" y="5863948"/>
            <a:ext cx="1253701" cy="298177"/>
          </a:xfrm>
          <a:prstGeom prst="rect">
            <a:avLst/>
          </a:prstGeom>
          <a:noFill/>
        </p:spPr>
        <p:txBody>
          <a:bodyPr wrap="none" lIns="93237" tIns="46619" rIns="93237" bIns="46619" rtlCol="0">
            <a:spAutoFit/>
          </a:bodyPr>
          <a:lstStyle/>
          <a:p>
            <a:r>
              <a:rPr lang="en-US" sz="1300" dirty="0">
                <a:solidFill>
                  <a:schemeClr val="bg1">
                    <a:lumMod val="85000"/>
                  </a:schemeClr>
                </a:solidFill>
              </a:rPr>
              <a:t>VMM Server 1</a:t>
            </a:r>
          </a:p>
        </p:txBody>
      </p:sp>
      <p:pic>
        <p:nvPicPr>
          <p:cNvPr id="89" name="Picture 4" descr="C:\Users\jballard\AppData\Local\Microsoft\Windows\Temporary Internet Files\Content.IE5\JK1J3I4Z\MC900435242[1].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313781" y="6122981"/>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4" descr="C:\Users\jballard\AppData\Local\Microsoft\Windows\Temporary Internet Files\Content.IE5\JK1J3I4Z\MC900435242[1].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1062105" y="6123323"/>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C:\Users\jballard\AppData\Local\Microsoft\Windows\Temporary Internet Files\Content.IE5\JK1J3I4Z\MC900435242[1].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800284" y="6132704"/>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355152" y="4542591"/>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093231" y="4535354"/>
            <a:ext cx="767410" cy="525046"/>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C:\Users\chrisw\Desktop\Cloud Services 3.pn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098666" y="4537501"/>
            <a:ext cx="767410" cy="525046"/>
          </a:xfrm>
          <a:prstGeom prst="rect">
            <a:avLst/>
          </a:prstGeom>
          <a:noFill/>
          <a:extLst>
            <a:ext uri="{909E8E84-426E-40DD-AFC4-6F175D3DCCD1}">
              <a14:hiddenFill xmlns:a14="http://schemas.microsoft.com/office/drawing/2010/main">
                <a:solidFill>
                  <a:srgbClr val="FFFFFF"/>
                </a:solidFill>
              </a14:hiddenFill>
            </a:ext>
          </a:extLst>
        </p:spPr>
      </p:pic>
      <p:sp>
        <p:nvSpPr>
          <p:cNvPr id="69" name="TextBox 68"/>
          <p:cNvSpPr txBox="1"/>
          <p:nvPr/>
        </p:nvSpPr>
        <p:spPr>
          <a:xfrm>
            <a:off x="8923816" y="5289163"/>
            <a:ext cx="3476673" cy="553998"/>
          </a:xfrm>
          <a:prstGeom prst="rect">
            <a:avLst/>
          </a:prstGeom>
          <a:noFill/>
        </p:spPr>
        <p:txBody>
          <a:bodyPr wrap="square" lIns="0" tIns="0" rIns="0" bIns="0" rtlCol="0">
            <a:spAutoFit/>
          </a:bodyPr>
          <a:lstStyle/>
          <a:p>
            <a:pPr marL="0" lvl="1"/>
            <a:r>
              <a:rPr lang="en-US" b="1" dirty="0">
                <a:solidFill>
                  <a:schemeClr val="bg1">
                    <a:lumMod val="85000"/>
                  </a:schemeClr>
                </a:solidFill>
              </a:rPr>
              <a:t>Stamp</a:t>
            </a:r>
            <a:r>
              <a:rPr lang="en-US" dirty="0">
                <a:solidFill>
                  <a:schemeClr val="bg1">
                    <a:lumMod val="85000"/>
                  </a:schemeClr>
                </a:solidFill>
              </a:rPr>
              <a:t> scale unit each with management and host capacity</a:t>
            </a:r>
            <a:endParaRPr lang="en-US" sz="1500" dirty="0">
              <a:solidFill>
                <a:schemeClr val="bg1">
                  <a:lumMod val="85000"/>
                </a:schemeClr>
              </a:solidFill>
            </a:endParaRPr>
          </a:p>
        </p:txBody>
      </p:sp>
      <p:sp>
        <p:nvSpPr>
          <p:cNvPr id="70" name="Title 1"/>
          <p:cNvSpPr>
            <a:spLocks noGrp="1"/>
          </p:cNvSpPr>
          <p:nvPr>
            <p:ph type="title"/>
          </p:nvPr>
        </p:nvSpPr>
        <p:spPr>
          <a:xfrm>
            <a:off x="189573" y="196295"/>
            <a:ext cx="10226475" cy="1083956"/>
          </a:xfrm>
        </p:spPr>
        <p:txBody>
          <a:bodyPr>
            <a:normAutofit fontScale="90000"/>
          </a:bodyPr>
          <a:lstStyle/>
          <a:p>
            <a:r>
              <a:rPr lang="en-US" dirty="0" smtClean="0"/>
              <a:t>Multi-tenant IaaS Cloud Architecture</a:t>
            </a:r>
            <a:endParaRPr lang="en-US" dirty="0"/>
          </a:p>
        </p:txBody>
      </p:sp>
      <p:pic>
        <p:nvPicPr>
          <p:cNvPr id="4" name="Picture 3"/>
          <p:cNvPicPr>
            <a:picLocks noChangeAspect="1"/>
          </p:cNvPicPr>
          <p:nvPr/>
        </p:nvPicPr>
        <p:blipFill>
          <a:blip r:embed="rId6">
            <a:lum bright="70000" contrast="-70000"/>
          </a:blip>
          <a:stretch>
            <a:fillRect/>
          </a:stretch>
        </p:blipFill>
        <p:spPr>
          <a:xfrm>
            <a:off x="2785750" y="3787795"/>
            <a:ext cx="737903" cy="668427"/>
          </a:xfrm>
          <a:prstGeom prst="rect">
            <a:avLst/>
          </a:prstGeom>
        </p:spPr>
      </p:pic>
      <p:pic>
        <p:nvPicPr>
          <p:cNvPr id="5" name="Picture 4"/>
          <p:cNvPicPr>
            <a:picLocks noChangeAspect="1"/>
          </p:cNvPicPr>
          <p:nvPr/>
        </p:nvPicPr>
        <p:blipFill>
          <a:blip r:embed="rId7">
            <a:lum bright="70000" contrast="-70000"/>
          </a:blip>
          <a:stretch>
            <a:fillRect/>
          </a:stretch>
        </p:blipFill>
        <p:spPr>
          <a:xfrm>
            <a:off x="5866927" y="3768938"/>
            <a:ext cx="680069" cy="683273"/>
          </a:xfrm>
          <a:prstGeom prst="rect">
            <a:avLst/>
          </a:prstGeom>
        </p:spPr>
      </p:pic>
      <p:pic>
        <p:nvPicPr>
          <p:cNvPr id="6" name="Picture 5"/>
          <p:cNvPicPr>
            <a:picLocks noChangeAspect="1"/>
          </p:cNvPicPr>
          <p:nvPr/>
        </p:nvPicPr>
        <p:blipFill>
          <a:blip r:embed="rId8">
            <a:lum bright="70000" contrast="-70000"/>
          </a:blip>
          <a:stretch>
            <a:fillRect/>
          </a:stretch>
        </p:blipFill>
        <p:spPr>
          <a:xfrm>
            <a:off x="2249272" y="5201138"/>
            <a:ext cx="772742" cy="707594"/>
          </a:xfrm>
          <a:prstGeom prst="rect">
            <a:avLst/>
          </a:prstGeom>
        </p:spPr>
      </p:pic>
      <p:pic>
        <p:nvPicPr>
          <p:cNvPr id="55" name="Picture 54"/>
          <p:cNvPicPr>
            <a:picLocks noChangeAspect="1"/>
          </p:cNvPicPr>
          <p:nvPr/>
        </p:nvPicPr>
        <p:blipFill>
          <a:blip r:embed="rId8">
            <a:lum bright="70000" contrast="-70000"/>
          </a:blip>
          <a:stretch>
            <a:fillRect/>
          </a:stretch>
        </p:blipFill>
        <p:spPr>
          <a:xfrm>
            <a:off x="6173739" y="5243294"/>
            <a:ext cx="772742" cy="707594"/>
          </a:xfrm>
          <a:prstGeom prst="rect">
            <a:avLst/>
          </a:prstGeom>
        </p:spPr>
      </p:pic>
      <p:sp>
        <p:nvSpPr>
          <p:cNvPr id="7" name="TextBox 6"/>
          <p:cNvSpPr txBox="1"/>
          <p:nvPr/>
        </p:nvSpPr>
        <p:spPr>
          <a:xfrm>
            <a:off x="776298" y="6520291"/>
            <a:ext cx="968917"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Compute</a:t>
            </a:r>
          </a:p>
        </p:txBody>
      </p:sp>
      <p:pic>
        <p:nvPicPr>
          <p:cNvPr id="80" name="Picture 79"/>
          <p:cNvPicPr>
            <a:picLocks noChangeAspect="1"/>
          </p:cNvPicPr>
          <p:nvPr/>
        </p:nvPicPr>
        <p:blipFill>
          <a:blip r:embed="rId9">
            <a:lum bright="70000" contrast="-70000"/>
          </a:blip>
          <a:stretch>
            <a:fillRect/>
          </a:stretch>
        </p:blipFill>
        <p:spPr>
          <a:xfrm>
            <a:off x="3437623" y="6145145"/>
            <a:ext cx="811572" cy="458935"/>
          </a:xfrm>
          <a:prstGeom prst="rect">
            <a:avLst/>
          </a:prstGeom>
        </p:spPr>
      </p:pic>
      <p:sp>
        <p:nvSpPr>
          <p:cNvPr id="98" name="TextBox 97"/>
          <p:cNvSpPr txBox="1"/>
          <p:nvPr/>
        </p:nvSpPr>
        <p:spPr>
          <a:xfrm>
            <a:off x="2204311" y="6469408"/>
            <a:ext cx="850599"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Storage</a:t>
            </a:r>
          </a:p>
        </p:txBody>
      </p:sp>
      <p:sp>
        <p:nvSpPr>
          <p:cNvPr id="99" name="TextBox 98"/>
          <p:cNvSpPr txBox="1"/>
          <p:nvPr/>
        </p:nvSpPr>
        <p:spPr>
          <a:xfrm>
            <a:off x="3396136" y="6514792"/>
            <a:ext cx="915743"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Network</a:t>
            </a:r>
          </a:p>
        </p:txBody>
      </p:sp>
      <p:pic>
        <p:nvPicPr>
          <p:cNvPr id="103" name="Picture 102"/>
          <p:cNvPicPr>
            <a:picLocks noChangeAspect="1"/>
          </p:cNvPicPr>
          <p:nvPr/>
        </p:nvPicPr>
        <p:blipFill>
          <a:blip r:embed="rId10">
            <a:lum bright="70000" contrast="-70000"/>
          </a:blip>
          <a:stretch>
            <a:fillRect/>
          </a:stretch>
        </p:blipFill>
        <p:spPr>
          <a:xfrm>
            <a:off x="2160253" y="6260526"/>
            <a:ext cx="899309" cy="97186"/>
          </a:xfrm>
          <a:prstGeom prst="rect">
            <a:avLst/>
          </a:prstGeom>
        </p:spPr>
      </p:pic>
      <p:pic>
        <p:nvPicPr>
          <p:cNvPr id="104" name="Picture 103"/>
          <p:cNvPicPr>
            <a:picLocks noChangeAspect="1"/>
          </p:cNvPicPr>
          <p:nvPr/>
        </p:nvPicPr>
        <p:blipFill>
          <a:blip r:embed="rId11">
            <a:lum bright="70000" contrast="-70000"/>
          </a:blip>
          <a:stretch>
            <a:fillRect/>
          </a:stretch>
        </p:blipFill>
        <p:spPr>
          <a:xfrm>
            <a:off x="2167664" y="6364968"/>
            <a:ext cx="899309" cy="97186"/>
          </a:xfrm>
          <a:prstGeom prst="rect">
            <a:avLst/>
          </a:prstGeom>
        </p:spPr>
      </p:pic>
      <p:pic>
        <p:nvPicPr>
          <p:cNvPr id="105" name="Picture 104"/>
          <p:cNvPicPr>
            <a:picLocks noChangeAspect="1"/>
          </p:cNvPicPr>
          <p:nvPr/>
        </p:nvPicPr>
        <p:blipFill>
          <a:blip r:embed="rId12">
            <a:lum bright="70000" contrast="-70000"/>
          </a:blip>
          <a:stretch>
            <a:fillRect/>
          </a:stretch>
        </p:blipFill>
        <p:spPr>
          <a:xfrm>
            <a:off x="2160503" y="6462155"/>
            <a:ext cx="899309" cy="97186"/>
          </a:xfrm>
          <a:prstGeom prst="rect">
            <a:avLst/>
          </a:prstGeom>
        </p:spPr>
      </p:pic>
      <p:pic>
        <p:nvPicPr>
          <p:cNvPr id="117" name="Picture 4" descr="C:\Users\jballard\AppData\Local\Microsoft\Windows\Temporary Internet Files\Content.IE5\JK1J3I4Z\MC900435242[1].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265533" y="6111146"/>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C:\Users\jballard\AppData\Local\Microsoft\Windows\Temporary Internet Files\Content.IE5\JK1J3I4Z\MC900435242[1].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5004895" y="6123323"/>
            <a:ext cx="427788" cy="642555"/>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4" descr="C:\Users\jballard\AppData\Local\Microsoft\Windows\Temporary Internet Files\Content.IE5\JK1J3I4Z\MC900435242[1].png"/>
          <p:cNvPicPr>
            <a:picLocks noChangeAspect="1" noChangeArrowheads="1"/>
          </p:cNvPicPr>
          <p:nvPr/>
        </p:nvPicPr>
        <p:blipFill>
          <a:blip r:embed="rId5" cstate="print">
            <a:lum bright="70000" contrast="-70000"/>
            <a:extLst>
              <a:ext uri="{28A0092B-C50C-407E-A947-70E740481C1C}">
                <a14:useLocalDpi xmlns:a14="http://schemas.microsoft.com/office/drawing/2010/main" val="0"/>
              </a:ext>
            </a:extLst>
          </a:blip>
          <a:srcRect/>
          <a:stretch>
            <a:fillRect/>
          </a:stretch>
        </p:blipFill>
        <p:spPr bwMode="auto">
          <a:xfrm>
            <a:off x="4743075" y="6155342"/>
            <a:ext cx="427788" cy="642555"/>
          </a:xfrm>
          <a:prstGeom prst="rect">
            <a:avLst/>
          </a:prstGeom>
          <a:noFill/>
          <a:extLst>
            <a:ext uri="{909E8E84-426E-40DD-AFC4-6F175D3DCCD1}">
              <a14:hiddenFill xmlns:a14="http://schemas.microsoft.com/office/drawing/2010/main">
                <a:solidFill>
                  <a:srgbClr val="FFFFFF"/>
                </a:solidFill>
              </a14:hiddenFill>
            </a:ext>
          </a:extLst>
        </p:spPr>
      </p:pic>
      <p:sp>
        <p:nvSpPr>
          <p:cNvPr id="120" name="TextBox 119"/>
          <p:cNvSpPr txBox="1"/>
          <p:nvPr/>
        </p:nvSpPr>
        <p:spPr>
          <a:xfrm>
            <a:off x="4719089" y="6520291"/>
            <a:ext cx="968917"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Compute</a:t>
            </a:r>
          </a:p>
        </p:txBody>
      </p:sp>
      <p:pic>
        <p:nvPicPr>
          <p:cNvPr id="121" name="Picture 120"/>
          <p:cNvPicPr>
            <a:picLocks noChangeAspect="1"/>
          </p:cNvPicPr>
          <p:nvPr/>
        </p:nvPicPr>
        <p:blipFill>
          <a:blip r:embed="rId9">
            <a:lum bright="70000" contrast="-70000"/>
          </a:blip>
          <a:stretch>
            <a:fillRect/>
          </a:stretch>
        </p:blipFill>
        <p:spPr>
          <a:xfrm>
            <a:off x="7380413" y="6145145"/>
            <a:ext cx="811572" cy="458935"/>
          </a:xfrm>
          <a:prstGeom prst="rect">
            <a:avLst/>
          </a:prstGeom>
        </p:spPr>
      </p:pic>
      <p:sp>
        <p:nvSpPr>
          <p:cNvPr id="122" name="TextBox 121"/>
          <p:cNvSpPr txBox="1"/>
          <p:nvPr/>
        </p:nvSpPr>
        <p:spPr>
          <a:xfrm>
            <a:off x="6147102" y="6469408"/>
            <a:ext cx="850599"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Storage</a:t>
            </a:r>
          </a:p>
        </p:txBody>
      </p:sp>
      <p:sp>
        <p:nvSpPr>
          <p:cNvPr id="123" name="TextBox 122"/>
          <p:cNvSpPr txBox="1"/>
          <p:nvPr/>
        </p:nvSpPr>
        <p:spPr>
          <a:xfrm>
            <a:off x="7334722" y="6531657"/>
            <a:ext cx="915743" cy="405140"/>
          </a:xfrm>
          <a:prstGeom prst="rect">
            <a:avLst/>
          </a:prstGeom>
          <a:noFill/>
        </p:spPr>
        <p:txBody>
          <a:bodyPr wrap="none" lIns="137116" tIns="109692" rIns="137116" bIns="109692" rtlCol="0">
            <a:spAutoFit/>
          </a:bodyPr>
          <a:lstStyle/>
          <a:p>
            <a:pPr>
              <a:lnSpc>
                <a:spcPct val="90000"/>
              </a:lnSpc>
              <a:spcAft>
                <a:spcPts val="450"/>
              </a:spcAft>
            </a:pPr>
            <a:r>
              <a:rPr lang="en-US" sz="1300" dirty="0">
                <a:solidFill>
                  <a:schemeClr val="bg1">
                    <a:lumMod val="85000"/>
                  </a:schemeClr>
                </a:solidFill>
              </a:rPr>
              <a:t>Network</a:t>
            </a:r>
          </a:p>
        </p:txBody>
      </p:sp>
      <p:pic>
        <p:nvPicPr>
          <p:cNvPr id="124" name="Picture 123"/>
          <p:cNvPicPr>
            <a:picLocks noChangeAspect="1"/>
          </p:cNvPicPr>
          <p:nvPr/>
        </p:nvPicPr>
        <p:blipFill>
          <a:blip r:embed="rId10">
            <a:lum bright="70000" contrast="-70000"/>
          </a:blip>
          <a:stretch>
            <a:fillRect/>
          </a:stretch>
        </p:blipFill>
        <p:spPr>
          <a:xfrm>
            <a:off x="6103044" y="6260526"/>
            <a:ext cx="899309" cy="97186"/>
          </a:xfrm>
          <a:prstGeom prst="rect">
            <a:avLst/>
          </a:prstGeom>
        </p:spPr>
      </p:pic>
      <p:pic>
        <p:nvPicPr>
          <p:cNvPr id="125" name="Picture 124"/>
          <p:cNvPicPr>
            <a:picLocks noChangeAspect="1"/>
          </p:cNvPicPr>
          <p:nvPr/>
        </p:nvPicPr>
        <p:blipFill>
          <a:blip r:embed="rId11">
            <a:lum bright="70000" contrast="-70000"/>
          </a:blip>
          <a:stretch>
            <a:fillRect/>
          </a:stretch>
        </p:blipFill>
        <p:spPr>
          <a:xfrm>
            <a:off x="6110455" y="6364968"/>
            <a:ext cx="899309" cy="97186"/>
          </a:xfrm>
          <a:prstGeom prst="rect">
            <a:avLst/>
          </a:prstGeom>
        </p:spPr>
      </p:pic>
      <p:pic>
        <p:nvPicPr>
          <p:cNvPr id="126" name="Picture 125"/>
          <p:cNvPicPr>
            <a:picLocks noChangeAspect="1"/>
          </p:cNvPicPr>
          <p:nvPr/>
        </p:nvPicPr>
        <p:blipFill>
          <a:blip r:embed="rId12">
            <a:lum bright="70000" contrast="-70000"/>
          </a:blip>
          <a:stretch>
            <a:fillRect/>
          </a:stretch>
        </p:blipFill>
        <p:spPr>
          <a:xfrm>
            <a:off x="6103294" y="6462155"/>
            <a:ext cx="899309" cy="97186"/>
          </a:xfrm>
          <a:prstGeom prst="rect">
            <a:avLst/>
          </a:prstGeom>
        </p:spPr>
      </p:pic>
      <p:pic>
        <p:nvPicPr>
          <p:cNvPr id="2" name="Picture 1"/>
          <p:cNvPicPr>
            <a:picLocks noChangeAspect="1"/>
          </p:cNvPicPr>
          <p:nvPr/>
        </p:nvPicPr>
        <p:blipFill>
          <a:blip r:embed="rId13"/>
          <a:stretch>
            <a:fillRect/>
          </a:stretch>
        </p:blipFill>
        <p:spPr>
          <a:xfrm>
            <a:off x="2798135" y="2148725"/>
            <a:ext cx="697500" cy="408000"/>
          </a:xfrm>
          <a:prstGeom prst="rect">
            <a:avLst/>
          </a:prstGeom>
        </p:spPr>
      </p:pic>
      <p:pic>
        <p:nvPicPr>
          <p:cNvPr id="8" name="Picture 7"/>
          <p:cNvPicPr>
            <a:picLocks noChangeAspect="1"/>
          </p:cNvPicPr>
          <p:nvPr/>
        </p:nvPicPr>
        <p:blipFill>
          <a:blip r:embed="rId14"/>
          <a:stretch>
            <a:fillRect/>
          </a:stretch>
        </p:blipFill>
        <p:spPr>
          <a:xfrm>
            <a:off x="6040382" y="2188866"/>
            <a:ext cx="697500" cy="408000"/>
          </a:xfrm>
          <a:prstGeom prst="rect">
            <a:avLst/>
          </a:prstGeom>
        </p:spPr>
      </p:pic>
      <p:sp>
        <p:nvSpPr>
          <p:cNvPr id="9" name="Rectangle 8"/>
          <p:cNvSpPr/>
          <p:nvPr/>
        </p:nvSpPr>
        <p:spPr>
          <a:xfrm>
            <a:off x="3662885" y="1927487"/>
            <a:ext cx="901050" cy="845684"/>
          </a:xfrm>
          <a:prstGeom prst="rect">
            <a:avLst/>
          </a:prstGeom>
        </p:spPr>
        <p:txBody>
          <a:bodyPr wrap="none" lIns="91424" tIns="45710" rIns="91424" bIns="45710">
            <a:spAutoFit/>
          </a:bodyPr>
          <a:lstStyle/>
          <a:p>
            <a:r>
              <a:rPr lang="en-US" sz="1600" dirty="0">
                <a:solidFill>
                  <a:srgbClr val="FFFFFF"/>
                </a:solidFill>
              </a:rPr>
              <a:t>Service </a:t>
            </a:r>
          </a:p>
          <a:p>
            <a:r>
              <a:rPr lang="en-US" sz="1600" dirty="0">
                <a:solidFill>
                  <a:srgbClr val="FFFFFF"/>
                </a:solidFill>
              </a:rPr>
              <a:t>Admin </a:t>
            </a:r>
          </a:p>
          <a:p>
            <a:r>
              <a:rPr lang="en-US" sz="1600" dirty="0">
                <a:solidFill>
                  <a:srgbClr val="FFFFFF"/>
                </a:solidFill>
              </a:rPr>
              <a:t>Portal</a:t>
            </a:r>
          </a:p>
        </p:txBody>
      </p:sp>
      <p:sp>
        <p:nvSpPr>
          <p:cNvPr id="50" name="Rectangle 49"/>
          <p:cNvSpPr/>
          <p:nvPr/>
        </p:nvSpPr>
        <p:spPr>
          <a:xfrm>
            <a:off x="6768817" y="2038756"/>
            <a:ext cx="794241" cy="594561"/>
          </a:xfrm>
          <a:prstGeom prst="rect">
            <a:avLst/>
          </a:prstGeom>
        </p:spPr>
        <p:txBody>
          <a:bodyPr wrap="none" lIns="91424" tIns="45710" rIns="91424" bIns="45710">
            <a:spAutoFit/>
          </a:bodyPr>
          <a:lstStyle/>
          <a:p>
            <a:r>
              <a:rPr lang="en-US" sz="1600" dirty="0">
                <a:solidFill>
                  <a:srgbClr val="FFFFFF"/>
                </a:solidFill>
              </a:rPr>
              <a:t>Tenant</a:t>
            </a:r>
          </a:p>
          <a:p>
            <a:r>
              <a:rPr lang="en-US" sz="1600" dirty="0">
                <a:solidFill>
                  <a:srgbClr val="FFFFFF"/>
                </a:solidFill>
              </a:rPr>
              <a:t>Portal</a:t>
            </a:r>
          </a:p>
        </p:txBody>
      </p:sp>
      <p:cxnSp>
        <p:nvCxnSpPr>
          <p:cNvPr id="13" name="Straight Connector 12"/>
          <p:cNvCxnSpPr/>
          <p:nvPr/>
        </p:nvCxnSpPr>
        <p:spPr>
          <a:xfrm>
            <a:off x="7054787" y="3165164"/>
            <a:ext cx="0" cy="292388"/>
          </a:xfrm>
          <a:prstGeom prst="line">
            <a:avLst/>
          </a:prstGeom>
          <a:ln w="28575">
            <a:solidFill>
              <a:schemeClr val="bg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4" name="Oval 13"/>
          <p:cNvSpPr/>
          <p:nvPr/>
        </p:nvSpPr>
        <p:spPr bwMode="auto">
          <a:xfrm>
            <a:off x="6978634" y="3038176"/>
            <a:ext cx="152309" cy="111255"/>
          </a:xfrm>
          <a:prstGeom prst="ellipse">
            <a:avLst/>
          </a:prstGeom>
          <a:solidFill>
            <a:schemeClr val="bg1"/>
          </a:solidFill>
          <a:ln>
            <a:solidFill>
              <a:schemeClr val="tx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27" rIns="0" bIns="46627" numCol="1" rtlCol="0" anchor="ctr" anchorCtr="0" compatLnSpc="1">
            <a:prstTxWarp prst="textNoShape">
              <a:avLst/>
            </a:prstTxWarp>
          </a:bodyPr>
          <a:lstStyle/>
          <a:p>
            <a:pPr algn="ctr" defTabSz="932296"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56" name="Rectangle 55"/>
          <p:cNvSpPr/>
          <p:nvPr/>
        </p:nvSpPr>
        <p:spPr>
          <a:xfrm>
            <a:off x="7272243" y="2971925"/>
            <a:ext cx="1015313" cy="594561"/>
          </a:xfrm>
          <a:prstGeom prst="rect">
            <a:avLst/>
          </a:prstGeom>
        </p:spPr>
        <p:txBody>
          <a:bodyPr wrap="none" lIns="91424" tIns="45710" rIns="91424" bIns="45710">
            <a:spAutoFit/>
          </a:bodyPr>
          <a:lstStyle/>
          <a:p>
            <a:r>
              <a:rPr lang="en-US" sz="1600" dirty="0">
                <a:solidFill>
                  <a:srgbClr val="FFFFFF"/>
                </a:solidFill>
              </a:rPr>
              <a:t>Public</a:t>
            </a:r>
          </a:p>
          <a:p>
            <a:r>
              <a:rPr lang="en-US" sz="1600" dirty="0">
                <a:solidFill>
                  <a:srgbClr val="FFFFFF"/>
                </a:solidFill>
              </a:rPr>
              <a:t>Endpoint</a:t>
            </a:r>
          </a:p>
        </p:txBody>
      </p:sp>
      <p:pic>
        <p:nvPicPr>
          <p:cNvPr id="15" name="Picture 14"/>
          <p:cNvPicPr>
            <a:picLocks noChangeAspect="1"/>
          </p:cNvPicPr>
          <p:nvPr/>
        </p:nvPicPr>
        <p:blipFill>
          <a:blip r:embed="rId15"/>
          <a:stretch>
            <a:fillRect/>
          </a:stretch>
        </p:blipFill>
        <p:spPr>
          <a:xfrm>
            <a:off x="2775473" y="3020089"/>
            <a:ext cx="697500" cy="496400"/>
          </a:xfrm>
          <a:prstGeom prst="rect">
            <a:avLst/>
          </a:prstGeom>
        </p:spPr>
      </p:pic>
      <p:pic>
        <p:nvPicPr>
          <p:cNvPr id="16" name="Picture 15"/>
          <p:cNvPicPr>
            <a:picLocks noChangeAspect="1"/>
          </p:cNvPicPr>
          <p:nvPr/>
        </p:nvPicPr>
        <p:blipFill>
          <a:blip r:embed="rId16"/>
          <a:stretch>
            <a:fillRect/>
          </a:stretch>
        </p:blipFill>
        <p:spPr>
          <a:xfrm>
            <a:off x="5164954" y="2984889"/>
            <a:ext cx="697500" cy="496400"/>
          </a:xfrm>
          <a:prstGeom prst="rect">
            <a:avLst/>
          </a:prstGeom>
        </p:spPr>
      </p:pic>
      <p:sp>
        <p:nvSpPr>
          <p:cNvPr id="59" name="Rectangle 58"/>
          <p:cNvSpPr/>
          <p:nvPr/>
        </p:nvSpPr>
        <p:spPr>
          <a:xfrm>
            <a:off x="5946768" y="2972632"/>
            <a:ext cx="794241" cy="594561"/>
          </a:xfrm>
          <a:prstGeom prst="rect">
            <a:avLst/>
          </a:prstGeom>
        </p:spPr>
        <p:txBody>
          <a:bodyPr wrap="none" lIns="91424" tIns="45710" rIns="91424" bIns="45710">
            <a:spAutoFit/>
          </a:bodyPr>
          <a:lstStyle/>
          <a:p>
            <a:r>
              <a:rPr lang="en-US" sz="1600" dirty="0">
                <a:solidFill>
                  <a:srgbClr val="FFFFFF"/>
                </a:solidFill>
              </a:rPr>
              <a:t>Tenant</a:t>
            </a:r>
          </a:p>
          <a:p>
            <a:r>
              <a:rPr lang="en-US" sz="1600" dirty="0">
                <a:solidFill>
                  <a:srgbClr val="FFFFFF"/>
                </a:solidFill>
              </a:rPr>
              <a:t>API</a:t>
            </a:r>
          </a:p>
        </p:txBody>
      </p:sp>
      <p:sp>
        <p:nvSpPr>
          <p:cNvPr id="62" name="Rectangle 61"/>
          <p:cNvSpPr/>
          <p:nvPr/>
        </p:nvSpPr>
        <p:spPr>
          <a:xfrm>
            <a:off x="3513227" y="2947224"/>
            <a:ext cx="1157571" cy="594561"/>
          </a:xfrm>
          <a:prstGeom prst="rect">
            <a:avLst/>
          </a:prstGeom>
        </p:spPr>
        <p:txBody>
          <a:bodyPr wrap="none" lIns="91424" tIns="45710" rIns="91424" bIns="45710">
            <a:spAutoFit/>
          </a:bodyPr>
          <a:lstStyle/>
          <a:p>
            <a:r>
              <a:rPr lang="en-US" sz="1600" dirty="0">
                <a:solidFill>
                  <a:srgbClr val="FFFFFF"/>
                </a:solidFill>
              </a:rPr>
              <a:t>Service </a:t>
            </a:r>
          </a:p>
          <a:p>
            <a:r>
              <a:rPr lang="en-US" sz="1600" dirty="0">
                <a:solidFill>
                  <a:srgbClr val="FFFFFF"/>
                </a:solidFill>
              </a:rPr>
              <a:t>Admin API</a:t>
            </a:r>
          </a:p>
        </p:txBody>
      </p:sp>
      <p:pic>
        <p:nvPicPr>
          <p:cNvPr id="63" name="Picture 62"/>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231810" y="1059421"/>
            <a:ext cx="609653" cy="990686"/>
          </a:xfrm>
          <a:prstGeom prst="rect">
            <a:avLst/>
          </a:prstGeom>
        </p:spPr>
      </p:pic>
      <p:sp>
        <p:nvSpPr>
          <p:cNvPr id="11" name="Rectangle 10"/>
          <p:cNvSpPr/>
          <p:nvPr/>
        </p:nvSpPr>
        <p:spPr>
          <a:xfrm>
            <a:off x="8812510" y="1896525"/>
            <a:ext cx="3498201" cy="646331"/>
          </a:xfrm>
          <a:prstGeom prst="rect">
            <a:avLst/>
          </a:prstGeom>
        </p:spPr>
        <p:txBody>
          <a:bodyPr wrap="square">
            <a:spAutoFit/>
          </a:bodyPr>
          <a:lstStyle/>
          <a:p>
            <a:r>
              <a:rPr lang="en-US" b="1" dirty="0">
                <a:solidFill>
                  <a:srgbClr val="505050"/>
                </a:solidFill>
              </a:rPr>
              <a:t>Management Portal </a:t>
            </a:r>
            <a:r>
              <a:rPr lang="en-US" dirty="0">
                <a:solidFill>
                  <a:srgbClr val="505050"/>
                </a:solidFill>
              </a:rPr>
              <a:t>Tenant and Service Admin UI</a:t>
            </a:r>
            <a:endParaRPr lang="en-US" sz="1500" dirty="0">
              <a:solidFill>
                <a:srgbClr val="505050"/>
              </a:solidFill>
            </a:endParaRPr>
          </a:p>
        </p:txBody>
      </p:sp>
      <p:sp>
        <p:nvSpPr>
          <p:cNvPr id="12" name="Rectangle 11"/>
          <p:cNvSpPr/>
          <p:nvPr/>
        </p:nvSpPr>
        <p:spPr>
          <a:xfrm>
            <a:off x="8812510" y="2786293"/>
            <a:ext cx="3498201" cy="923330"/>
          </a:xfrm>
          <a:prstGeom prst="rect">
            <a:avLst/>
          </a:prstGeom>
        </p:spPr>
        <p:txBody>
          <a:bodyPr wrap="square">
            <a:spAutoFit/>
          </a:bodyPr>
          <a:lstStyle/>
          <a:p>
            <a:r>
              <a:rPr lang="en-US" b="1" dirty="0">
                <a:solidFill>
                  <a:srgbClr val="505050"/>
                </a:solidFill>
              </a:rPr>
              <a:t>Service Management API </a:t>
            </a:r>
            <a:r>
              <a:rPr lang="en-US" dirty="0">
                <a:solidFill>
                  <a:srgbClr val="505050"/>
                </a:solidFill>
              </a:rPr>
              <a:t>Governs routing and access to resources</a:t>
            </a:r>
            <a:endParaRPr lang="en-US" sz="1500" dirty="0">
              <a:solidFill>
                <a:srgbClr val="505050"/>
              </a:solidFill>
            </a:endParaRPr>
          </a:p>
        </p:txBody>
      </p:sp>
      <p:sp>
        <p:nvSpPr>
          <p:cNvPr id="17" name="Rectangle 16"/>
          <p:cNvSpPr/>
          <p:nvPr/>
        </p:nvSpPr>
        <p:spPr>
          <a:xfrm>
            <a:off x="8816403" y="3787740"/>
            <a:ext cx="3504550" cy="646331"/>
          </a:xfrm>
          <a:prstGeom prst="rect">
            <a:avLst/>
          </a:prstGeom>
        </p:spPr>
        <p:txBody>
          <a:bodyPr wrap="square">
            <a:spAutoFit/>
          </a:bodyPr>
          <a:lstStyle/>
          <a:p>
            <a:r>
              <a:rPr lang="en-US" b="1" dirty="0">
                <a:solidFill>
                  <a:schemeClr val="bg1">
                    <a:lumMod val="85000"/>
                  </a:schemeClr>
                </a:solidFill>
              </a:rPr>
              <a:t>SPF</a:t>
            </a:r>
            <a:r>
              <a:rPr lang="en-US" dirty="0">
                <a:solidFill>
                  <a:schemeClr val="bg1">
                    <a:lumMod val="85000"/>
                  </a:schemeClr>
                </a:solidFill>
              </a:rPr>
              <a:t> multi-tenant REST </a:t>
            </a:r>
            <a:r>
              <a:rPr lang="en-US" dirty="0" err="1">
                <a:solidFill>
                  <a:schemeClr val="bg1">
                    <a:lumMod val="85000"/>
                  </a:schemeClr>
                </a:solidFill>
              </a:rPr>
              <a:t>Odata</a:t>
            </a:r>
            <a:r>
              <a:rPr lang="en-US" dirty="0">
                <a:solidFill>
                  <a:schemeClr val="bg1">
                    <a:lumMod val="85000"/>
                  </a:schemeClr>
                </a:solidFill>
              </a:rPr>
              <a:t> API </a:t>
            </a:r>
            <a:r>
              <a:rPr lang="en-US">
                <a:solidFill>
                  <a:schemeClr val="bg1">
                    <a:lumMod val="85000"/>
                  </a:schemeClr>
                </a:solidFill>
              </a:rPr>
              <a:t>for </a:t>
            </a:r>
            <a:r>
              <a:rPr lang="en-US" smtClean="0">
                <a:solidFill>
                  <a:schemeClr val="bg1">
                    <a:lumMod val="85000"/>
                  </a:schemeClr>
                </a:solidFill>
              </a:rPr>
              <a:t>System </a:t>
            </a:r>
            <a:r>
              <a:rPr lang="en-US" dirty="0">
                <a:solidFill>
                  <a:schemeClr val="bg1">
                    <a:lumMod val="85000"/>
                  </a:schemeClr>
                </a:solidFill>
              </a:rPr>
              <a:t>Center </a:t>
            </a:r>
            <a:r>
              <a:rPr lang="en-US" dirty="0" err="1">
                <a:solidFill>
                  <a:schemeClr val="bg1">
                    <a:lumMod val="85000"/>
                  </a:schemeClr>
                </a:solidFill>
              </a:rPr>
              <a:t>IaaS</a:t>
            </a:r>
            <a:endParaRPr lang="en-US" sz="1500" dirty="0">
              <a:solidFill>
                <a:schemeClr val="bg1">
                  <a:lumMod val="85000"/>
                </a:schemeClr>
              </a:solidFill>
            </a:endParaRPr>
          </a:p>
        </p:txBody>
      </p:sp>
      <p:pic>
        <p:nvPicPr>
          <p:cNvPr id="68" name="Picture 67"/>
          <p:cNvPicPr>
            <a:picLocks noChangeAspect="1"/>
          </p:cNvPicPr>
          <p:nvPr/>
        </p:nvPicPr>
        <p:blipFill>
          <a:blip r:embed="rId1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343888" y="1052847"/>
            <a:ext cx="609653" cy="990686"/>
          </a:xfrm>
          <a:prstGeom prst="rect">
            <a:avLst/>
          </a:prstGeom>
        </p:spPr>
      </p:pic>
      <p:sp>
        <p:nvSpPr>
          <p:cNvPr id="67" name="Rectangle 66"/>
          <p:cNvSpPr/>
          <p:nvPr/>
        </p:nvSpPr>
        <p:spPr>
          <a:xfrm>
            <a:off x="8812510" y="1072877"/>
            <a:ext cx="3577089" cy="646331"/>
          </a:xfrm>
          <a:prstGeom prst="rect">
            <a:avLst/>
          </a:prstGeom>
        </p:spPr>
        <p:txBody>
          <a:bodyPr wrap="square">
            <a:spAutoFit/>
          </a:bodyPr>
          <a:lstStyle/>
          <a:p>
            <a:pPr marL="0" lvl="1"/>
            <a:r>
              <a:rPr lang="en-US" b="1" dirty="0">
                <a:solidFill>
                  <a:srgbClr val="00187B"/>
                </a:solidFill>
              </a:rPr>
              <a:t>Tenant</a:t>
            </a:r>
            <a:r>
              <a:rPr lang="en-US" dirty="0">
                <a:solidFill>
                  <a:srgbClr val="00187B"/>
                </a:solidFill>
              </a:rPr>
              <a:t> </a:t>
            </a:r>
            <a:r>
              <a:rPr lang="en-US" dirty="0" smtClean="0">
                <a:solidFill>
                  <a:srgbClr val="00187B"/>
                </a:solidFill>
              </a:rPr>
              <a:t>/ </a:t>
            </a:r>
            <a:r>
              <a:rPr lang="en-US" b="1" dirty="0" smtClean="0">
                <a:solidFill>
                  <a:srgbClr val="00187B"/>
                </a:solidFill>
              </a:rPr>
              <a:t>Self Service User </a:t>
            </a:r>
            <a:r>
              <a:rPr lang="en-US" dirty="0" smtClean="0">
                <a:solidFill>
                  <a:srgbClr val="00187B"/>
                </a:solidFill>
              </a:rPr>
              <a:t>creates </a:t>
            </a:r>
            <a:r>
              <a:rPr lang="en-US" dirty="0">
                <a:solidFill>
                  <a:srgbClr val="00187B"/>
                </a:solidFill>
              </a:rPr>
              <a:t>and operates VMs </a:t>
            </a:r>
          </a:p>
        </p:txBody>
      </p:sp>
    </p:spTree>
    <p:extLst>
      <p:ext uri="{BB962C8B-B14F-4D97-AF65-F5344CB8AC3E}">
        <p14:creationId xmlns:p14="http://schemas.microsoft.com/office/powerpoint/2010/main" val="128654770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03427" y="1678077"/>
            <a:ext cx="11770606" cy="4724338"/>
          </a:xfrm>
        </p:spPr>
        <p:txBody>
          <a:bodyPr/>
          <a:lstStyle/>
          <a:p>
            <a:pPr marL="0" indent="0">
              <a:lnSpc>
                <a:spcPct val="100000"/>
              </a:lnSpc>
              <a:spcBef>
                <a:spcPts val="600"/>
              </a:spcBef>
              <a:buNone/>
            </a:pPr>
            <a:r>
              <a:rPr lang="en-US" sz="2300" b="1" smtClean="0">
                <a:solidFill>
                  <a:schemeClr val="tx2">
                    <a:lumMod val="50000"/>
                  </a:schemeClr>
                </a:solidFill>
              </a:rPr>
              <a:t>Resource </a:t>
            </a:r>
            <a:r>
              <a:rPr lang="en-US" sz="2300" b="1">
                <a:solidFill>
                  <a:schemeClr val="tx2">
                    <a:lumMod val="50000"/>
                  </a:schemeClr>
                </a:solidFill>
              </a:rPr>
              <a:t>Provider </a:t>
            </a:r>
            <a:r>
              <a:rPr lang="en-US" sz="2000" b="1" smtClean="0">
                <a:solidFill>
                  <a:schemeClr val="tx2">
                    <a:lumMod val="50000"/>
                  </a:schemeClr>
                </a:solidFill>
              </a:rPr>
              <a:t>: </a:t>
            </a:r>
            <a:r>
              <a:rPr lang="en-US" sz="2000" dirty="0">
                <a:solidFill>
                  <a:schemeClr val="tx2">
                    <a:lumMod val="50000"/>
                  </a:schemeClr>
                </a:solidFill>
              </a:rPr>
              <a:t>REST API-driven service that creates and manages resource types (VMs, websites, databases)</a:t>
            </a:r>
            <a:endParaRPr lang="en-US" sz="2000" dirty="0">
              <a:solidFill>
                <a:srgbClr val="FF0000"/>
              </a:solidFill>
            </a:endParaRPr>
          </a:p>
          <a:p>
            <a:pPr marL="0" indent="0">
              <a:lnSpc>
                <a:spcPct val="100000"/>
              </a:lnSpc>
              <a:spcBef>
                <a:spcPts val="600"/>
              </a:spcBef>
              <a:buNone/>
            </a:pPr>
            <a:r>
              <a:rPr lang="en-US" sz="2300" b="1" dirty="0">
                <a:solidFill>
                  <a:schemeClr val="tx2">
                    <a:lumMod val="50000"/>
                  </a:schemeClr>
                </a:solidFill>
              </a:rPr>
              <a:t>Plans</a:t>
            </a:r>
            <a:r>
              <a:rPr lang="en-US" sz="2000" b="1">
                <a:solidFill>
                  <a:schemeClr val="tx2">
                    <a:lumMod val="50000"/>
                  </a:schemeClr>
                </a:solidFill>
              </a:rPr>
              <a:t> : </a:t>
            </a:r>
            <a:r>
              <a:rPr lang="en-US" sz="2000">
                <a:solidFill>
                  <a:schemeClr val="tx2">
                    <a:lumMod val="50000"/>
                  </a:schemeClr>
                </a:solidFill>
              </a:rPr>
              <a:t>Collections of </a:t>
            </a:r>
            <a:r>
              <a:rPr lang="en-US" sz="2000" b="1">
                <a:solidFill>
                  <a:schemeClr val="tx2">
                    <a:lumMod val="50000"/>
                  </a:schemeClr>
                </a:solidFill>
              </a:rPr>
              <a:t>services</a:t>
            </a:r>
            <a:r>
              <a:rPr lang="en-US" sz="2000">
                <a:solidFill>
                  <a:schemeClr val="tx2">
                    <a:lumMod val="50000"/>
                  </a:schemeClr>
                </a:solidFill>
              </a:rPr>
              <a:t> and </a:t>
            </a:r>
            <a:r>
              <a:rPr lang="en-US" sz="2000" b="1">
                <a:solidFill>
                  <a:schemeClr val="tx2">
                    <a:lumMod val="50000"/>
                  </a:schemeClr>
                </a:solidFill>
              </a:rPr>
              <a:t>quotas</a:t>
            </a:r>
            <a:r>
              <a:rPr lang="en-US" sz="2000">
                <a:solidFill>
                  <a:schemeClr val="tx2">
                    <a:lumMod val="50000"/>
                  </a:schemeClr>
                </a:solidFill>
              </a:rPr>
              <a:t> per service that are offered to tenants. Represents a tier of service. </a:t>
            </a:r>
            <a:endParaRPr lang="en-US" sz="2000" dirty="0">
              <a:solidFill>
                <a:schemeClr val="tx2">
                  <a:lumMod val="50000"/>
                </a:schemeClr>
              </a:solidFill>
            </a:endParaRPr>
          </a:p>
          <a:p>
            <a:pPr marL="0" indent="0">
              <a:lnSpc>
                <a:spcPct val="100000"/>
              </a:lnSpc>
              <a:spcBef>
                <a:spcPts val="1200"/>
              </a:spcBef>
              <a:buNone/>
            </a:pPr>
            <a:r>
              <a:rPr lang="en-US" sz="2300" b="1">
                <a:solidFill>
                  <a:schemeClr val="tx2">
                    <a:lumMod val="50000"/>
                  </a:schemeClr>
                </a:solidFill>
              </a:rPr>
              <a:t>Users</a:t>
            </a:r>
            <a:r>
              <a:rPr lang="en-US" sz="2000" b="1">
                <a:solidFill>
                  <a:srgbClr val="FF0000"/>
                </a:solidFill>
              </a:rPr>
              <a:t> </a:t>
            </a:r>
            <a:r>
              <a:rPr lang="en-US" sz="2000">
                <a:solidFill>
                  <a:schemeClr val="tx2">
                    <a:lumMod val="50000"/>
                  </a:schemeClr>
                </a:solidFill>
              </a:rPr>
              <a:t>: Identities </a:t>
            </a:r>
            <a:r>
              <a:rPr lang="en-US" sz="2000" smtClean="0">
                <a:solidFill>
                  <a:schemeClr val="tx2">
                    <a:lumMod val="50000"/>
                  </a:schemeClr>
                </a:solidFill>
              </a:rPr>
              <a:t>are </a:t>
            </a:r>
            <a:r>
              <a:rPr lang="en-US" sz="2000" dirty="0">
                <a:solidFill>
                  <a:schemeClr val="tx2">
                    <a:lumMod val="50000"/>
                  </a:schemeClr>
                </a:solidFill>
              </a:rPr>
              <a:t>managed </a:t>
            </a:r>
            <a:r>
              <a:rPr lang="en-US" sz="2000">
                <a:solidFill>
                  <a:schemeClr val="tx2">
                    <a:lumMod val="50000"/>
                  </a:schemeClr>
                </a:solidFill>
              </a:rPr>
              <a:t>via </a:t>
            </a:r>
            <a:r>
              <a:rPr lang="en-US" sz="2000" dirty="0">
                <a:solidFill>
                  <a:schemeClr val="tx2">
                    <a:lumMod val="50000"/>
                  </a:schemeClr>
                </a:solidFill>
              </a:rPr>
              <a:t>AD</a:t>
            </a:r>
            <a:r>
              <a:rPr lang="en-US" sz="2000">
                <a:solidFill>
                  <a:schemeClr val="tx2">
                    <a:lumMod val="50000"/>
                  </a:schemeClr>
                </a:solidFill>
              </a:rPr>
              <a:t> and ASP.NET membership</a:t>
            </a:r>
            <a:r>
              <a:rPr lang="en-US" sz="2000" dirty="0">
                <a:solidFill>
                  <a:schemeClr val="tx2">
                    <a:lumMod val="50000"/>
                  </a:schemeClr>
                </a:solidFill>
              </a:rPr>
              <a:t>.</a:t>
            </a:r>
            <a:r>
              <a:rPr lang="en-US" sz="2000">
                <a:solidFill>
                  <a:schemeClr val="tx2">
                    <a:lumMod val="50000"/>
                  </a:schemeClr>
                </a:solidFill>
              </a:rPr>
              <a:t> ADFS can also be set up to federate to other identities providers</a:t>
            </a:r>
            <a:r>
              <a:rPr lang="en-US" sz="2000">
                <a:solidFill>
                  <a:srgbClr val="FF0000"/>
                </a:solidFill>
              </a:rPr>
              <a:t> </a:t>
            </a:r>
            <a:endParaRPr lang="en-US" sz="2000" dirty="0">
              <a:solidFill>
                <a:srgbClr val="FF0000"/>
              </a:solidFill>
            </a:endParaRPr>
          </a:p>
          <a:p>
            <a:pPr marL="0" indent="0">
              <a:lnSpc>
                <a:spcPct val="100000"/>
              </a:lnSpc>
              <a:spcBef>
                <a:spcPts val="1200"/>
              </a:spcBef>
              <a:buNone/>
            </a:pPr>
            <a:r>
              <a:rPr lang="en-US" sz="2300" b="1" dirty="0">
                <a:solidFill>
                  <a:schemeClr val="tx2">
                    <a:lumMod val="50000"/>
                  </a:schemeClr>
                </a:solidFill>
              </a:rPr>
              <a:t>Subscriptions</a:t>
            </a:r>
            <a:r>
              <a:rPr lang="en-US" sz="2000" b="1" dirty="0">
                <a:solidFill>
                  <a:srgbClr val="FF0000"/>
                </a:solidFill>
              </a:rPr>
              <a:t> </a:t>
            </a:r>
            <a:r>
              <a:rPr lang="en-US" sz="2000" b="1" dirty="0">
                <a:solidFill>
                  <a:schemeClr val="tx2">
                    <a:lumMod val="50000"/>
                  </a:schemeClr>
                </a:solidFill>
              </a:rPr>
              <a:t>: </a:t>
            </a:r>
            <a:r>
              <a:rPr lang="en-US" sz="2000" dirty="0">
                <a:solidFill>
                  <a:schemeClr val="tx2">
                    <a:lumMod val="50000"/>
                  </a:schemeClr>
                </a:solidFill>
              </a:rPr>
              <a:t>Users sign up for a subscription to </a:t>
            </a:r>
            <a:r>
              <a:rPr lang="en-US" sz="2000">
                <a:solidFill>
                  <a:schemeClr val="tx2">
                    <a:lumMod val="50000"/>
                  </a:schemeClr>
                </a:solidFill>
              </a:rPr>
              <a:t>a plan</a:t>
            </a:r>
            <a:r>
              <a:rPr lang="en-US" sz="2000" dirty="0">
                <a:solidFill>
                  <a:schemeClr val="tx2">
                    <a:lumMod val="50000"/>
                  </a:schemeClr>
                </a:solidFill>
              </a:rPr>
              <a:t>.</a:t>
            </a:r>
            <a:r>
              <a:rPr lang="en-US" sz="2000">
                <a:solidFill>
                  <a:schemeClr val="tx2">
                    <a:lumMod val="50000"/>
                  </a:schemeClr>
                </a:solidFill>
              </a:rPr>
              <a:t> Each</a:t>
            </a:r>
            <a:r>
              <a:rPr lang="en-US" sz="2000">
                <a:solidFill>
                  <a:srgbClr val="FF0000"/>
                </a:solidFill>
              </a:rPr>
              <a:t> </a:t>
            </a:r>
            <a:r>
              <a:rPr lang="en-US" sz="2000" smtClean="0">
                <a:solidFill>
                  <a:schemeClr val="tx2">
                    <a:lumMod val="50000"/>
                  </a:schemeClr>
                </a:solidFill>
              </a:rPr>
              <a:t>subscription </a:t>
            </a:r>
            <a:r>
              <a:rPr lang="en-US" sz="2000" dirty="0">
                <a:solidFill>
                  <a:schemeClr val="tx2">
                    <a:lumMod val="50000"/>
                  </a:schemeClr>
                </a:solidFill>
              </a:rPr>
              <a:t>has a </a:t>
            </a:r>
            <a:r>
              <a:rPr lang="en-US" sz="2000">
                <a:solidFill>
                  <a:schemeClr val="tx2">
                    <a:lumMod val="50000"/>
                  </a:schemeClr>
                </a:solidFill>
              </a:rPr>
              <a:t>unique ID</a:t>
            </a:r>
            <a:r>
              <a:rPr lang="en-US" sz="2000" dirty="0">
                <a:solidFill>
                  <a:schemeClr val="tx2">
                    <a:lumMod val="50000"/>
                  </a:schemeClr>
                </a:solidFill>
              </a:rPr>
              <a:t>.</a:t>
            </a:r>
            <a:r>
              <a:rPr lang="en-US" sz="2000">
                <a:solidFill>
                  <a:schemeClr val="tx2">
                    <a:lumMod val="50000"/>
                  </a:schemeClr>
                </a:solidFill>
              </a:rPr>
              <a:t> Users can access resources (VMs, websites, databases) via their subscription.</a:t>
            </a:r>
            <a:endParaRPr lang="en-US" sz="2000" dirty="0">
              <a:solidFill>
                <a:srgbClr val="FF0000"/>
              </a:solidFill>
            </a:endParaRPr>
          </a:p>
          <a:p>
            <a:pPr lvl="1">
              <a:lnSpc>
                <a:spcPct val="100000"/>
              </a:lnSpc>
              <a:spcBef>
                <a:spcPts val="600"/>
              </a:spcBef>
              <a:buFont typeface="Courier New" panose="02070309020205020404" pitchFamily="49" charset="0"/>
              <a:buChar char="o"/>
            </a:pPr>
            <a:r>
              <a:rPr lang="en-US" sz="2000" dirty="0">
                <a:solidFill>
                  <a:schemeClr val="tx2">
                    <a:lumMod val="50000"/>
                  </a:schemeClr>
                </a:solidFill>
                <a:latin typeface="+mj-lt"/>
              </a:rPr>
              <a:t>Resource </a:t>
            </a:r>
            <a:r>
              <a:rPr lang="en-US" sz="2000">
                <a:solidFill>
                  <a:schemeClr val="tx2">
                    <a:lumMod val="50000"/>
                  </a:schemeClr>
                </a:solidFill>
                <a:latin typeface="+mj-lt"/>
              </a:rPr>
              <a:t>providers </a:t>
            </a:r>
            <a:r>
              <a:rPr lang="en-US" sz="2000" dirty="0">
                <a:solidFill>
                  <a:schemeClr val="tx2">
                    <a:lumMod val="50000"/>
                  </a:schemeClr>
                </a:solidFill>
                <a:latin typeface="+mj-lt"/>
              </a:rPr>
              <a:t>govern</a:t>
            </a:r>
            <a:r>
              <a:rPr lang="en-US" sz="2000">
                <a:solidFill>
                  <a:schemeClr val="tx2">
                    <a:lumMod val="50000"/>
                  </a:schemeClr>
                </a:solidFill>
                <a:latin typeface="+mj-lt"/>
              </a:rPr>
              <a:t> specific </a:t>
            </a:r>
            <a:r>
              <a:rPr lang="en-US" sz="2000" smtClean="0">
                <a:solidFill>
                  <a:schemeClr val="tx2">
                    <a:lumMod val="50000"/>
                  </a:schemeClr>
                </a:solidFill>
                <a:latin typeface="+mj-lt"/>
              </a:rPr>
              <a:t>access </a:t>
            </a:r>
            <a:r>
              <a:rPr lang="en-US" sz="2000" dirty="0">
                <a:solidFill>
                  <a:schemeClr val="tx2">
                    <a:lumMod val="50000"/>
                  </a:schemeClr>
                </a:solidFill>
                <a:latin typeface="+mj-lt"/>
              </a:rPr>
              <a:t>controls and </a:t>
            </a:r>
            <a:r>
              <a:rPr lang="en-US" sz="2000" b="1">
                <a:solidFill>
                  <a:schemeClr val="tx2">
                    <a:lumMod val="50000"/>
                  </a:schemeClr>
                </a:solidFill>
                <a:latin typeface="+mj-lt"/>
              </a:rPr>
              <a:t>quota</a:t>
            </a:r>
            <a:r>
              <a:rPr lang="en-US" sz="2000">
                <a:solidFill>
                  <a:srgbClr val="FF0000"/>
                </a:solidFill>
              </a:rPr>
              <a:t> </a:t>
            </a:r>
            <a:r>
              <a:rPr lang="en-US" sz="2000">
                <a:solidFill>
                  <a:schemeClr val="tx2">
                    <a:lumMod val="50000"/>
                  </a:schemeClr>
                </a:solidFill>
                <a:latin typeface="+mj-lt"/>
              </a:rPr>
              <a:t>limits via the subscription</a:t>
            </a:r>
            <a:endParaRPr lang="en-US" sz="2000" dirty="0">
              <a:solidFill>
                <a:srgbClr val="FF0000"/>
              </a:solidFill>
            </a:endParaRPr>
          </a:p>
          <a:p>
            <a:pPr lvl="1">
              <a:lnSpc>
                <a:spcPct val="100000"/>
              </a:lnSpc>
              <a:spcBef>
                <a:spcPts val="600"/>
              </a:spcBef>
              <a:buFont typeface="Courier New" panose="02070309020205020404" pitchFamily="49" charset="0"/>
              <a:buChar char="o"/>
            </a:pPr>
            <a:r>
              <a:rPr lang="en-US" sz="2000" dirty="0">
                <a:solidFill>
                  <a:schemeClr val="tx2">
                    <a:lumMod val="50000"/>
                  </a:schemeClr>
                </a:solidFill>
                <a:latin typeface="+mj-lt"/>
              </a:rPr>
              <a:t>It</a:t>
            </a:r>
            <a:r>
              <a:rPr lang="en-US" sz="2000">
                <a:solidFill>
                  <a:schemeClr val="tx2">
                    <a:lumMod val="50000"/>
                  </a:schemeClr>
                </a:solidFill>
                <a:latin typeface="+mj-lt"/>
              </a:rPr>
              <a:t> is a </a:t>
            </a:r>
            <a:r>
              <a:rPr lang="en-US" sz="2000" b="1">
                <a:solidFill>
                  <a:schemeClr val="tx2">
                    <a:lumMod val="50000"/>
                  </a:schemeClr>
                </a:solidFill>
                <a:latin typeface="+mj-lt"/>
              </a:rPr>
              <a:t>billing</a:t>
            </a:r>
            <a:r>
              <a:rPr lang="en-US" sz="2000">
                <a:solidFill>
                  <a:schemeClr val="tx2">
                    <a:lumMod val="50000"/>
                  </a:schemeClr>
                </a:solidFill>
                <a:latin typeface="+mj-lt"/>
              </a:rPr>
              <a:t> entity that can be charged for tier of service as well as resource </a:t>
            </a:r>
            <a:r>
              <a:rPr lang="en-US" sz="2000" smtClean="0">
                <a:solidFill>
                  <a:schemeClr val="tx2">
                    <a:lumMod val="50000"/>
                  </a:schemeClr>
                </a:solidFill>
                <a:latin typeface="+mj-lt"/>
              </a:rPr>
              <a:t>consumption</a:t>
            </a:r>
            <a:endParaRPr lang="en-US" sz="2000" dirty="0">
              <a:solidFill>
                <a:schemeClr val="tx2">
                  <a:lumMod val="50000"/>
                </a:schemeClr>
              </a:solidFill>
              <a:latin typeface="+mj-lt"/>
            </a:endParaRPr>
          </a:p>
          <a:p>
            <a:pPr marL="0" indent="0">
              <a:lnSpc>
                <a:spcPct val="100000"/>
              </a:lnSpc>
              <a:spcBef>
                <a:spcPts val="600"/>
              </a:spcBef>
              <a:buNone/>
            </a:pPr>
            <a:r>
              <a:rPr lang="en-US" sz="2300" b="1" smtClean="0">
                <a:solidFill>
                  <a:schemeClr val="tx2">
                    <a:lumMod val="50000"/>
                  </a:schemeClr>
                </a:solidFill>
              </a:rPr>
              <a:t>Add-Ons</a:t>
            </a:r>
            <a:r>
              <a:rPr lang="en-US" sz="2000" b="1" smtClean="0">
                <a:solidFill>
                  <a:schemeClr val="tx2">
                    <a:lumMod val="50000"/>
                  </a:schemeClr>
                </a:solidFill>
              </a:rPr>
              <a:t>:</a:t>
            </a:r>
            <a:r>
              <a:rPr lang="en-US" sz="2000" smtClean="0">
                <a:solidFill>
                  <a:schemeClr val="tx2">
                    <a:lumMod val="50000"/>
                  </a:schemeClr>
                </a:solidFill>
              </a:rPr>
              <a:t> </a:t>
            </a:r>
            <a:r>
              <a:rPr lang="en-US" sz="2000" dirty="0">
                <a:solidFill>
                  <a:schemeClr val="tx2">
                    <a:lumMod val="50000"/>
                  </a:schemeClr>
                </a:solidFill>
              </a:rPr>
              <a:t>Collections of </a:t>
            </a:r>
            <a:r>
              <a:rPr lang="en-US" sz="2000">
                <a:solidFill>
                  <a:schemeClr val="tx2">
                    <a:lumMod val="50000"/>
                  </a:schemeClr>
                </a:solidFill>
              </a:rPr>
              <a:t>services </a:t>
            </a:r>
            <a:r>
              <a:rPr lang="en-US" sz="2000" dirty="0">
                <a:solidFill>
                  <a:schemeClr val="tx2">
                    <a:lumMod val="50000"/>
                  </a:schemeClr>
                </a:solidFill>
              </a:rPr>
              <a:t>and</a:t>
            </a:r>
            <a:r>
              <a:rPr lang="en-US" sz="2000">
                <a:solidFill>
                  <a:schemeClr val="tx2">
                    <a:lumMod val="50000"/>
                  </a:schemeClr>
                </a:solidFill>
              </a:rPr>
              <a:t> quotas per service </a:t>
            </a:r>
            <a:r>
              <a:rPr lang="en-US" sz="2000" smtClean="0">
                <a:solidFill>
                  <a:schemeClr val="tx2">
                    <a:lumMod val="50000"/>
                  </a:schemeClr>
                </a:solidFill>
              </a:rPr>
              <a:t>that </a:t>
            </a:r>
            <a:r>
              <a:rPr lang="en-US" sz="2000" dirty="0">
                <a:solidFill>
                  <a:schemeClr val="tx2">
                    <a:lumMod val="50000"/>
                  </a:schemeClr>
                </a:solidFill>
              </a:rPr>
              <a:t>allows</a:t>
            </a:r>
            <a:r>
              <a:rPr lang="en-US" sz="2000">
                <a:solidFill>
                  <a:schemeClr val="tx2">
                    <a:lumMod val="50000"/>
                  </a:schemeClr>
                </a:solidFill>
              </a:rPr>
              <a:t> users to add quotas </a:t>
            </a:r>
            <a:r>
              <a:rPr lang="en-US" sz="2000" smtClean="0">
                <a:solidFill>
                  <a:schemeClr val="tx2">
                    <a:lumMod val="50000"/>
                  </a:schemeClr>
                </a:solidFill>
              </a:rPr>
              <a:t>to </a:t>
            </a:r>
            <a:r>
              <a:rPr lang="en-US" sz="2000" dirty="0">
                <a:solidFill>
                  <a:schemeClr val="tx2">
                    <a:lumMod val="50000"/>
                  </a:schemeClr>
                </a:solidFill>
              </a:rPr>
              <a:t>their</a:t>
            </a:r>
            <a:r>
              <a:rPr lang="en-US" sz="2000">
                <a:solidFill>
                  <a:schemeClr val="tx2">
                    <a:lumMod val="50000"/>
                  </a:schemeClr>
                </a:solidFill>
              </a:rPr>
              <a:t> existing </a:t>
            </a:r>
            <a:r>
              <a:rPr lang="en-US" sz="2000" smtClean="0">
                <a:solidFill>
                  <a:schemeClr val="tx2">
                    <a:lumMod val="50000"/>
                  </a:schemeClr>
                </a:solidFill>
              </a:rPr>
              <a:t>subscriptions</a:t>
            </a:r>
            <a:endParaRPr lang="en-US" sz="2000" dirty="0">
              <a:solidFill>
                <a:schemeClr val="tx2">
                  <a:lumMod val="50000"/>
                </a:schemeClr>
              </a:solidFill>
            </a:endParaRPr>
          </a:p>
        </p:txBody>
      </p:sp>
      <p:sp>
        <p:nvSpPr>
          <p:cNvPr id="2" name="Title 1"/>
          <p:cNvSpPr>
            <a:spLocks noGrp="1"/>
          </p:cNvSpPr>
          <p:nvPr>
            <p:ph type="title"/>
          </p:nvPr>
        </p:nvSpPr>
        <p:spPr/>
        <p:txBody>
          <a:bodyPr/>
          <a:lstStyle/>
          <a:p>
            <a:r>
              <a:rPr lang="en-US" dirty="0" smtClean="0"/>
              <a:t>Key Windows Azure Pack Concepts</a:t>
            </a:r>
            <a:endParaRPr lang="en-US" dirty="0"/>
          </a:p>
        </p:txBody>
      </p:sp>
    </p:spTree>
    <p:extLst>
      <p:ext uri="{BB962C8B-B14F-4D97-AF65-F5344CB8AC3E}">
        <p14:creationId xmlns:p14="http://schemas.microsoft.com/office/powerpoint/2010/main" val="1028395213"/>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Zero to IaaS Cloud in… 6 steps</a:t>
            </a:r>
            <a:endParaRPr lang="en-US" dirty="0"/>
          </a:p>
        </p:txBody>
      </p:sp>
      <p:sp>
        <p:nvSpPr>
          <p:cNvPr id="3" name="Rectangle 2"/>
          <p:cNvSpPr/>
          <p:nvPr/>
        </p:nvSpPr>
        <p:spPr bwMode="auto">
          <a:xfrm>
            <a:off x="3509772" y="5725853"/>
            <a:ext cx="4989909" cy="1115278"/>
          </a:xfrm>
          <a:prstGeom prst="rect">
            <a:avLst/>
          </a:prstGeom>
          <a:solidFill>
            <a:schemeClr val="tx1">
              <a:lumMod val="40000"/>
              <a:lumOff val="60000"/>
            </a:schemeClr>
          </a:solidFill>
          <a:ln>
            <a:noFill/>
            <a:headEnd type="none" w="med" len="med"/>
            <a:tailEnd type="none" w="med" len="med"/>
          </a:ln>
          <a:effectLst>
            <a:outerShdw blurRad="50800" dist="1905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defTabSz="950850"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Pre-step: Basic installations of VMM, SPF, Windows Azure Pack</a:t>
            </a:r>
          </a:p>
        </p:txBody>
      </p:sp>
      <p:graphicFrame>
        <p:nvGraphicFramePr>
          <p:cNvPr id="6" name="Diagram 5"/>
          <p:cNvGraphicFramePr/>
          <p:nvPr>
            <p:extLst>
              <p:ext uri="{D42A27DB-BD31-4B8C-83A1-F6EECF244321}">
                <p14:modId xmlns:p14="http://schemas.microsoft.com/office/powerpoint/2010/main" val="4283713894"/>
              </p:ext>
            </p:extLst>
          </p:nvPr>
        </p:nvGraphicFramePr>
        <p:xfrm>
          <a:off x="236116" y="1410277"/>
          <a:ext cx="11537219" cy="3901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11369841" y="5605541"/>
            <a:ext cx="938463" cy="386189"/>
          </a:xfrm>
          <a:prstGeom prst="rect">
            <a:avLst/>
          </a:prstGeom>
          <a:solidFill>
            <a:srgbClr val="00B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VMM</a:t>
            </a:r>
            <a:endParaRPr lang="en-US" sz="1400" dirty="0">
              <a:gradFill>
                <a:gsLst>
                  <a:gs pos="0">
                    <a:srgbClr val="FFFFFF"/>
                  </a:gs>
                  <a:gs pos="100000">
                    <a:srgbClr val="FFFFFF"/>
                  </a:gs>
                </a:gsLst>
                <a:lin ang="5400000" scaled="0"/>
              </a:gradFill>
            </a:endParaRPr>
          </a:p>
        </p:txBody>
      </p:sp>
      <p:sp>
        <p:nvSpPr>
          <p:cNvPr id="7" name="Rectangle 6"/>
          <p:cNvSpPr/>
          <p:nvPr/>
        </p:nvSpPr>
        <p:spPr bwMode="auto">
          <a:xfrm>
            <a:off x="11369841" y="6078514"/>
            <a:ext cx="938463" cy="386189"/>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SPF</a:t>
            </a:r>
            <a:endParaRPr lang="en-US" sz="1400" dirty="0">
              <a:gradFill>
                <a:gsLst>
                  <a:gs pos="0">
                    <a:srgbClr val="FFFFFF"/>
                  </a:gs>
                  <a:gs pos="100000">
                    <a:srgbClr val="FFFFFF"/>
                  </a:gs>
                </a:gsLst>
                <a:lin ang="5400000" scaled="0"/>
              </a:gradFill>
            </a:endParaRPr>
          </a:p>
        </p:txBody>
      </p:sp>
      <p:sp>
        <p:nvSpPr>
          <p:cNvPr id="8" name="Rectangle 7"/>
          <p:cNvSpPr/>
          <p:nvPr/>
        </p:nvSpPr>
        <p:spPr bwMode="auto">
          <a:xfrm>
            <a:off x="11369841" y="6551487"/>
            <a:ext cx="938463" cy="386189"/>
          </a:xfrm>
          <a:prstGeom prst="rect">
            <a:avLst/>
          </a:prstGeom>
          <a:solidFill>
            <a:srgbClr val="B4009E"/>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400" dirty="0" smtClean="0">
                <a:gradFill>
                  <a:gsLst>
                    <a:gs pos="0">
                      <a:srgbClr val="FFFFFF"/>
                    </a:gs>
                    <a:gs pos="100000">
                      <a:srgbClr val="FFFFFF"/>
                    </a:gs>
                  </a:gsLst>
                  <a:lin ang="5400000" scaled="0"/>
                </a:gradFill>
              </a:rPr>
              <a:t>Azure Pack</a:t>
            </a:r>
            <a:endParaRPr lang="en-US" sz="14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738430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graphicEl>
                                              <a:dgm id="{0BF90992-13DA-4769-9009-537D71B1376B}"/>
                                            </p:graphicEl>
                                          </p:spTgt>
                                        </p:tgtEl>
                                        <p:attrNameLst>
                                          <p:attrName>style.visibility</p:attrName>
                                        </p:attrNameLst>
                                      </p:cBhvr>
                                      <p:to>
                                        <p:strVal val="visible"/>
                                      </p:to>
                                    </p:set>
                                    <p:animEffect transition="in" filter="fade">
                                      <p:cBhvr>
                                        <p:cTn id="7" dur="500"/>
                                        <p:tgtEl>
                                          <p:spTgt spid="6">
                                            <p:graphicEl>
                                              <a:dgm id="{0BF90992-13DA-4769-9009-537D71B1376B}"/>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graphicEl>
                                              <a:dgm id="{8FB02448-FEF6-4732-BD58-10A71C4BB947}"/>
                                            </p:graphicEl>
                                          </p:spTgt>
                                        </p:tgtEl>
                                        <p:attrNameLst>
                                          <p:attrName>style.visibility</p:attrName>
                                        </p:attrNameLst>
                                      </p:cBhvr>
                                      <p:to>
                                        <p:strVal val="visible"/>
                                      </p:to>
                                    </p:set>
                                    <p:animEffect transition="in" filter="fade">
                                      <p:cBhvr>
                                        <p:cTn id="11" dur="500"/>
                                        <p:tgtEl>
                                          <p:spTgt spid="6">
                                            <p:graphicEl>
                                              <a:dgm id="{8FB02448-FEF6-4732-BD58-10A71C4BB947}"/>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graphicEl>
                                              <a:dgm id="{018D1D19-8951-4A8B-B2DA-AD260D9D6959}"/>
                                            </p:graphicEl>
                                          </p:spTgt>
                                        </p:tgtEl>
                                        <p:attrNameLst>
                                          <p:attrName>style.visibility</p:attrName>
                                        </p:attrNameLst>
                                      </p:cBhvr>
                                      <p:to>
                                        <p:strVal val="visible"/>
                                      </p:to>
                                    </p:set>
                                    <p:animEffect transition="in" filter="fade">
                                      <p:cBhvr>
                                        <p:cTn id="15" dur="500"/>
                                        <p:tgtEl>
                                          <p:spTgt spid="6">
                                            <p:graphicEl>
                                              <a:dgm id="{018D1D19-8951-4A8B-B2DA-AD260D9D695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graphicEl>
                                              <a:dgm id="{F1175B49-6EB5-42A2-93F9-29ECB8685C28}"/>
                                            </p:graphicEl>
                                          </p:spTgt>
                                        </p:tgtEl>
                                        <p:attrNameLst>
                                          <p:attrName>style.visibility</p:attrName>
                                        </p:attrNameLst>
                                      </p:cBhvr>
                                      <p:to>
                                        <p:strVal val="visible"/>
                                      </p:to>
                                    </p:set>
                                    <p:animEffect transition="in" filter="fade">
                                      <p:cBhvr>
                                        <p:cTn id="19" dur="500"/>
                                        <p:tgtEl>
                                          <p:spTgt spid="6">
                                            <p:graphicEl>
                                              <a:dgm id="{F1175B49-6EB5-42A2-93F9-29ECB8685C28}"/>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
                                            <p:graphicEl>
                                              <a:dgm id="{8906E809-424D-469C-B1A2-21CB4C916A0F}"/>
                                            </p:graphicEl>
                                          </p:spTgt>
                                        </p:tgtEl>
                                        <p:attrNameLst>
                                          <p:attrName>style.visibility</p:attrName>
                                        </p:attrNameLst>
                                      </p:cBhvr>
                                      <p:to>
                                        <p:strVal val="visible"/>
                                      </p:to>
                                    </p:set>
                                    <p:animEffect transition="in" filter="fade">
                                      <p:cBhvr>
                                        <p:cTn id="23" dur="500"/>
                                        <p:tgtEl>
                                          <p:spTgt spid="6">
                                            <p:graphicEl>
                                              <a:dgm id="{8906E809-424D-469C-B1A2-21CB4C916A0F}"/>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graphicEl>
                                              <a:dgm id="{A9AF23F4-913A-4680-A9A5-20820F66B5FD}"/>
                                            </p:graphicEl>
                                          </p:spTgt>
                                        </p:tgtEl>
                                        <p:attrNameLst>
                                          <p:attrName>style.visibility</p:attrName>
                                        </p:attrNameLst>
                                      </p:cBhvr>
                                      <p:to>
                                        <p:strVal val="visible"/>
                                      </p:to>
                                    </p:set>
                                    <p:animEffect transition="in" filter="fade">
                                      <p:cBhvr>
                                        <p:cTn id="27" dur="500"/>
                                        <p:tgtEl>
                                          <p:spTgt spid="6">
                                            <p:graphicEl>
                                              <a:dgm id="{A9AF23F4-913A-4680-A9A5-20820F66B5FD}"/>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6">
                                            <p:graphicEl>
                                              <a:dgm id="{05A700D6-76F4-4EEC-912D-320D6BC1A9FE}"/>
                                            </p:graphicEl>
                                          </p:spTgt>
                                        </p:tgtEl>
                                        <p:attrNameLst>
                                          <p:attrName>style.visibility</p:attrName>
                                        </p:attrNameLst>
                                      </p:cBhvr>
                                      <p:to>
                                        <p:strVal val="visible"/>
                                      </p:to>
                                    </p:set>
                                    <p:animEffect transition="in" filter="fade">
                                      <p:cBhvr>
                                        <p:cTn id="31" dur="500"/>
                                        <p:tgtEl>
                                          <p:spTgt spid="6">
                                            <p:graphicEl>
                                              <a:dgm id="{05A700D6-76F4-4EEC-912D-320D6BC1A9FE}"/>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6">
                                            <p:graphicEl>
                                              <a:dgm id="{68086081-7A85-4D25-8F58-0B7F1DD345B4}"/>
                                            </p:graphicEl>
                                          </p:spTgt>
                                        </p:tgtEl>
                                        <p:attrNameLst>
                                          <p:attrName>style.visibility</p:attrName>
                                        </p:attrNameLst>
                                      </p:cBhvr>
                                      <p:to>
                                        <p:strVal val="visible"/>
                                      </p:to>
                                    </p:set>
                                    <p:animEffect transition="in" filter="fade">
                                      <p:cBhvr>
                                        <p:cTn id="35" dur="500"/>
                                        <p:tgtEl>
                                          <p:spTgt spid="6">
                                            <p:graphicEl>
                                              <a:dgm id="{68086081-7A85-4D25-8F58-0B7F1DD345B4}"/>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6">
                                            <p:graphicEl>
                                              <a:dgm id="{56D03D8E-9E35-4AEF-A972-64AF1A9629F0}"/>
                                            </p:graphicEl>
                                          </p:spTgt>
                                        </p:tgtEl>
                                        <p:attrNameLst>
                                          <p:attrName>style.visibility</p:attrName>
                                        </p:attrNameLst>
                                      </p:cBhvr>
                                      <p:to>
                                        <p:strVal val="visible"/>
                                      </p:to>
                                    </p:set>
                                    <p:animEffect transition="in" filter="fade">
                                      <p:cBhvr>
                                        <p:cTn id="39" dur="500"/>
                                        <p:tgtEl>
                                          <p:spTgt spid="6">
                                            <p:graphicEl>
                                              <a:dgm id="{56D03D8E-9E35-4AEF-A972-64AF1A9629F0}"/>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6">
                                            <p:graphicEl>
                                              <a:dgm id="{6586EBDA-23EB-4183-AA10-3CA068B57242}"/>
                                            </p:graphicEl>
                                          </p:spTgt>
                                        </p:tgtEl>
                                        <p:attrNameLst>
                                          <p:attrName>style.visibility</p:attrName>
                                        </p:attrNameLst>
                                      </p:cBhvr>
                                      <p:to>
                                        <p:strVal val="visible"/>
                                      </p:to>
                                    </p:set>
                                    <p:animEffect transition="in" filter="fade">
                                      <p:cBhvr>
                                        <p:cTn id="43" dur="500"/>
                                        <p:tgtEl>
                                          <p:spTgt spid="6">
                                            <p:graphicEl>
                                              <a:dgm id="{6586EBDA-23EB-4183-AA10-3CA068B57242}"/>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graphicEl>
                                              <a:dgm id="{6778C074-F269-4A90-AE65-D75A65AD0F3A}"/>
                                            </p:graphicEl>
                                          </p:spTgt>
                                        </p:tgtEl>
                                        <p:attrNameLst>
                                          <p:attrName>style.visibility</p:attrName>
                                        </p:attrNameLst>
                                      </p:cBhvr>
                                      <p:to>
                                        <p:strVal val="visible"/>
                                      </p:to>
                                    </p:set>
                                    <p:animEffect transition="in" filter="fade">
                                      <p:cBhvr>
                                        <p:cTn id="47" dur="500"/>
                                        <p:tgtEl>
                                          <p:spTgt spid="6">
                                            <p:graphicEl>
                                              <a:dgm id="{6778C074-F269-4A90-AE65-D75A65AD0F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2789682" y="4440664"/>
            <a:ext cx="4013168" cy="93236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2300" dirty="0">
                <a:gradFill>
                  <a:gsLst>
                    <a:gs pos="0">
                      <a:srgbClr val="FFFFFF"/>
                    </a:gs>
                    <a:gs pos="100000">
                      <a:srgbClr val="FFFFFF"/>
                    </a:gs>
                  </a:gsLst>
                  <a:lin ang="5400000" scaled="0"/>
                </a:gradFill>
              </a:rPr>
              <a:t>SPF</a:t>
            </a:r>
          </a:p>
        </p:txBody>
      </p:sp>
      <p:sp>
        <p:nvSpPr>
          <p:cNvPr id="2" name="Title 1"/>
          <p:cNvSpPr>
            <a:spLocks noGrp="1"/>
          </p:cNvSpPr>
          <p:nvPr>
            <p:ph type="title"/>
          </p:nvPr>
        </p:nvSpPr>
        <p:spPr/>
        <p:txBody>
          <a:bodyPr/>
          <a:lstStyle/>
          <a:p>
            <a:r>
              <a:rPr lang="en-US" dirty="0" smtClean="0"/>
              <a:t>Configuring IaaS for Windows Azure Pack</a:t>
            </a:r>
            <a:endParaRPr lang="en-US" dirty="0"/>
          </a:p>
        </p:txBody>
      </p:sp>
      <p:sp>
        <p:nvSpPr>
          <p:cNvPr id="9" name="TextBox 8"/>
          <p:cNvSpPr txBox="1"/>
          <p:nvPr/>
        </p:nvSpPr>
        <p:spPr>
          <a:xfrm>
            <a:off x="2789682" y="1738182"/>
            <a:ext cx="711428" cy="207749"/>
          </a:xfrm>
          <a:prstGeom prst="rect">
            <a:avLst/>
          </a:prstGeom>
          <a:noFill/>
          <a:ln>
            <a:noFill/>
          </a:ln>
        </p:spPr>
        <p:txBody>
          <a:bodyPr wrap="square" lIns="0" tIns="0" rIns="0" bIns="0" rtlCol="0">
            <a:spAutoFit/>
          </a:bodyPr>
          <a:lstStyle/>
          <a:p>
            <a:pPr>
              <a:lnSpc>
                <a:spcPct val="90000"/>
              </a:lnSpc>
              <a:spcBef>
                <a:spcPct val="20000"/>
              </a:spcBef>
              <a:buSzPct val="80000"/>
            </a:pPr>
            <a:r>
              <a:rPr lang="en-US" sz="1500" dirty="0">
                <a:solidFill>
                  <a:srgbClr val="505050"/>
                </a:solidFill>
              </a:rPr>
              <a:t>Admin</a:t>
            </a:r>
          </a:p>
        </p:txBody>
      </p:sp>
      <p:sp>
        <p:nvSpPr>
          <p:cNvPr id="10" name="TextBox 9"/>
          <p:cNvSpPr txBox="1"/>
          <p:nvPr/>
        </p:nvSpPr>
        <p:spPr>
          <a:xfrm>
            <a:off x="4870222" y="1738182"/>
            <a:ext cx="563680" cy="207749"/>
          </a:xfrm>
          <a:prstGeom prst="rect">
            <a:avLst/>
          </a:prstGeom>
          <a:noFill/>
          <a:ln>
            <a:noFill/>
          </a:ln>
        </p:spPr>
        <p:txBody>
          <a:bodyPr wrap="none" lIns="0" tIns="0" rIns="0" bIns="0" rtlCol="0">
            <a:spAutoFit/>
          </a:bodyPr>
          <a:lstStyle/>
          <a:p>
            <a:pPr>
              <a:lnSpc>
                <a:spcPct val="90000"/>
              </a:lnSpc>
              <a:spcBef>
                <a:spcPct val="20000"/>
              </a:spcBef>
              <a:buSzPct val="80000"/>
            </a:pPr>
            <a:r>
              <a:rPr lang="en-US" sz="1500" dirty="0">
                <a:solidFill>
                  <a:srgbClr val="505050"/>
                </a:solidFill>
              </a:rPr>
              <a:t>Tenant</a:t>
            </a:r>
          </a:p>
        </p:txBody>
      </p:sp>
      <p:sp>
        <p:nvSpPr>
          <p:cNvPr id="16" name="Can 15"/>
          <p:cNvSpPr/>
          <p:nvPr/>
        </p:nvSpPr>
        <p:spPr bwMode="auto">
          <a:xfrm>
            <a:off x="610355" y="3172859"/>
            <a:ext cx="1343143" cy="811916"/>
          </a:xfrm>
          <a:prstGeom prst="can">
            <a:avLst/>
          </a:prstGeom>
          <a:solidFill>
            <a:srgbClr val="B4009E"/>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296" tIns="62149" rIns="124296" bIns="62149" numCol="1" rtlCol="0" anchor="ctr" anchorCtr="0" compatLnSpc="1">
            <a:prstTxWarp prst="textNoShape">
              <a:avLst/>
            </a:prstTxWarp>
          </a:bodyPr>
          <a:lstStyle/>
          <a:p>
            <a:pPr algn="ctr" defTabSz="1242601" fontAlgn="base">
              <a:spcBef>
                <a:spcPct val="0"/>
              </a:spcBef>
              <a:spcAft>
                <a:spcPct val="0"/>
              </a:spcAft>
            </a:pPr>
            <a:r>
              <a:rPr lang="en-US" sz="1300" dirty="0">
                <a:solidFill>
                  <a:srgbClr val="FFFFFF"/>
                </a:solidFill>
              </a:rPr>
              <a:t>Plans</a:t>
            </a:r>
          </a:p>
          <a:p>
            <a:pPr algn="ctr" defTabSz="1242601" fontAlgn="base">
              <a:spcBef>
                <a:spcPct val="0"/>
              </a:spcBef>
              <a:spcAft>
                <a:spcPct val="0"/>
              </a:spcAft>
            </a:pPr>
            <a:r>
              <a:rPr lang="en-US" sz="1300" dirty="0" smtClean="0">
                <a:solidFill>
                  <a:srgbClr val="FFFFFF"/>
                </a:solidFill>
              </a:rPr>
              <a:t>Subscriptions</a:t>
            </a:r>
            <a:endParaRPr lang="en-US" sz="1300" dirty="0">
              <a:solidFill>
                <a:srgbClr val="FFFFFF"/>
              </a:solidFill>
            </a:endParaRPr>
          </a:p>
        </p:txBody>
      </p:sp>
      <p:sp>
        <p:nvSpPr>
          <p:cNvPr id="17" name="Can 16"/>
          <p:cNvSpPr/>
          <p:nvPr/>
        </p:nvSpPr>
        <p:spPr bwMode="auto">
          <a:xfrm>
            <a:off x="610355" y="4516253"/>
            <a:ext cx="1343143" cy="776705"/>
          </a:xfrm>
          <a:prstGeom prst="can">
            <a:avLst/>
          </a:prstGeom>
          <a:solidFill>
            <a:schemeClr val="accent1"/>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96" tIns="62149" rIns="124296" bIns="62149" numCol="1" rtlCol="0" anchor="ctr" anchorCtr="0" compatLnSpc="1">
            <a:prstTxWarp prst="textNoShape">
              <a:avLst/>
            </a:prstTxWarp>
          </a:bodyPr>
          <a:lstStyle/>
          <a:p>
            <a:pPr algn="ctr" defTabSz="1242601" fontAlgn="base">
              <a:spcBef>
                <a:spcPct val="0"/>
              </a:spcBef>
              <a:spcAft>
                <a:spcPct val="0"/>
              </a:spcAft>
            </a:pPr>
            <a:endParaRPr lang="en-US" sz="1600" dirty="0" smtClean="0">
              <a:solidFill>
                <a:srgbClr val="FFFFFF"/>
              </a:solidFill>
            </a:endParaRPr>
          </a:p>
          <a:p>
            <a:pPr algn="ctr" defTabSz="1242601" fontAlgn="base">
              <a:spcBef>
                <a:spcPct val="0"/>
              </a:spcBef>
              <a:spcAft>
                <a:spcPct val="0"/>
              </a:spcAft>
            </a:pPr>
            <a:r>
              <a:rPr lang="en-US" sz="1300" dirty="0" smtClean="0">
                <a:solidFill>
                  <a:srgbClr val="FFFFFF"/>
                </a:solidFill>
              </a:rPr>
              <a:t>Offers</a:t>
            </a:r>
            <a:endParaRPr lang="en-US" sz="1300" dirty="0">
              <a:solidFill>
                <a:srgbClr val="FFFFFF"/>
              </a:solidFill>
            </a:endParaRPr>
          </a:p>
          <a:p>
            <a:pPr algn="ctr" defTabSz="1242601" fontAlgn="base">
              <a:spcBef>
                <a:spcPct val="0"/>
              </a:spcBef>
              <a:spcAft>
                <a:spcPct val="0"/>
              </a:spcAft>
            </a:pPr>
            <a:r>
              <a:rPr lang="en-US" sz="1300" dirty="0">
                <a:solidFill>
                  <a:srgbClr val="FFFFFF"/>
                </a:solidFill>
              </a:rPr>
              <a:t>Stamps</a:t>
            </a:r>
          </a:p>
          <a:p>
            <a:pPr algn="ctr" defTabSz="1242601" fontAlgn="base">
              <a:spcBef>
                <a:spcPct val="0"/>
              </a:spcBef>
              <a:spcAft>
                <a:spcPct val="0"/>
              </a:spcAft>
            </a:pPr>
            <a:r>
              <a:rPr lang="en-US" sz="1300" dirty="0">
                <a:solidFill>
                  <a:srgbClr val="FFFFFF"/>
                </a:solidFill>
              </a:rPr>
              <a:t>User Roles</a:t>
            </a:r>
          </a:p>
          <a:p>
            <a:pPr algn="ctr" defTabSz="1242601" fontAlgn="base">
              <a:spcBef>
                <a:spcPct val="0"/>
              </a:spcBef>
              <a:spcAft>
                <a:spcPct val="0"/>
              </a:spcAft>
            </a:pPr>
            <a:endParaRPr lang="en-US" sz="1600" dirty="0">
              <a:solidFill>
                <a:srgbClr val="FFFFFF"/>
              </a:solidFill>
            </a:endParaRPr>
          </a:p>
        </p:txBody>
      </p:sp>
      <p:sp>
        <p:nvSpPr>
          <p:cNvPr id="22" name="Rounded Rectangle 21"/>
          <p:cNvSpPr/>
          <p:nvPr/>
        </p:nvSpPr>
        <p:spPr bwMode="auto">
          <a:xfrm>
            <a:off x="5735176" y="4602758"/>
            <a:ext cx="784044" cy="387597"/>
          </a:xfrm>
          <a:prstGeom prst="roundRect">
            <a:avLst/>
          </a:prstGeom>
          <a:solidFill>
            <a:schemeClr val="accent4">
              <a:lumMod val="40000"/>
              <a:lumOff val="6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endParaRPr lang="en-US" sz="1000" dirty="0">
              <a:solidFill>
                <a:srgbClr val="505050">
                  <a:lumMod val="50000"/>
                </a:srgbClr>
              </a:solidFill>
            </a:endParaRPr>
          </a:p>
        </p:txBody>
      </p:sp>
      <p:sp>
        <p:nvSpPr>
          <p:cNvPr id="24" name="Rounded Rectangle 23"/>
          <p:cNvSpPr/>
          <p:nvPr/>
        </p:nvSpPr>
        <p:spPr bwMode="auto">
          <a:xfrm>
            <a:off x="5815176" y="4713161"/>
            <a:ext cx="784044" cy="387597"/>
          </a:xfrm>
          <a:prstGeom prst="roundRect">
            <a:avLst/>
          </a:prstGeom>
          <a:solidFill>
            <a:schemeClr val="accent4">
              <a:lumMod val="40000"/>
              <a:lumOff val="6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endParaRPr lang="en-US" sz="1000" dirty="0">
              <a:solidFill>
                <a:srgbClr val="505050">
                  <a:lumMod val="50000"/>
                </a:srgbClr>
              </a:solidFill>
            </a:endParaRPr>
          </a:p>
        </p:txBody>
      </p:sp>
      <p:sp>
        <p:nvSpPr>
          <p:cNvPr id="25" name="Rounded Rectangle 24"/>
          <p:cNvSpPr/>
          <p:nvPr/>
        </p:nvSpPr>
        <p:spPr bwMode="auto">
          <a:xfrm>
            <a:off x="5892380" y="4853424"/>
            <a:ext cx="784044" cy="387597"/>
          </a:xfrm>
          <a:prstGeom prst="roundRect">
            <a:avLst/>
          </a:prstGeom>
          <a:solidFill>
            <a:schemeClr val="accent4">
              <a:lumMod val="40000"/>
              <a:lumOff val="6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1000" dirty="0">
                <a:solidFill>
                  <a:srgbClr val="505050">
                    <a:lumMod val="50000"/>
                  </a:srgbClr>
                </a:solidFill>
              </a:rPr>
              <a:t>Offer</a:t>
            </a:r>
          </a:p>
        </p:txBody>
      </p:sp>
      <p:sp>
        <p:nvSpPr>
          <p:cNvPr id="37" name="Decagon 36"/>
          <p:cNvSpPr/>
          <p:nvPr/>
        </p:nvSpPr>
        <p:spPr bwMode="auto">
          <a:xfrm>
            <a:off x="2831335" y="5882632"/>
            <a:ext cx="312494" cy="310868"/>
          </a:xfrm>
          <a:prstGeom prst="decagon">
            <a:avLst/>
          </a:prstGeom>
          <a:noFill/>
          <a:ln w="28575">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24296" tIns="62149" rIns="124296" bIns="62149" numCol="1" rtlCol="0" anchor="ctr" anchorCtr="0" compatLnSpc="1">
            <a:prstTxWarp prst="textNoShape">
              <a:avLst/>
            </a:prstTxWarp>
          </a:bodyPr>
          <a:lstStyle/>
          <a:p>
            <a:pPr algn="ctr" defTabSz="1242601" fontAlgn="base">
              <a:spcBef>
                <a:spcPct val="0"/>
              </a:spcBef>
              <a:spcAft>
                <a:spcPct val="0"/>
              </a:spcAft>
            </a:pPr>
            <a:r>
              <a:rPr lang="en-US" sz="2100" dirty="0">
                <a:solidFill>
                  <a:srgbClr val="505050"/>
                </a:solidFill>
              </a:rPr>
              <a:t>1</a:t>
            </a:r>
          </a:p>
        </p:txBody>
      </p:sp>
      <p:sp>
        <p:nvSpPr>
          <p:cNvPr id="38" name="Decagon 37"/>
          <p:cNvSpPr/>
          <p:nvPr/>
        </p:nvSpPr>
        <p:spPr bwMode="auto">
          <a:xfrm>
            <a:off x="2831335" y="6275478"/>
            <a:ext cx="312494" cy="310868"/>
          </a:xfrm>
          <a:prstGeom prst="decagon">
            <a:avLst/>
          </a:prstGeom>
          <a:noFill/>
          <a:ln w="28575">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24296" tIns="62149" rIns="124296" bIns="62149" numCol="1" rtlCol="0" anchor="ctr" anchorCtr="0" compatLnSpc="1">
            <a:prstTxWarp prst="textNoShape">
              <a:avLst/>
            </a:prstTxWarp>
          </a:bodyPr>
          <a:lstStyle/>
          <a:p>
            <a:pPr algn="ctr" defTabSz="1242601" fontAlgn="base">
              <a:spcBef>
                <a:spcPct val="0"/>
              </a:spcBef>
              <a:spcAft>
                <a:spcPct val="0"/>
              </a:spcAft>
            </a:pPr>
            <a:r>
              <a:rPr lang="en-US" sz="2100" dirty="0">
                <a:solidFill>
                  <a:srgbClr val="505050"/>
                </a:solidFill>
              </a:rPr>
              <a:t>2</a:t>
            </a:r>
          </a:p>
        </p:txBody>
      </p:sp>
      <p:sp>
        <p:nvSpPr>
          <p:cNvPr id="42" name="Decagon 41"/>
          <p:cNvSpPr/>
          <p:nvPr/>
        </p:nvSpPr>
        <p:spPr bwMode="auto">
          <a:xfrm>
            <a:off x="2404587" y="4722795"/>
            <a:ext cx="312494" cy="310868"/>
          </a:xfrm>
          <a:prstGeom prst="decagon">
            <a:avLst/>
          </a:prstGeom>
          <a:noFill/>
          <a:ln w="28575">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24296" tIns="62149" rIns="124296" bIns="62149" numCol="1" rtlCol="0" anchor="ctr" anchorCtr="0" compatLnSpc="1">
            <a:prstTxWarp prst="textNoShape">
              <a:avLst/>
            </a:prstTxWarp>
          </a:bodyPr>
          <a:lstStyle/>
          <a:p>
            <a:pPr algn="ctr" defTabSz="1242601" fontAlgn="base">
              <a:spcBef>
                <a:spcPct val="0"/>
              </a:spcBef>
              <a:spcAft>
                <a:spcPct val="0"/>
              </a:spcAft>
            </a:pPr>
            <a:r>
              <a:rPr lang="en-US" sz="2100" dirty="0">
                <a:solidFill>
                  <a:srgbClr val="505050"/>
                </a:solidFill>
              </a:rPr>
              <a:t>3</a:t>
            </a:r>
          </a:p>
        </p:txBody>
      </p:sp>
      <p:sp>
        <p:nvSpPr>
          <p:cNvPr id="43" name="Decagon 42"/>
          <p:cNvSpPr/>
          <p:nvPr/>
        </p:nvSpPr>
        <p:spPr bwMode="auto">
          <a:xfrm>
            <a:off x="2400988" y="2153851"/>
            <a:ext cx="312494" cy="310868"/>
          </a:xfrm>
          <a:prstGeom prst="decagon">
            <a:avLst/>
          </a:prstGeom>
          <a:noFill/>
          <a:ln w="28575">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24296" tIns="62149" rIns="124296" bIns="62149" numCol="1" rtlCol="0" anchor="ctr" anchorCtr="0" compatLnSpc="1">
            <a:prstTxWarp prst="textNoShape">
              <a:avLst/>
            </a:prstTxWarp>
          </a:bodyPr>
          <a:lstStyle/>
          <a:p>
            <a:pPr algn="ctr" defTabSz="1242601" fontAlgn="base">
              <a:spcBef>
                <a:spcPct val="0"/>
              </a:spcBef>
              <a:spcAft>
                <a:spcPct val="0"/>
              </a:spcAft>
            </a:pPr>
            <a:r>
              <a:rPr lang="en-US" sz="2100" dirty="0">
                <a:solidFill>
                  <a:srgbClr val="505050"/>
                </a:solidFill>
              </a:rPr>
              <a:t>4</a:t>
            </a:r>
          </a:p>
        </p:txBody>
      </p:sp>
      <p:sp>
        <p:nvSpPr>
          <p:cNvPr id="44" name="Decagon 43"/>
          <p:cNvSpPr/>
          <p:nvPr/>
        </p:nvSpPr>
        <p:spPr bwMode="auto">
          <a:xfrm>
            <a:off x="2400988" y="2552283"/>
            <a:ext cx="312494" cy="310868"/>
          </a:xfrm>
          <a:prstGeom prst="decagon">
            <a:avLst/>
          </a:prstGeom>
          <a:noFill/>
          <a:ln w="28575">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24296" tIns="62149" rIns="124296" bIns="62149" numCol="1" rtlCol="0" anchor="ctr" anchorCtr="0" compatLnSpc="1">
            <a:prstTxWarp prst="textNoShape">
              <a:avLst/>
            </a:prstTxWarp>
          </a:bodyPr>
          <a:lstStyle/>
          <a:p>
            <a:pPr algn="ctr" defTabSz="1242601" fontAlgn="base">
              <a:spcBef>
                <a:spcPct val="0"/>
              </a:spcBef>
              <a:spcAft>
                <a:spcPct val="0"/>
              </a:spcAft>
            </a:pPr>
            <a:r>
              <a:rPr lang="en-US" sz="2100" dirty="0">
                <a:solidFill>
                  <a:srgbClr val="505050"/>
                </a:solidFill>
              </a:rPr>
              <a:t>5</a:t>
            </a:r>
          </a:p>
        </p:txBody>
      </p:sp>
      <p:sp>
        <p:nvSpPr>
          <p:cNvPr id="45" name="Decagon 44"/>
          <p:cNvSpPr/>
          <p:nvPr/>
        </p:nvSpPr>
        <p:spPr bwMode="auto">
          <a:xfrm>
            <a:off x="6868162" y="2309285"/>
            <a:ext cx="312494" cy="310868"/>
          </a:xfrm>
          <a:prstGeom prst="decagon">
            <a:avLst/>
          </a:prstGeom>
          <a:noFill/>
          <a:ln w="28575">
            <a:solidFill>
              <a:schemeClr val="tx1"/>
            </a:solid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24296" tIns="62149" rIns="124296" bIns="62149" numCol="1" rtlCol="0" anchor="ctr" anchorCtr="0" compatLnSpc="1">
            <a:prstTxWarp prst="textNoShape">
              <a:avLst/>
            </a:prstTxWarp>
          </a:bodyPr>
          <a:lstStyle/>
          <a:p>
            <a:pPr algn="ctr" defTabSz="1242601" fontAlgn="base">
              <a:spcBef>
                <a:spcPct val="0"/>
              </a:spcBef>
              <a:spcAft>
                <a:spcPct val="0"/>
              </a:spcAft>
            </a:pPr>
            <a:r>
              <a:rPr lang="en-US" sz="2100" dirty="0">
                <a:solidFill>
                  <a:srgbClr val="505050"/>
                </a:solidFill>
              </a:rPr>
              <a:t>6</a:t>
            </a:r>
          </a:p>
        </p:txBody>
      </p:sp>
      <p:sp>
        <p:nvSpPr>
          <p:cNvPr id="41" name="Rectangle 40"/>
          <p:cNvSpPr/>
          <p:nvPr/>
        </p:nvSpPr>
        <p:spPr bwMode="auto">
          <a:xfrm>
            <a:off x="3689113" y="5790185"/>
            <a:ext cx="2457650" cy="932361"/>
          </a:xfrm>
          <a:prstGeom prst="rect">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2300" dirty="0">
                <a:gradFill>
                  <a:gsLst>
                    <a:gs pos="0">
                      <a:srgbClr val="FFFFFF"/>
                    </a:gs>
                    <a:gs pos="100000">
                      <a:srgbClr val="FFFFFF"/>
                    </a:gs>
                  </a:gsLst>
                  <a:lin ang="5400000" scaled="0"/>
                </a:gradFill>
              </a:rPr>
              <a:t>VMM</a:t>
            </a:r>
          </a:p>
        </p:txBody>
      </p:sp>
      <p:sp>
        <p:nvSpPr>
          <p:cNvPr id="48" name="Rectangle 47"/>
          <p:cNvSpPr/>
          <p:nvPr/>
        </p:nvSpPr>
        <p:spPr bwMode="auto">
          <a:xfrm>
            <a:off x="2789682" y="3105319"/>
            <a:ext cx="4013168" cy="932361"/>
          </a:xfrm>
          <a:prstGeom prst="rect">
            <a:avLst/>
          </a:prstGeom>
          <a:solidFill>
            <a:srgbClr val="B4009E"/>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285" tIns="62144" rIns="124285" bIns="62144" numCol="1" rtlCol="0" anchor="ctr" anchorCtr="0" compatLnSpc="1">
            <a:prstTxWarp prst="textNoShape">
              <a:avLst/>
            </a:prstTxWarp>
          </a:bodyPr>
          <a:lstStyle/>
          <a:p>
            <a:pPr defTabSz="1242508" fontAlgn="base">
              <a:spcBef>
                <a:spcPct val="0"/>
              </a:spcBef>
              <a:spcAft>
                <a:spcPct val="0"/>
              </a:spcAft>
            </a:pPr>
            <a:r>
              <a:rPr lang="en-US" sz="2300" dirty="0">
                <a:gradFill>
                  <a:gsLst>
                    <a:gs pos="0">
                      <a:srgbClr val="FFFFFF"/>
                    </a:gs>
                    <a:gs pos="100000">
                      <a:srgbClr val="FFFFFF"/>
                    </a:gs>
                  </a:gsLst>
                  <a:lin ang="5400000" scaled="0"/>
                </a:gradFill>
              </a:rPr>
              <a:t>Service </a:t>
            </a:r>
            <a:r>
              <a:rPr lang="en-US" sz="2300" dirty="0" smtClean="0">
                <a:gradFill>
                  <a:gsLst>
                    <a:gs pos="0">
                      <a:srgbClr val="FFFFFF"/>
                    </a:gs>
                    <a:gs pos="100000">
                      <a:srgbClr val="FFFFFF"/>
                    </a:gs>
                  </a:gsLst>
                  <a:lin ang="5400000" scaled="0"/>
                </a:gradFill>
              </a:rPr>
              <a:t>Management</a:t>
            </a:r>
          </a:p>
          <a:p>
            <a:pPr defTabSz="1242508" fontAlgn="base">
              <a:spcBef>
                <a:spcPct val="0"/>
              </a:spcBef>
              <a:spcAft>
                <a:spcPct val="0"/>
              </a:spcAft>
            </a:pPr>
            <a:r>
              <a:rPr lang="en-US" sz="2300" dirty="0" smtClean="0">
                <a:gradFill>
                  <a:gsLst>
                    <a:gs pos="0">
                      <a:srgbClr val="FFFFFF"/>
                    </a:gs>
                    <a:gs pos="100000">
                      <a:srgbClr val="FFFFFF"/>
                    </a:gs>
                  </a:gsLst>
                  <a:lin ang="5400000" scaled="0"/>
                </a:gradFill>
              </a:rPr>
              <a:t>API</a:t>
            </a:r>
            <a:endParaRPr lang="en-US" sz="2300" dirty="0">
              <a:gradFill>
                <a:gsLst>
                  <a:gs pos="0">
                    <a:srgbClr val="FFFFFF"/>
                  </a:gs>
                  <a:gs pos="100000">
                    <a:srgbClr val="FFFFFF"/>
                  </a:gs>
                </a:gsLst>
                <a:lin ang="5400000" scaled="0"/>
              </a:gradFill>
            </a:endParaRPr>
          </a:p>
        </p:txBody>
      </p:sp>
      <p:sp>
        <p:nvSpPr>
          <p:cNvPr id="51" name="Rectangle 50"/>
          <p:cNvSpPr/>
          <p:nvPr/>
        </p:nvSpPr>
        <p:spPr bwMode="auto">
          <a:xfrm>
            <a:off x="3500161" y="5964732"/>
            <a:ext cx="2447879" cy="932361"/>
          </a:xfrm>
          <a:prstGeom prst="rect">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2300" dirty="0">
                <a:gradFill>
                  <a:gsLst>
                    <a:gs pos="0">
                      <a:srgbClr val="FFFFFF"/>
                    </a:gs>
                    <a:gs pos="100000">
                      <a:srgbClr val="FFFFFF"/>
                    </a:gs>
                  </a:gsLst>
                  <a:lin ang="5400000" scaled="0"/>
                </a:gradFill>
              </a:rPr>
              <a:t>VMM</a:t>
            </a:r>
          </a:p>
        </p:txBody>
      </p:sp>
      <p:sp>
        <p:nvSpPr>
          <p:cNvPr id="53" name="Rectangle 52"/>
          <p:cNvSpPr/>
          <p:nvPr/>
        </p:nvSpPr>
        <p:spPr bwMode="auto">
          <a:xfrm>
            <a:off x="2789682" y="2028514"/>
            <a:ext cx="1928140" cy="975204"/>
          </a:xfrm>
          <a:prstGeom prst="rect">
            <a:avLst/>
          </a:prstGeom>
          <a:solidFill>
            <a:srgbClr val="B4009E"/>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285" tIns="62144" rIns="124285" bIns="62144" numCol="1" rtlCol="0" anchor="ctr" anchorCtr="0" compatLnSpc="1">
            <a:prstTxWarp prst="textNoShape">
              <a:avLst/>
            </a:prstTxWarp>
          </a:bodyPr>
          <a:lstStyle/>
          <a:p>
            <a:pPr defTabSz="1242508" fontAlgn="base">
              <a:spcBef>
                <a:spcPct val="0"/>
              </a:spcBef>
              <a:spcAft>
                <a:spcPct val="0"/>
              </a:spcAft>
            </a:pPr>
            <a:r>
              <a:rPr lang="en-US" sz="2300" dirty="0" smtClean="0">
                <a:gradFill>
                  <a:gsLst>
                    <a:gs pos="0">
                      <a:srgbClr val="FFFFFF"/>
                    </a:gs>
                    <a:gs pos="100000">
                      <a:srgbClr val="FFFFFF"/>
                    </a:gs>
                  </a:gsLst>
                  <a:lin ang="5400000" scaled="0"/>
                </a:gradFill>
              </a:rPr>
              <a:t>Admin</a:t>
            </a:r>
          </a:p>
          <a:p>
            <a:pPr defTabSz="1242508" fontAlgn="base">
              <a:spcBef>
                <a:spcPct val="0"/>
              </a:spcBef>
              <a:spcAft>
                <a:spcPct val="0"/>
              </a:spcAft>
            </a:pPr>
            <a:r>
              <a:rPr lang="en-US" sz="2300" dirty="0" smtClean="0">
                <a:gradFill>
                  <a:gsLst>
                    <a:gs pos="0">
                      <a:srgbClr val="FFFFFF"/>
                    </a:gs>
                    <a:gs pos="100000">
                      <a:srgbClr val="FFFFFF"/>
                    </a:gs>
                  </a:gsLst>
                  <a:lin ang="5400000" scaled="0"/>
                </a:gradFill>
              </a:rPr>
              <a:t>Portal</a:t>
            </a:r>
            <a:endParaRPr lang="en-US" sz="2300" dirty="0">
              <a:gradFill>
                <a:gsLst>
                  <a:gs pos="0">
                    <a:srgbClr val="FFFFFF"/>
                  </a:gs>
                  <a:gs pos="100000">
                    <a:srgbClr val="FFFFFF"/>
                  </a:gs>
                </a:gsLst>
                <a:lin ang="5400000" scaled="0"/>
              </a:gradFill>
            </a:endParaRPr>
          </a:p>
        </p:txBody>
      </p:sp>
      <p:sp>
        <p:nvSpPr>
          <p:cNvPr id="54" name="Rectangle 53"/>
          <p:cNvSpPr/>
          <p:nvPr/>
        </p:nvSpPr>
        <p:spPr bwMode="auto">
          <a:xfrm>
            <a:off x="4870222" y="2028514"/>
            <a:ext cx="1932628" cy="975204"/>
          </a:xfrm>
          <a:prstGeom prst="rect">
            <a:avLst/>
          </a:prstGeom>
          <a:solidFill>
            <a:srgbClr val="B4009E"/>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285" tIns="62144" rIns="124285" bIns="62144" numCol="1" rtlCol="0" anchor="ctr" anchorCtr="0" compatLnSpc="1">
            <a:prstTxWarp prst="textNoShape">
              <a:avLst/>
            </a:prstTxWarp>
          </a:bodyPr>
          <a:lstStyle/>
          <a:p>
            <a:pPr defTabSz="1242508" fontAlgn="base">
              <a:spcBef>
                <a:spcPct val="0"/>
              </a:spcBef>
              <a:spcAft>
                <a:spcPct val="0"/>
              </a:spcAft>
            </a:pPr>
            <a:r>
              <a:rPr lang="en-US" sz="2300" dirty="0" smtClean="0">
                <a:gradFill>
                  <a:gsLst>
                    <a:gs pos="0">
                      <a:srgbClr val="FFFFFF"/>
                    </a:gs>
                    <a:gs pos="100000">
                      <a:srgbClr val="FFFFFF"/>
                    </a:gs>
                  </a:gsLst>
                  <a:lin ang="5400000" scaled="0"/>
                </a:gradFill>
              </a:rPr>
              <a:t>Tenant</a:t>
            </a:r>
          </a:p>
          <a:p>
            <a:pPr defTabSz="1242508" fontAlgn="base">
              <a:spcBef>
                <a:spcPct val="0"/>
              </a:spcBef>
              <a:spcAft>
                <a:spcPct val="0"/>
              </a:spcAft>
            </a:pPr>
            <a:r>
              <a:rPr lang="en-US" sz="2300" dirty="0" smtClean="0">
                <a:gradFill>
                  <a:gsLst>
                    <a:gs pos="0">
                      <a:srgbClr val="FFFFFF"/>
                    </a:gs>
                    <a:gs pos="100000">
                      <a:srgbClr val="FFFFFF"/>
                    </a:gs>
                  </a:gsLst>
                  <a:lin ang="5400000" scaled="0"/>
                </a:gradFill>
              </a:rPr>
              <a:t>Portal</a:t>
            </a:r>
            <a:endParaRPr lang="en-US" sz="2300" dirty="0">
              <a:gradFill>
                <a:gsLst>
                  <a:gs pos="0">
                    <a:srgbClr val="FFFFFF"/>
                  </a:gs>
                  <a:gs pos="100000">
                    <a:srgbClr val="FFFFFF"/>
                  </a:gs>
                </a:gsLst>
                <a:lin ang="5400000" scaled="0"/>
              </a:gradFill>
            </a:endParaRPr>
          </a:p>
        </p:txBody>
      </p:sp>
      <p:cxnSp>
        <p:nvCxnSpPr>
          <p:cNvPr id="58" name="Straight Arrow Connector 57"/>
          <p:cNvCxnSpPr>
            <a:stCxn id="49" idx="0"/>
            <a:endCxn id="48" idx="2"/>
          </p:cNvCxnSpPr>
          <p:nvPr/>
        </p:nvCxnSpPr>
        <p:spPr>
          <a:xfrm flipV="1">
            <a:off x="4796266" y="4037680"/>
            <a:ext cx="0" cy="4029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Can 58"/>
          <p:cNvSpPr/>
          <p:nvPr/>
        </p:nvSpPr>
        <p:spPr bwMode="auto">
          <a:xfrm>
            <a:off x="610355" y="2105857"/>
            <a:ext cx="1343143" cy="811916"/>
          </a:xfrm>
          <a:prstGeom prst="can">
            <a:avLst/>
          </a:prstGeom>
          <a:solidFill>
            <a:srgbClr val="B4009E"/>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296" tIns="62149" rIns="124296" bIns="62149" numCol="1" rtlCol="0" anchor="ctr" anchorCtr="0" compatLnSpc="1">
            <a:prstTxWarp prst="textNoShape">
              <a:avLst/>
            </a:prstTxWarp>
          </a:bodyPr>
          <a:lstStyle/>
          <a:p>
            <a:pPr algn="ctr" defTabSz="1242601" fontAlgn="base">
              <a:spcBef>
                <a:spcPct val="0"/>
              </a:spcBef>
              <a:spcAft>
                <a:spcPct val="0"/>
              </a:spcAft>
            </a:pPr>
            <a:r>
              <a:rPr lang="en-US" sz="1300" dirty="0" smtClean="0">
                <a:solidFill>
                  <a:srgbClr val="FFFFFF"/>
                </a:solidFill>
              </a:rPr>
              <a:t>User Identities</a:t>
            </a:r>
            <a:endParaRPr lang="en-US" sz="1300" dirty="0">
              <a:solidFill>
                <a:srgbClr val="FFFFFF"/>
              </a:solidFill>
            </a:endParaRPr>
          </a:p>
        </p:txBody>
      </p:sp>
      <p:sp>
        <p:nvSpPr>
          <p:cNvPr id="66" name="Rectangle 65"/>
          <p:cNvSpPr/>
          <p:nvPr/>
        </p:nvSpPr>
        <p:spPr bwMode="auto">
          <a:xfrm>
            <a:off x="5735175" y="3188847"/>
            <a:ext cx="996429" cy="593444"/>
          </a:xfrm>
          <a:prstGeom prst="rect">
            <a:avLst/>
          </a:prstGeom>
          <a:solidFill>
            <a:srgbClr val="FFA7FF"/>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1000" dirty="0" smtClean="0">
                <a:solidFill>
                  <a:srgbClr val="505050">
                    <a:lumMod val="50000"/>
                  </a:srgbClr>
                </a:solidFill>
              </a:rPr>
              <a:t>Subscription</a:t>
            </a:r>
            <a:endParaRPr lang="en-US" sz="1000" dirty="0">
              <a:solidFill>
                <a:srgbClr val="505050">
                  <a:lumMod val="50000"/>
                </a:srgbClr>
              </a:solidFill>
            </a:endParaRPr>
          </a:p>
        </p:txBody>
      </p:sp>
      <p:sp>
        <p:nvSpPr>
          <p:cNvPr id="67" name="Folded Corner 66"/>
          <p:cNvSpPr/>
          <p:nvPr/>
        </p:nvSpPr>
        <p:spPr bwMode="auto">
          <a:xfrm>
            <a:off x="4125468" y="2058916"/>
            <a:ext cx="565571" cy="457200"/>
          </a:xfrm>
          <a:prstGeom prst="foldedCorner">
            <a:avLst/>
          </a:prstGeom>
          <a:solidFill>
            <a:srgbClr val="FFA7FF"/>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1000">
                <a:solidFill>
                  <a:srgbClr val="505050">
                    <a:lumMod val="50000"/>
                  </a:srgbClr>
                </a:solidFill>
              </a:rPr>
              <a:t>Plan</a:t>
            </a:r>
            <a:endParaRPr lang="en-US" sz="1000" dirty="0">
              <a:solidFill>
                <a:srgbClr val="505050">
                  <a:lumMod val="50000"/>
                </a:srgbClr>
              </a:solidFill>
            </a:endParaRPr>
          </a:p>
        </p:txBody>
      </p:sp>
      <p:pic>
        <p:nvPicPr>
          <p:cNvPr id="77" name="Picture 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0161" y="1204819"/>
            <a:ext cx="609653" cy="990686"/>
          </a:xfrm>
          <a:prstGeom prst="rect">
            <a:avLst/>
          </a:prstGeom>
        </p:spPr>
      </p:pic>
      <p:sp>
        <p:nvSpPr>
          <p:cNvPr id="63" name="Rectangle 62"/>
          <p:cNvSpPr/>
          <p:nvPr/>
        </p:nvSpPr>
        <p:spPr>
          <a:xfrm>
            <a:off x="7414953" y="1863060"/>
            <a:ext cx="5489402" cy="1323439"/>
          </a:xfrm>
          <a:prstGeom prst="rect">
            <a:avLst/>
          </a:prstGeom>
        </p:spPr>
        <p:txBody>
          <a:bodyPr wrap="square">
            <a:spAutoFit/>
          </a:bodyPr>
          <a:lstStyle/>
          <a:p>
            <a:pPr marL="342900" lvl="0" indent="-342900">
              <a:buAutoNum type="arabicPeriod"/>
            </a:pPr>
            <a:r>
              <a:rPr lang="en-US" sz="2000" dirty="0" smtClean="0"/>
              <a:t>Configure </a:t>
            </a:r>
            <a:r>
              <a:rPr lang="en-US" sz="2000" dirty="0"/>
              <a:t>Fabric in VMM and Create </a:t>
            </a:r>
            <a:r>
              <a:rPr lang="en-US" sz="2000" dirty="0" smtClean="0"/>
              <a:t/>
            </a:r>
            <a:br>
              <a:rPr lang="en-US" sz="2000" dirty="0" smtClean="0"/>
            </a:br>
            <a:r>
              <a:rPr lang="en-US" sz="2000" dirty="0" smtClean="0"/>
              <a:t>Cloud</a:t>
            </a:r>
          </a:p>
          <a:p>
            <a:pPr marL="342900" indent="-342900">
              <a:buFontTx/>
              <a:buAutoNum type="arabicPeriod"/>
            </a:pPr>
            <a:endParaRPr lang="en-US" sz="2000" dirty="0" smtClean="0"/>
          </a:p>
          <a:p>
            <a:pPr marL="342900" indent="-342900">
              <a:buFontTx/>
              <a:buAutoNum type="arabicPeriod"/>
            </a:pPr>
            <a:r>
              <a:rPr lang="en-US" sz="2000" dirty="0" smtClean="0"/>
              <a:t>Create </a:t>
            </a:r>
            <a:r>
              <a:rPr lang="en-US" sz="2000" dirty="0"/>
              <a:t>Template, HW </a:t>
            </a:r>
            <a:r>
              <a:rPr lang="en-US" sz="2000" dirty="0" smtClean="0"/>
              <a:t>Profile</a:t>
            </a:r>
            <a:endParaRPr lang="en-US" dirty="0"/>
          </a:p>
        </p:txBody>
      </p:sp>
      <p:sp>
        <p:nvSpPr>
          <p:cNvPr id="64" name="Rectangle 63"/>
          <p:cNvSpPr/>
          <p:nvPr/>
        </p:nvSpPr>
        <p:spPr>
          <a:xfrm>
            <a:off x="7431579" y="3329666"/>
            <a:ext cx="3203313" cy="369332"/>
          </a:xfrm>
          <a:prstGeom prst="rect">
            <a:avLst/>
          </a:prstGeom>
        </p:spPr>
        <p:txBody>
          <a:bodyPr wrap="none">
            <a:spAutoFit/>
          </a:bodyPr>
          <a:lstStyle/>
          <a:p>
            <a:pPr marL="342900" lvl="0" indent="-342900">
              <a:buFont typeface="+mj-lt"/>
              <a:buAutoNum type="arabicPeriod" startAt="3"/>
            </a:pPr>
            <a:r>
              <a:rPr lang="en-US" dirty="0"/>
              <a:t>Configure Accounts in SPF</a:t>
            </a:r>
          </a:p>
        </p:txBody>
      </p:sp>
      <p:sp>
        <p:nvSpPr>
          <p:cNvPr id="65" name="Rectangle 64"/>
          <p:cNvSpPr/>
          <p:nvPr/>
        </p:nvSpPr>
        <p:spPr>
          <a:xfrm>
            <a:off x="7431579" y="3916088"/>
            <a:ext cx="6216650" cy="646331"/>
          </a:xfrm>
          <a:prstGeom prst="rect">
            <a:avLst/>
          </a:prstGeom>
        </p:spPr>
        <p:txBody>
          <a:bodyPr>
            <a:spAutoFit/>
          </a:bodyPr>
          <a:lstStyle/>
          <a:p>
            <a:pPr marL="342900" indent="-342900">
              <a:buFont typeface="+mj-lt"/>
              <a:buAutoNum type="arabicPeriod" startAt="4"/>
            </a:pPr>
            <a:r>
              <a:rPr lang="en-US" dirty="0"/>
              <a:t>Connect Service Management API to </a:t>
            </a:r>
            <a:br>
              <a:rPr lang="en-US" dirty="0"/>
            </a:br>
            <a:r>
              <a:rPr lang="en-US" dirty="0"/>
              <a:t>SPF &amp; Register VMM </a:t>
            </a:r>
            <a:r>
              <a:rPr lang="en-US" dirty="0" smtClean="0"/>
              <a:t>server</a:t>
            </a:r>
            <a:endParaRPr lang="en-US" dirty="0"/>
          </a:p>
        </p:txBody>
      </p:sp>
      <p:sp>
        <p:nvSpPr>
          <p:cNvPr id="69" name="Rectangle 68"/>
          <p:cNvSpPr/>
          <p:nvPr/>
        </p:nvSpPr>
        <p:spPr>
          <a:xfrm>
            <a:off x="7431579" y="5411364"/>
            <a:ext cx="6216650" cy="646331"/>
          </a:xfrm>
          <a:prstGeom prst="rect">
            <a:avLst/>
          </a:prstGeom>
        </p:spPr>
        <p:txBody>
          <a:bodyPr>
            <a:spAutoFit/>
          </a:bodyPr>
          <a:lstStyle/>
          <a:p>
            <a:pPr marL="342900" indent="-342900">
              <a:buFont typeface="+mj-lt"/>
              <a:buAutoNum type="arabicPeriod" startAt="6"/>
            </a:pPr>
            <a:r>
              <a:rPr lang="en-US" dirty="0"/>
              <a:t>Tenant Subscribes to Plan and Creates </a:t>
            </a:r>
            <a:br>
              <a:rPr lang="en-US" dirty="0"/>
            </a:br>
            <a:r>
              <a:rPr lang="en-US" dirty="0"/>
              <a:t>VM</a:t>
            </a:r>
          </a:p>
        </p:txBody>
      </p:sp>
      <p:sp>
        <p:nvSpPr>
          <p:cNvPr id="70" name="Rectangle 69"/>
          <p:cNvSpPr/>
          <p:nvPr/>
        </p:nvSpPr>
        <p:spPr>
          <a:xfrm>
            <a:off x="7446454" y="4839418"/>
            <a:ext cx="4229106" cy="369332"/>
          </a:xfrm>
          <a:prstGeom prst="rect">
            <a:avLst/>
          </a:prstGeom>
        </p:spPr>
        <p:txBody>
          <a:bodyPr wrap="none">
            <a:spAutoFit/>
          </a:bodyPr>
          <a:lstStyle/>
          <a:p>
            <a:pPr marL="342900" lvl="0" indent="-342900">
              <a:buFont typeface="+mj-lt"/>
              <a:buAutoNum type="arabicPeriod" startAt="5"/>
            </a:pPr>
            <a:r>
              <a:rPr lang="en-US" dirty="0"/>
              <a:t>Offer Plan with Cloud to Tenant User</a:t>
            </a:r>
          </a:p>
        </p:txBody>
      </p:sp>
      <p:pic>
        <p:nvPicPr>
          <p:cNvPr id="73" name="Picture 72"/>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433902" y="1204819"/>
            <a:ext cx="609653" cy="990686"/>
          </a:xfrm>
          <a:prstGeom prst="rect">
            <a:avLst/>
          </a:prstGeom>
        </p:spPr>
      </p:pic>
    </p:spTree>
    <p:custDataLst>
      <p:tags r:id="rId1"/>
    </p:custDataLst>
    <p:extLst>
      <p:ext uri="{BB962C8B-B14F-4D97-AF65-F5344CB8AC3E}">
        <p14:creationId xmlns:p14="http://schemas.microsoft.com/office/powerpoint/2010/main" val="25400009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0-#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fill="hold"/>
                                        <p:tgtEl>
                                          <p:spTgt spid="49"/>
                                        </p:tgtEl>
                                        <p:attrNameLst>
                                          <p:attrName>ppt_x</p:attrName>
                                        </p:attrNameLst>
                                      </p:cBhvr>
                                      <p:tavLst>
                                        <p:tav tm="0">
                                          <p:val>
                                            <p:strVal val="0-#ppt_w/2"/>
                                          </p:val>
                                        </p:tav>
                                        <p:tav tm="100000">
                                          <p:val>
                                            <p:strVal val="#ppt_x"/>
                                          </p:val>
                                        </p:tav>
                                      </p:tavLst>
                                    </p:anim>
                                    <p:anim calcmode="lin" valueType="num">
                                      <p:cBhvr additive="base">
                                        <p:cTn id="30" dur="500" fill="hold"/>
                                        <p:tgtEl>
                                          <p:spTgt spid="49"/>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additive="base">
                                        <p:cTn id="33" dur="500" fill="hold"/>
                                        <p:tgtEl>
                                          <p:spTgt spid="42"/>
                                        </p:tgtEl>
                                        <p:attrNameLst>
                                          <p:attrName>ppt_x</p:attrName>
                                        </p:attrNameLst>
                                      </p:cBhvr>
                                      <p:tavLst>
                                        <p:tav tm="0">
                                          <p:val>
                                            <p:strVal val="0-#ppt_w/2"/>
                                          </p:val>
                                        </p:tav>
                                        <p:tav tm="100000">
                                          <p:val>
                                            <p:strVal val="#ppt_x"/>
                                          </p:val>
                                        </p:tav>
                                      </p:tavLst>
                                    </p:anim>
                                    <p:anim calcmode="lin" valueType="num">
                                      <p:cBhvr additive="base">
                                        <p:cTn id="34" dur="500" fill="hold"/>
                                        <p:tgtEl>
                                          <p:spTgt spid="4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0-#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 calcmode="lin" valueType="num">
                                      <p:cBhvr additive="base">
                                        <p:cTn id="41" dur="500" fill="hold"/>
                                        <p:tgtEl>
                                          <p:spTgt spid="64"/>
                                        </p:tgtEl>
                                        <p:attrNameLst>
                                          <p:attrName>ppt_x</p:attrName>
                                        </p:attrNameLst>
                                      </p:cBhvr>
                                      <p:tavLst>
                                        <p:tav tm="0">
                                          <p:val>
                                            <p:strVal val="0-#ppt_w/2"/>
                                          </p:val>
                                        </p:tav>
                                        <p:tav tm="100000">
                                          <p:val>
                                            <p:strVal val="#ppt_x"/>
                                          </p:val>
                                        </p:tav>
                                      </p:tavLst>
                                    </p:anim>
                                    <p:anim calcmode="lin" valueType="num">
                                      <p:cBhvr additive="base">
                                        <p:cTn id="42"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 calcmode="lin" valueType="num">
                                      <p:cBhvr additive="base">
                                        <p:cTn id="47" dur="500" fill="hold"/>
                                        <p:tgtEl>
                                          <p:spTgt spid="53"/>
                                        </p:tgtEl>
                                        <p:attrNameLst>
                                          <p:attrName>ppt_x</p:attrName>
                                        </p:attrNameLst>
                                      </p:cBhvr>
                                      <p:tavLst>
                                        <p:tav tm="0">
                                          <p:val>
                                            <p:strVal val="0-#ppt_w/2"/>
                                          </p:val>
                                        </p:tav>
                                        <p:tav tm="100000">
                                          <p:val>
                                            <p:strVal val="#ppt_x"/>
                                          </p:val>
                                        </p:tav>
                                      </p:tavLst>
                                    </p:anim>
                                    <p:anim calcmode="lin" valueType="num">
                                      <p:cBhvr additive="base">
                                        <p:cTn id="48" dur="500" fill="hold"/>
                                        <p:tgtEl>
                                          <p:spTgt spid="5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additive="base">
                                        <p:cTn id="51" dur="500" fill="hold"/>
                                        <p:tgtEl>
                                          <p:spTgt spid="54"/>
                                        </p:tgtEl>
                                        <p:attrNameLst>
                                          <p:attrName>ppt_x</p:attrName>
                                        </p:attrNameLst>
                                      </p:cBhvr>
                                      <p:tavLst>
                                        <p:tav tm="0">
                                          <p:val>
                                            <p:strVal val="0-#ppt_w/2"/>
                                          </p:val>
                                        </p:tav>
                                        <p:tav tm="100000">
                                          <p:val>
                                            <p:strVal val="#ppt_x"/>
                                          </p:val>
                                        </p:tav>
                                      </p:tavLst>
                                    </p:anim>
                                    <p:anim calcmode="lin" valueType="num">
                                      <p:cBhvr additive="base">
                                        <p:cTn id="52" dur="500" fill="hold"/>
                                        <p:tgtEl>
                                          <p:spTgt spid="54"/>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0-#ppt_w/2"/>
                                          </p:val>
                                        </p:tav>
                                        <p:tav tm="100000">
                                          <p:val>
                                            <p:strVal val="#ppt_x"/>
                                          </p:val>
                                        </p:tav>
                                      </p:tavLst>
                                    </p:anim>
                                    <p:anim calcmode="lin" valueType="num">
                                      <p:cBhvr additive="base">
                                        <p:cTn id="56" dur="500" fill="hold"/>
                                        <p:tgtEl>
                                          <p:spTgt spid="48"/>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59"/>
                                        </p:tgtEl>
                                        <p:attrNameLst>
                                          <p:attrName>style.visibility</p:attrName>
                                        </p:attrNameLst>
                                      </p:cBhvr>
                                      <p:to>
                                        <p:strVal val="visible"/>
                                      </p:to>
                                    </p:set>
                                    <p:anim calcmode="lin" valueType="num">
                                      <p:cBhvr additive="base">
                                        <p:cTn id="59" dur="500" fill="hold"/>
                                        <p:tgtEl>
                                          <p:spTgt spid="59"/>
                                        </p:tgtEl>
                                        <p:attrNameLst>
                                          <p:attrName>ppt_x</p:attrName>
                                        </p:attrNameLst>
                                      </p:cBhvr>
                                      <p:tavLst>
                                        <p:tav tm="0">
                                          <p:val>
                                            <p:strVal val="0-#ppt_w/2"/>
                                          </p:val>
                                        </p:tav>
                                        <p:tav tm="100000">
                                          <p:val>
                                            <p:strVal val="#ppt_x"/>
                                          </p:val>
                                        </p:tav>
                                      </p:tavLst>
                                    </p:anim>
                                    <p:anim calcmode="lin" valueType="num">
                                      <p:cBhvr additive="base">
                                        <p:cTn id="60" dur="500" fill="hold"/>
                                        <p:tgtEl>
                                          <p:spTgt spid="5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0-#ppt_w/2"/>
                                          </p:val>
                                        </p:tav>
                                        <p:tav tm="100000">
                                          <p:val>
                                            <p:strVal val="#ppt_x"/>
                                          </p:val>
                                        </p:tav>
                                      </p:tavLst>
                                    </p:anim>
                                    <p:anim calcmode="lin" valueType="num">
                                      <p:cBhvr additive="base">
                                        <p:cTn id="64" dur="5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0-#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additive="base">
                                        <p:cTn id="71" dur="500" fill="hold"/>
                                        <p:tgtEl>
                                          <p:spTgt spid="77"/>
                                        </p:tgtEl>
                                        <p:attrNameLst>
                                          <p:attrName>ppt_x</p:attrName>
                                        </p:attrNameLst>
                                      </p:cBhvr>
                                      <p:tavLst>
                                        <p:tav tm="0">
                                          <p:val>
                                            <p:strVal val="0-#ppt_w/2"/>
                                          </p:val>
                                        </p:tav>
                                        <p:tav tm="100000">
                                          <p:val>
                                            <p:strVal val="#ppt_x"/>
                                          </p:val>
                                        </p:tav>
                                      </p:tavLst>
                                    </p:anim>
                                    <p:anim calcmode="lin" valueType="num">
                                      <p:cBhvr additive="base">
                                        <p:cTn id="72" dur="500" fill="hold"/>
                                        <p:tgtEl>
                                          <p:spTgt spid="7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500" fill="hold"/>
                                        <p:tgtEl>
                                          <p:spTgt spid="73"/>
                                        </p:tgtEl>
                                        <p:attrNameLst>
                                          <p:attrName>ppt_x</p:attrName>
                                        </p:attrNameLst>
                                      </p:cBhvr>
                                      <p:tavLst>
                                        <p:tav tm="0">
                                          <p:val>
                                            <p:strVal val="0-#ppt_w/2"/>
                                          </p:val>
                                        </p:tav>
                                        <p:tav tm="100000">
                                          <p:val>
                                            <p:strVal val="#ppt_x"/>
                                          </p:val>
                                        </p:tav>
                                      </p:tavLst>
                                    </p:anim>
                                    <p:anim calcmode="lin" valueType="num">
                                      <p:cBhvr additive="base">
                                        <p:cTn id="76" dur="500" fill="hold"/>
                                        <p:tgtEl>
                                          <p:spTgt spid="73"/>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additive="base">
                                        <p:cTn id="79" dur="500" fill="hold"/>
                                        <p:tgtEl>
                                          <p:spTgt spid="10"/>
                                        </p:tgtEl>
                                        <p:attrNameLst>
                                          <p:attrName>ppt_x</p:attrName>
                                        </p:attrNameLst>
                                      </p:cBhvr>
                                      <p:tavLst>
                                        <p:tav tm="0">
                                          <p:val>
                                            <p:strVal val="0-#ppt_w/2"/>
                                          </p:val>
                                        </p:tav>
                                        <p:tav tm="100000">
                                          <p:val>
                                            <p:strVal val="#ppt_x"/>
                                          </p:val>
                                        </p:tav>
                                      </p:tavLst>
                                    </p:anim>
                                    <p:anim calcmode="lin" valueType="num">
                                      <p:cBhvr additive="base">
                                        <p:cTn id="8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7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7"/>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6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p:bldP spid="10" grpId="0"/>
      <p:bldP spid="16" grpId="0" animBg="1"/>
      <p:bldP spid="17" grpId="0" animBg="1"/>
      <p:bldP spid="22" grpId="0" animBg="1"/>
      <p:bldP spid="24" grpId="0" animBg="1"/>
      <p:bldP spid="25" grpId="0" animBg="1"/>
      <p:bldP spid="37" grpId="0" animBg="1"/>
      <p:bldP spid="38" grpId="0" animBg="1"/>
      <p:bldP spid="42" grpId="0" animBg="1"/>
      <p:bldP spid="43" grpId="0" animBg="1"/>
      <p:bldP spid="44" grpId="0" animBg="1"/>
      <p:bldP spid="45" grpId="0" animBg="1"/>
      <p:bldP spid="41" grpId="0" animBg="1"/>
      <p:bldP spid="48" grpId="0" animBg="1"/>
      <p:bldP spid="51" grpId="0" animBg="1"/>
      <p:bldP spid="53" grpId="0" animBg="1"/>
      <p:bldP spid="54" grpId="0" animBg="1"/>
      <p:bldP spid="59" grpId="0" animBg="1"/>
      <p:bldP spid="66" grpId="0" animBg="1"/>
      <p:bldP spid="67" grpId="0" animBg="1"/>
      <p:bldP spid="63" grpId="0"/>
      <p:bldP spid="64" grpId="0"/>
      <p:bldP spid="65" grpId="0"/>
      <p:bldP spid="69" grpId="0"/>
      <p:bldP spid="7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bwMode="auto">
          <a:xfrm>
            <a:off x="3799003" y="5611495"/>
            <a:ext cx="4656840" cy="932361"/>
          </a:xfrm>
          <a:prstGeom prst="rect">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2300" dirty="0">
                <a:gradFill>
                  <a:gsLst>
                    <a:gs pos="0">
                      <a:srgbClr val="FFFFFF"/>
                    </a:gs>
                    <a:gs pos="100000">
                      <a:srgbClr val="FFFFFF"/>
                    </a:gs>
                  </a:gsLst>
                  <a:lin ang="5400000" scaled="0"/>
                </a:gradFill>
              </a:rPr>
              <a:t>VMM</a:t>
            </a:r>
          </a:p>
        </p:txBody>
      </p:sp>
      <p:sp>
        <p:nvSpPr>
          <p:cNvPr id="21" name="Rectangle 20"/>
          <p:cNvSpPr/>
          <p:nvPr/>
        </p:nvSpPr>
        <p:spPr bwMode="auto">
          <a:xfrm>
            <a:off x="3610466" y="5786042"/>
            <a:ext cx="4713563" cy="932361"/>
          </a:xfrm>
          <a:prstGeom prst="rect">
            <a:avLst/>
          </a:prstGeom>
          <a:solidFill>
            <a:srgbClr val="00B05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85" tIns="62144" rIns="124285" bIns="62144" numCol="1" rtlCol="0" anchor="ctr" anchorCtr="0" compatLnSpc="1">
            <a:prstTxWarp prst="textNoShape">
              <a:avLst/>
            </a:prstTxWarp>
          </a:bodyPr>
          <a:lstStyle/>
          <a:p>
            <a:pPr defTabSz="1242508" fontAlgn="base">
              <a:spcBef>
                <a:spcPct val="0"/>
              </a:spcBef>
              <a:spcAft>
                <a:spcPct val="0"/>
              </a:spcAft>
            </a:pPr>
            <a:r>
              <a:rPr lang="en-US" sz="2300" dirty="0">
                <a:gradFill>
                  <a:gsLst>
                    <a:gs pos="0">
                      <a:srgbClr val="FFFFFF"/>
                    </a:gs>
                    <a:gs pos="100000">
                      <a:srgbClr val="FFFFFF"/>
                    </a:gs>
                  </a:gsLst>
                  <a:lin ang="5400000" scaled="0"/>
                </a:gradFill>
              </a:rPr>
              <a:t>VMM</a:t>
            </a:r>
          </a:p>
        </p:txBody>
      </p:sp>
      <p:sp>
        <p:nvSpPr>
          <p:cNvPr id="101" name="Rectangle 100"/>
          <p:cNvSpPr/>
          <p:nvPr/>
        </p:nvSpPr>
        <p:spPr bwMode="auto">
          <a:xfrm>
            <a:off x="6100189" y="1602823"/>
            <a:ext cx="2355654" cy="975204"/>
          </a:xfrm>
          <a:prstGeom prst="rect">
            <a:avLst/>
          </a:prstGeom>
          <a:solidFill>
            <a:srgbClr val="B4009E"/>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285" tIns="62144" rIns="124285" bIns="62144" numCol="1" rtlCol="0" anchor="ctr" anchorCtr="0" compatLnSpc="1">
            <a:prstTxWarp prst="textNoShape">
              <a:avLst/>
            </a:prstTxWarp>
          </a:bodyPr>
          <a:lstStyle/>
          <a:p>
            <a:pPr defTabSz="1242508" fontAlgn="base">
              <a:spcBef>
                <a:spcPct val="0"/>
              </a:spcBef>
              <a:spcAft>
                <a:spcPct val="0"/>
              </a:spcAft>
            </a:pPr>
            <a:r>
              <a:rPr lang="en-US" sz="2300" dirty="0">
                <a:gradFill>
                  <a:gsLst>
                    <a:gs pos="0">
                      <a:srgbClr val="FFFFFF"/>
                    </a:gs>
                    <a:gs pos="100000">
                      <a:srgbClr val="FFFFFF"/>
                    </a:gs>
                  </a:gsLst>
                  <a:lin ang="5400000" scaled="0"/>
                </a:gradFill>
              </a:rPr>
              <a:t>Tenant</a:t>
            </a:r>
          </a:p>
          <a:p>
            <a:pPr defTabSz="1242508" fontAlgn="base">
              <a:spcBef>
                <a:spcPct val="0"/>
              </a:spcBef>
              <a:spcAft>
                <a:spcPct val="0"/>
              </a:spcAft>
            </a:pPr>
            <a:r>
              <a:rPr lang="en-US" sz="2300" dirty="0">
                <a:gradFill>
                  <a:gsLst>
                    <a:gs pos="0">
                      <a:srgbClr val="FFFFFF"/>
                    </a:gs>
                    <a:gs pos="100000">
                      <a:srgbClr val="FFFFFF"/>
                    </a:gs>
                  </a:gsLst>
                  <a:lin ang="5400000" scaled="0"/>
                </a:gradFill>
              </a:rPr>
              <a:t>Portal</a:t>
            </a:r>
          </a:p>
        </p:txBody>
      </p:sp>
      <p:sp>
        <p:nvSpPr>
          <p:cNvPr id="5" name="Title 4"/>
          <p:cNvSpPr>
            <a:spLocks noGrp="1"/>
          </p:cNvSpPr>
          <p:nvPr>
            <p:ph type="title"/>
          </p:nvPr>
        </p:nvSpPr>
        <p:spPr>
          <a:xfrm>
            <a:off x="555716" y="133500"/>
            <a:ext cx="11191239" cy="802433"/>
          </a:xfrm>
        </p:spPr>
        <p:txBody>
          <a:bodyPr/>
          <a:lstStyle/>
          <a:p>
            <a:r>
              <a:rPr lang="en-US" sz="4400" dirty="0"/>
              <a:t>Multi-tenancy across Layers</a:t>
            </a:r>
          </a:p>
        </p:txBody>
      </p:sp>
      <p:sp>
        <p:nvSpPr>
          <p:cNvPr id="2" name="Rectangle 1"/>
          <p:cNvSpPr/>
          <p:nvPr/>
        </p:nvSpPr>
        <p:spPr bwMode="auto">
          <a:xfrm>
            <a:off x="3487918" y="2679628"/>
            <a:ext cx="4967925" cy="932361"/>
          </a:xfrm>
          <a:prstGeom prst="rect">
            <a:avLst/>
          </a:prstGeom>
          <a:solidFill>
            <a:srgbClr val="B4009E"/>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285" tIns="62144" rIns="124285" bIns="62144" numCol="1" rtlCol="0" anchor="ctr" anchorCtr="0" compatLnSpc="1">
            <a:prstTxWarp prst="textNoShape">
              <a:avLst/>
            </a:prstTxWarp>
          </a:bodyPr>
          <a:lstStyle/>
          <a:p>
            <a:pPr defTabSz="1242508" fontAlgn="base">
              <a:spcBef>
                <a:spcPct val="0"/>
              </a:spcBef>
              <a:spcAft>
                <a:spcPct val="0"/>
              </a:spcAft>
            </a:pPr>
            <a:r>
              <a:rPr lang="en-US" sz="2300" dirty="0">
                <a:gradFill>
                  <a:gsLst>
                    <a:gs pos="0">
                      <a:srgbClr val="FFFFFF"/>
                    </a:gs>
                    <a:gs pos="100000">
                      <a:srgbClr val="FFFFFF"/>
                    </a:gs>
                  </a:gsLst>
                  <a:lin ang="5400000" scaled="0"/>
                </a:gradFill>
              </a:rPr>
              <a:t>Service </a:t>
            </a:r>
            <a:r>
              <a:rPr lang="en-US" sz="2300">
                <a:gradFill>
                  <a:gsLst>
                    <a:gs pos="0">
                      <a:srgbClr val="FFFFFF"/>
                    </a:gs>
                    <a:gs pos="100000">
                      <a:srgbClr val="FFFFFF"/>
                    </a:gs>
                  </a:gsLst>
                  <a:lin ang="5400000" scaled="0"/>
                </a:gradFill>
              </a:rPr>
              <a:t>Management </a:t>
            </a:r>
            <a:r>
              <a:rPr lang="en-US" sz="2300" dirty="0">
                <a:gradFill>
                  <a:gsLst>
                    <a:gs pos="0">
                      <a:srgbClr val="FFFFFF"/>
                    </a:gs>
                    <a:gs pos="100000">
                      <a:srgbClr val="FFFFFF"/>
                    </a:gs>
                  </a:gsLst>
                  <a:lin ang="5400000" scaled="0"/>
                </a:gradFill>
              </a:rPr>
              <a:t/>
            </a:r>
            <a:br>
              <a:rPr lang="en-US" sz="2300" dirty="0">
                <a:gradFill>
                  <a:gsLst>
                    <a:gs pos="0">
                      <a:srgbClr val="FFFFFF"/>
                    </a:gs>
                    <a:gs pos="100000">
                      <a:srgbClr val="FFFFFF"/>
                    </a:gs>
                  </a:gsLst>
                  <a:lin ang="5400000" scaled="0"/>
                </a:gradFill>
              </a:rPr>
            </a:br>
            <a:r>
              <a:rPr lang="en-US" sz="2300">
                <a:gradFill>
                  <a:gsLst>
                    <a:gs pos="0">
                      <a:srgbClr val="FFFFFF"/>
                    </a:gs>
                    <a:gs pos="100000">
                      <a:srgbClr val="FFFFFF"/>
                    </a:gs>
                  </a:gsLst>
                  <a:lin ang="5400000" scaled="0"/>
                </a:gradFill>
              </a:rPr>
              <a:t>API</a:t>
            </a:r>
            <a:endParaRPr lang="en-US" sz="2300" dirty="0">
              <a:gradFill>
                <a:gsLst>
                  <a:gs pos="0">
                    <a:srgbClr val="FFFFFF"/>
                  </a:gs>
                  <a:gs pos="100000">
                    <a:srgbClr val="FFFFFF"/>
                  </a:gs>
                </a:gsLst>
                <a:lin ang="5400000" scaled="0"/>
              </a:gradFill>
            </a:endParaRPr>
          </a:p>
        </p:txBody>
      </p:sp>
      <p:sp>
        <p:nvSpPr>
          <p:cNvPr id="3" name="Rectangle 2"/>
          <p:cNvSpPr/>
          <p:nvPr/>
        </p:nvSpPr>
        <p:spPr bwMode="auto">
          <a:xfrm>
            <a:off x="3487918" y="4451651"/>
            <a:ext cx="4967925" cy="932361"/>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24285" tIns="62144" rIns="124285" bIns="62144" numCol="1" rtlCol="0" anchor="ctr" anchorCtr="0" compatLnSpc="1">
            <a:prstTxWarp prst="textNoShape">
              <a:avLst/>
            </a:prstTxWarp>
          </a:bodyPr>
          <a:lstStyle/>
          <a:p>
            <a:pPr defTabSz="1242508" fontAlgn="base">
              <a:spcBef>
                <a:spcPct val="0"/>
              </a:spcBef>
              <a:spcAft>
                <a:spcPct val="0"/>
              </a:spcAft>
            </a:pPr>
            <a:r>
              <a:rPr lang="en-US" sz="2300" dirty="0">
                <a:gradFill>
                  <a:gsLst>
                    <a:gs pos="0">
                      <a:srgbClr val="FFFFFF"/>
                    </a:gs>
                    <a:gs pos="100000">
                      <a:srgbClr val="FFFFFF"/>
                    </a:gs>
                  </a:gsLst>
                  <a:lin ang="5400000" scaled="0"/>
                </a:gradFill>
              </a:rPr>
              <a:t>SPF</a:t>
            </a:r>
          </a:p>
        </p:txBody>
      </p:sp>
      <p:cxnSp>
        <p:nvCxnSpPr>
          <p:cNvPr id="26" name="Straight Connector 25"/>
          <p:cNvCxnSpPr>
            <a:stCxn id="2" idx="2"/>
            <a:endCxn id="3" idx="0"/>
          </p:cNvCxnSpPr>
          <p:nvPr/>
        </p:nvCxnSpPr>
        <p:spPr>
          <a:xfrm>
            <a:off x="5971881" y="3611989"/>
            <a:ext cx="0" cy="839662"/>
          </a:xfrm>
          <a:prstGeom prst="line">
            <a:avLst/>
          </a:prstGeom>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bwMode="auto">
          <a:xfrm>
            <a:off x="7016900" y="3772520"/>
            <a:ext cx="1574277" cy="532483"/>
          </a:xfrm>
          <a:prstGeom prst="roundRect">
            <a:avLst/>
          </a:prstGeom>
          <a:solidFill>
            <a:schemeClr val="bg2">
              <a:lumMod val="60000"/>
              <a:lumOff val="4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1000" dirty="0">
                <a:solidFill>
                  <a:srgbClr val="505050">
                    <a:lumMod val="50000"/>
                  </a:srgbClr>
                </a:solidFill>
              </a:rPr>
              <a:t>Quota, Actions</a:t>
            </a:r>
          </a:p>
          <a:p>
            <a:pPr algn="ctr" defTabSz="1242508" fontAlgn="base">
              <a:spcBef>
                <a:spcPct val="0"/>
              </a:spcBef>
              <a:spcAft>
                <a:spcPct val="0"/>
              </a:spcAft>
            </a:pPr>
            <a:r>
              <a:rPr lang="en-US" sz="1000" dirty="0">
                <a:solidFill>
                  <a:srgbClr val="505050">
                    <a:lumMod val="50000"/>
                  </a:srgbClr>
                </a:solidFill>
              </a:rPr>
              <a:t>Resources</a:t>
            </a:r>
          </a:p>
        </p:txBody>
      </p:sp>
      <p:sp>
        <p:nvSpPr>
          <p:cNvPr id="50" name="Rectangle 49"/>
          <p:cNvSpPr/>
          <p:nvPr/>
        </p:nvSpPr>
        <p:spPr bwMode="auto">
          <a:xfrm>
            <a:off x="3487918" y="1602823"/>
            <a:ext cx="2459871" cy="975204"/>
          </a:xfrm>
          <a:prstGeom prst="rect">
            <a:avLst/>
          </a:prstGeom>
          <a:solidFill>
            <a:srgbClr val="B4009E"/>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24285" tIns="62144" rIns="124285" bIns="62144" numCol="1" rtlCol="0" anchor="ctr" anchorCtr="0" compatLnSpc="1">
            <a:prstTxWarp prst="textNoShape">
              <a:avLst/>
            </a:prstTxWarp>
          </a:bodyPr>
          <a:lstStyle/>
          <a:p>
            <a:pPr defTabSz="1242508" fontAlgn="base">
              <a:spcBef>
                <a:spcPct val="0"/>
              </a:spcBef>
              <a:spcAft>
                <a:spcPct val="0"/>
              </a:spcAft>
            </a:pPr>
            <a:r>
              <a:rPr lang="en-US" sz="2300" dirty="0">
                <a:gradFill>
                  <a:gsLst>
                    <a:gs pos="0">
                      <a:srgbClr val="FFFFFF"/>
                    </a:gs>
                    <a:gs pos="100000">
                      <a:srgbClr val="FFFFFF"/>
                    </a:gs>
                  </a:gsLst>
                  <a:lin ang="5400000" scaled="0"/>
                </a:gradFill>
              </a:rPr>
              <a:t>Admin</a:t>
            </a:r>
          </a:p>
          <a:p>
            <a:pPr defTabSz="1242508" fontAlgn="base">
              <a:spcBef>
                <a:spcPct val="0"/>
              </a:spcBef>
              <a:spcAft>
                <a:spcPct val="0"/>
              </a:spcAft>
            </a:pPr>
            <a:r>
              <a:rPr lang="en-US" sz="2300" dirty="0">
                <a:gradFill>
                  <a:gsLst>
                    <a:gs pos="0">
                      <a:srgbClr val="FFFFFF"/>
                    </a:gs>
                    <a:gs pos="100000">
                      <a:srgbClr val="FFFFFF"/>
                    </a:gs>
                  </a:gsLst>
                  <a:lin ang="5400000" scaled="0"/>
                </a:gradFill>
              </a:rPr>
              <a:t>Portal</a:t>
            </a:r>
          </a:p>
        </p:txBody>
      </p:sp>
      <p:sp>
        <p:nvSpPr>
          <p:cNvPr id="68" name="Rectangle 67"/>
          <p:cNvSpPr/>
          <p:nvPr/>
        </p:nvSpPr>
        <p:spPr bwMode="auto">
          <a:xfrm>
            <a:off x="7365932" y="4666266"/>
            <a:ext cx="876213" cy="513257"/>
          </a:xfrm>
          <a:prstGeom prst="rect">
            <a:avLst/>
          </a:prstGeom>
          <a:solidFill>
            <a:schemeClr val="accent4">
              <a:lumMod val="40000"/>
              <a:lumOff val="60000"/>
            </a:schemeClr>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1000" dirty="0">
                <a:solidFill>
                  <a:srgbClr val="505050">
                    <a:lumMod val="50000"/>
                  </a:srgbClr>
                </a:solidFill>
              </a:rPr>
              <a:t>Tenants</a:t>
            </a:r>
          </a:p>
        </p:txBody>
      </p:sp>
      <p:sp>
        <p:nvSpPr>
          <p:cNvPr id="69" name="Rectangle 68"/>
          <p:cNvSpPr/>
          <p:nvPr/>
        </p:nvSpPr>
        <p:spPr bwMode="auto">
          <a:xfrm>
            <a:off x="7365932" y="6010342"/>
            <a:ext cx="860253" cy="517208"/>
          </a:xfrm>
          <a:prstGeom prst="rect">
            <a:avLst/>
          </a:prstGeom>
          <a:solidFill>
            <a:srgbClr val="B6DF89"/>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1000" dirty="0">
                <a:solidFill>
                  <a:srgbClr val="505050">
                    <a:lumMod val="50000"/>
                  </a:srgbClr>
                </a:solidFill>
              </a:rPr>
              <a:t>TA User Role</a:t>
            </a:r>
          </a:p>
        </p:txBody>
      </p:sp>
      <p:sp>
        <p:nvSpPr>
          <p:cNvPr id="70" name="Rectangle 69"/>
          <p:cNvSpPr/>
          <p:nvPr/>
        </p:nvSpPr>
        <p:spPr bwMode="auto">
          <a:xfrm>
            <a:off x="7278016" y="2837466"/>
            <a:ext cx="1052046" cy="616684"/>
          </a:xfrm>
          <a:prstGeom prst="rect">
            <a:avLst/>
          </a:prstGeom>
          <a:solidFill>
            <a:srgbClr val="FFA7FF"/>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1000" dirty="0">
                <a:solidFill>
                  <a:srgbClr val="505050">
                    <a:lumMod val="50000"/>
                  </a:srgbClr>
                </a:solidFill>
              </a:rPr>
              <a:t>Users</a:t>
            </a:r>
          </a:p>
          <a:p>
            <a:pPr algn="ctr" defTabSz="1242508" fontAlgn="base">
              <a:spcBef>
                <a:spcPct val="0"/>
              </a:spcBef>
              <a:spcAft>
                <a:spcPct val="0"/>
              </a:spcAft>
            </a:pPr>
            <a:r>
              <a:rPr lang="en-US" sz="1000" dirty="0">
                <a:solidFill>
                  <a:srgbClr val="505050">
                    <a:lumMod val="50000"/>
                  </a:srgbClr>
                </a:solidFill>
              </a:rPr>
              <a:t>Subscriptions</a:t>
            </a:r>
          </a:p>
        </p:txBody>
      </p:sp>
      <p:cxnSp>
        <p:nvCxnSpPr>
          <p:cNvPr id="79" name="Straight Arrow Connector 78"/>
          <p:cNvCxnSpPr>
            <a:stCxn id="96" idx="3"/>
            <a:endCxn id="70" idx="1"/>
          </p:cNvCxnSpPr>
          <p:nvPr/>
        </p:nvCxnSpPr>
        <p:spPr>
          <a:xfrm flipV="1">
            <a:off x="7029947" y="3145808"/>
            <a:ext cx="248069" cy="340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70" idx="2"/>
            <a:endCxn id="29" idx="0"/>
          </p:cNvCxnSpPr>
          <p:nvPr/>
        </p:nvCxnSpPr>
        <p:spPr>
          <a:xfrm>
            <a:off x="7804039" y="3454150"/>
            <a:ext cx="0" cy="31837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stCxn id="29" idx="2"/>
            <a:endCxn id="68" idx="0"/>
          </p:cNvCxnSpPr>
          <p:nvPr/>
        </p:nvCxnSpPr>
        <p:spPr>
          <a:xfrm>
            <a:off x="7804039" y="4305003"/>
            <a:ext cx="0" cy="361263"/>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68" idx="2"/>
            <a:endCxn id="69" idx="0"/>
          </p:cNvCxnSpPr>
          <p:nvPr/>
        </p:nvCxnSpPr>
        <p:spPr>
          <a:xfrm flipH="1">
            <a:off x="7796059" y="5179523"/>
            <a:ext cx="7980" cy="830819"/>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96" name="Folded Corner 95"/>
          <p:cNvSpPr/>
          <p:nvPr/>
        </p:nvSpPr>
        <p:spPr bwMode="auto">
          <a:xfrm>
            <a:off x="6496794" y="2938836"/>
            <a:ext cx="533153" cy="420745"/>
          </a:xfrm>
          <a:prstGeom prst="foldedCorner">
            <a:avLst/>
          </a:prstGeom>
          <a:solidFill>
            <a:srgbClr val="FFA7FF"/>
          </a:solidFill>
          <a:ln>
            <a:headEnd type="none" w="med" len="med"/>
            <a:tailEnd type="none" w="med" len="med"/>
          </a:ln>
        </p:spPr>
        <p:style>
          <a:lnRef idx="3">
            <a:schemeClr val="lt1"/>
          </a:lnRef>
          <a:fillRef idx="1">
            <a:schemeClr val="dk1"/>
          </a:fillRef>
          <a:effectRef idx="1">
            <a:schemeClr val="dk1"/>
          </a:effectRef>
          <a:fontRef idx="minor">
            <a:schemeClr val="lt1"/>
          </a:fontRef>
        </p:style>
        <p:txBody>
          <a:bodyPr vert="horz" wrap="square" lIns="124285" tIns="62144" rIns="124285" bIns="62144" numCol="1" rtlCol="0" anchor="ctr" anchorCtr="0" compatLnSpc="1">
            <a:prstTxWarp prst="textNoShape">
              <a:avLst/>
            </a:prstTxWarp>
          </a:bodyPr>
          <a:lstStyle/>
          <a:p>
            <a:pPr algn="ctr" defTabSz="1242508" fontAlgn="base">
              <a:spcBef>
                <a:spcPct val="0"/>
              </a:spcBef>
              <a:spcAft>
                <a:spcPct val="0"/>
              </a:spcAft>
            </a:pPr>
            <a:r>
              <a:rPr lang="en-US" sz="1000">
                <a:solidFill>
                  <a:srgbClr val="505050">
                    <a:lumMod val="50000"/>
                  </a:srgbClr>
                </a:solidFill>
              </a:rPr>
              <a:t>Plan</a:t>
            </a:r>
            <a:endParaRPr lang="en-US" sz="1000" dirty="0">
              <a:solidFill>
                <a:srgbClr val="505050">
                  <a:lumMod val="50000"/>
                </a:srgbClr>
              </a:solidFill>
            </a:endParaRPr>
          </a:p>
        </p:txBody>
      </p:sp>
      <p:cxnSp>
        <p:nvCxnSpPr>
          <p:cNvPr id="38" name="Straight Connector 37"/>
          <p:cNvCxnSpPr>
            <a:stCxn id="3" idx="2"/>
            <a:endCxn id="21" idx="0"/>
          </p:cNvCxnSpPr>
          <p:nvPr/>
        </p:nvCxnSpPr>
        <p:spPr>
          <a:xfrm flipH="1">
            <a:off x="5967248" y="5384012"/>
            <a:ext cx="4633" cy="402030"/>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332522" y="1337490"/>
            <a:ext cx="711428" cy="207749"/>
          </a:xfrm>
          <a:prstGeom prst="rect">
            <a:avLst/>
          </a:prstGeom>
          <a:noFill/>
          <a:ln>
            <a:noFill/>
          </a:ln>
        </p:spPr>
        <p:txBody>
          <a:bodyPr wrap="square" lIns="0" tIns="0" rIns="0" bIns="0" rtlCol="0">
            <a:spAutoFit/>
          </a:bodyPr>
          <a:lstStyle/>
          <a:p>
            <a:pPr>
              <a:lnSpc>
                <a:spcPct val="90000"/>
              </a:lnSpc>
              <a:spcBef>
                <a:spcPct val="20000"/>
              </a:spcBef>
              <a:buSzPct val="80000"/>
            </a:pPr>
            <a:r>
              <a:rPr lang="en-US" sz="1500" dirty="0">
                <a:solidFill>
                  <a:srgbClr val="505050"/>
                </a:solidFill>
              </a:rPr>
              <a:t>Admin</a:t>
            </a:r>
          </a:p>
        </p:txBody>
      </p:sp>
      <p:sp>
        <p:nvSpPr>
          <p:cNvPr id="73" name="TextBox 72"/>
          <p:cNvSpPr txBox="1"/>
          <p:nvPr/>
        </p:nvSpPr>
        <p:spPr>
          <a:xfrm>
            <a:off x="6413062" y="1337490"/>
            <a:ext cx="563680" cy="207749"/>
          </a:xfrm>
          <a:prstGeom prst="rect">
            <a:avLst/>
          </a:prstGeom>
          <a:noFill/>
          <a:ln>
            <a:noFill/>
          </a:ln>
        </p:spPr>
        <p:txBody>
          <a:bodyPr wrap="none" lIns="0" tIns="0" rIns="0" bIns="0" rtlCol="0">
            <a:spAutoFit/>
          </a:bodyPr>
          <a:lstStyle/>
          <a:p>
            <a:pPr>
              <a:lnSpc>
                <a:spcPct val="90000"/>
              </a:lnSpc>
              <a:spcBef>
                <a:spcPct val="20000"/>
              </a:spcBef>
              <a:buSzPct val="80000"/>
            </a:pPr>
            <a:r>
              <a:rPr lang="en-US" sz="1500" dirty="0">
                <a:solidFill>
                  <a:srgbClr val="505050"/>
                </a:solidFill>
              </a:rPr>
              <a:t>Tenant</a:t>
            </a:r>
          </a:p>
        </p:txBody>
      </p:sp>
      <p:pic>
        <p:nvPicPr>
          <p:cNvPr id="74" name="Picture 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3001" y="804127"/>
            <a:ext cx="609653" cy="990686"/>
          </a:xfrm>
          <a:prstGeom prst="rect">
            <a:avLst/>
          </a:prstGeom>
        </p:spPr>
      </p:pic>
      <p:pic>
        <p:nvPicPr>
          <p:cNvPr id="90" name="Picture 89"/>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016900" y="786164"/>
            <a:ext cx="609653" cy="990686"/>
          </a:xfrm>
          <a:prstGeom prst="rect">
            <a:avLst/>
          </a:prstGeom>
        </p:spPr>
      </p:pic>
    </p:spTree>
    <p:extLst>
      <p:ext uri="{BB962C8B-B14F-4D97-AF65-F5344CB8AC3E}">
        <p14:creationId xmlns:p14="http://schemas.microsoft.com/office/powerpoint/2010/main" val="23704692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Demo:</a:t>
            </a:r>
            <a:br>
              <a:rPr lang="en-US" dirty="0" smtClean="0"/>
            </a:br>
            <a:r>
              <a:rPr lang="en-US" dirty="0" smtClean="0"/>
              <a:t>Configure Windows Azure Pack</a:t>
            </a:r>
            <a:endParaRPr lang="en-US" dirty="0"/>
          </a:p>
        </p:txBody>
      </p:sp>
      <p:sp>
        <p:nvSpPr>
          <p:cNvPr id="3" name="Text Placeholder 2"/>
          <p:cNvSpPr>
            <a:spLocks noGrp="1"/>
          </p:cNvSpPr>
          <p:nvPr>
            <p:ph type="body" sz="quarter" idx="12"/>
          </p:nvPr>
        </p:nvSpPr>
        <p:spPr/>
        <p:txBody>
          <a:bodyPr/>
          <a:lstStyle/>
          <a:p>
            <a:r>
              <a:rPr lang="en-US" dirty="0" smtClean="0"/>
              <a:t>Vybava Ramadoss, Program Manager</a:t>
            </a:r>
            <a:endParaRPr lang="en-US" dirty="0"/>
          </a:p>
        </p:txBody>
      </p:sp>
    </p:spTree>
    <p:extLst>
      <p:ext uri="{BB962C8B-B14F-4D97-AF65-F5344CB8AC3E}">
        <p14:creationId xmlns:p14="http://schemas.microsoft.com/office/powerpoint/2010/main" val="245134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a:xfrm>
            <a:off x="274641" y="1748109"/>
            <a:ext cx="11887200" cy="3939508"/>
          </a:xfrm>
        </p:spPr>
        <p:txBody>
          <a:bodyPr/>
          <a:lstStyle/>
          <a:p>
            <a:r>
              <a:rPr lang="en-US" sz="3600" dirty="0"/>
              <a:t>Multi-tenant IaaS cloud uses Virtual Machine Manager, Service Provider Foundation, and Windows Azure Pack components</a:t>
            </a:r>
          </a:p>
          <a:p>
            <a:r>
              <a:rPr lang="en-US" sz="3600" dirty="0" smtClean="0"/>
              <a:t>6 steps to Cloud - You </a:t>
            </a:r>
            <a:r>
              <a:rPr lang="en-US" sz="3600" dirty="0"/>
              <a:t>can get started with minimal investment in time and resources</a:t>
            </a:r>
          </a:p>
          <a:p>
            <a:r>
              <a:rPr lang="en-US" sz="3600" dirty="0"/>
              <a:t>Download and install </a:t>
            </a:r>
            <a:r>
              <a:rPr lang="en-US" sz="3600" dirty="0" smtClean="0"/>
              <a:t>2012 R2 </a:t>
            </a:r>
            <a:r>
              <a:rPr lang="en-US" sz="3600" smtClean="0"/>
              <a:t>Preview Release NOW:  </a:t>
            </a:r>
            <a:endParaRPr lang="en-US" sz="3600" dirty="0"/>
          </a:p>
          <a:p>
            <a:pPr marL="457114" lvl="2" indent="0">
              <a:buNone/>
            </a:pPr>
            <a:r>
              <a:rPr lang="en-US" sz="3200" dirty="0">
                <a:hlinkClick r:id="rId2"/>
              </a:rPr>
              <a:t>http://www.microsoft.com/hosting/en/us/services.aspx</a:t>
            </a:r>
            <a:endParaRPr lang="en-US" sz="3200" dirty="0"/>
          </a:p>
        </p:txBody>
      </p:sp>
      <p:sp>
        <p:nvSpPr>
          <p:cNvPr id="2" name="Title 1"/>
          <p:cNvSpPr>
            <a:spLocks noGrp="1"/>
          </p:cNvSpPr>
          <p:nvPr>
            <p:ph type="title"/>
          </p:nvPr>
        </p:nvSpPr>
        <p:spPr/>
        <p:txBody>
          <a:bodyPr/>
          <a:lstStyle/>
          <a:p>
            <a:r>
              <a:rPr lang="en-US" dirty="0"/>
              <a:t>Key </a:t>
            </a:r>
            <a:r>
              <a:rPr lang="en-US" dirty="0" smtClean="0"/>
              <a:t>Takeaways</a:t>
            </a:r>
            <a:endParaRPr lang="en-US" dirty="0"/>
          </a:p>
        </p:txBody>
      </p:sp>
      <p:sp>
        <p:nvSpPr>
          <p:cNvPr id="5" name="Text Placeholder 1"/>
          <p:cNvSpPr txBox="1">
            <a:spLocks/>
          </p:cNvSpPr>
          <p:nvPr/>
        </p:nvSpPr>
        <p:spPr>
          <a:xfrm>
            <a:off x="532088" y="2208799"/>
            <a:ext cx="6612585" cy="3999864"/>
          </a:xfrm>
          <a:prstGeom prst="rect">
            <a:avLst/>
          </a:prstGeom>
        </p:spPr>
        <p:txBody>
          <a:bodyPr lIns="91424" tIns="45710" rIns="91424" bIns="45710" anchor="t">
            <a:noAutofit/>
          </a:bodyPr>
          <a:lstStyle>
            <a:lvl1pPr marL="339725" marR="0" indent="-339725" algn="l" defTabSz="914363" rtl="0" eaLnBrk="1" fontAlgn="auto" latinLnBrk="0" hangingPunct="1">
              <a:lnSpc>
                <a:spcPct val="90000"/>
              </a:lnSpc>
              <a:spcBef>
                <a:spcPct val="20000"/>
              </a:spcBef>
              <a:spcAft>
                <a:spcPts val="0"/>
              </a:spcAft>
              <a:buClrTx/>
              <a:buSzPct val="90000"/>
              <a:buFont typeface="Arial" pitchFamily="34" charset="0"/>
              <a:buChar char="•"/>
              <a:tabLst/>
              <a:defRPr sz="3600" kern="1200" spc="-70" baseline="0">
                <a:gradFill>
                  <a:gsLst>
                    <a:gs pos="1250">
                      <a:schemeClr val="tx1"/>
                    </a:gs>
                    <a:gs pos="100000">
                      <a:schemeClr val="tx1"/>
                    </a:gs>
                  </a:gsLst>
                  <a:lin ang="5400000" scaled="0"/>
                </a:gradFill>
                <a:latin typeface="+mj-lt"/>
                <a:ea typeface="+mn-ea"/>
                <a:cs typeface="+mn-cs"/>
              </a:defRPr>
            </a:lvl1pPr>
            <a:lvl2pPr marL="573088" marR="0" indent="-233363" algn="l" defTabSz="914363" rtl="0" eaLnBrk="1" fontAlgn="auto" latinLnBrk="0" hangingPunct="1">
              <a:lnSpc>
                <a:spcPct val="90000"/>
              </a:lnSpc>
              <a:spcBef>
                <a:spcPct val="20000"/>
              </a:spcBef>
              <a:spcAft>
                <a:spcPts val="0"/>
              </a:spcAft>
              <a:buClrTx/>
              <a:buSzPct val="90000"/>
              <a:buFont typeface="Wingdings"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7985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798513" algn="l"/>
              </a:tabLst>
              <a:defRPr sz="2400" kern="1200" spc="0" baseline="0">
                <a:gradFill>
                  <a:gsLst>
                    <a:gs pos="1250">
                      <a:schemeClr val="tx1"/>
                    </a:gs>
                    <a:gs pos="100000">
                      <a:schemeClr val="tx1"/>
                    </a:gs>
                  </a:gsLst>
                  <a:lin ang="5400000" scaled="0"/>
                </a:gradFill>
                <a:latin typeface="+mn-lt"/>
                <a:ea typeface="+mn-ea"/>
                <a:cs typeface="+mn-cs"/>
              </a:defRPr>
            </a:lvl3pPr>
            <a:lvl4pPr marL="1030288" marR="0" indent="-231775" algn="l" defTabSz="914363" rtl="0" eaLnBrk="1" fontAlgn="auto" latinLnBrk="0" hangingPunct="1">
              <a:lnSpc>
                <a:spcPct val="90000"/>
              </a:lnSpc>
              <a:spcBef>
                <a:spcPct val="20000"/>
              </a:spcBef>
              <a:spcAft>
                <a:spcPts val="0"/>
              </a:spcAft>
              <a:buClrTx/>
              <a:buSzPct val="90000"/>
              <a:buFont typeface="Wingdings"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5713" marR="0" indent="-225425" algn="l" defTabSz="914363" rtl="0" eaLnBrk="1" fontAlgn="auto" latinLnBrk="0" hangingPunct="1">
              <a:lnSpc>
                <a:spcPct val="90000"/>
              </a:lnSpc>
              <a:spcBef>
                <a:spcPct val="20000"/>
              </a:spcBef>
              <a:spcAft>
                <a:spcPts val="0"/>
              </a:spcAft>
              <a:buClrTx/>
              <a:buSzPct val="90000"/>
              <a:buFont typeface="Wingdings" pitchFamily="2" charset="2"/>
              <a:buChar char=""/>
              <a:tabLst>
                <a:tab pos="1255713" algn="l"/>
              </a:tabLst>
              <a:defRPr sz="2000" kern="1200" spc="0" baseline="0">
                <a:gradFill>
                  <a:gsLst>
                    <a:gs pos="1250">
                      <a:schemeClr val="tx1"/>
                    </a:gs>
                    <a:gs pos="100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510"/>
              </a:spcAft>
              <a:buNone/>
            </a:pPr>
            <a:endParaRPr lang="en-US" sz="3300" dirty="0">
              <a:solidFill>
                <a:srgbClr val="EFEFEF"/>
              </a:solidFill>
            </a:endParaRPr>
          </a:p>
        </p:txBody>
      </p:sp>
    </p:spTree>
    <p:extLst>
      <p:ext uri="{BB962C8B-B14F-4D97-AF65-F5344CB8AC3E}">
        <p14:creationId xmlns:p14="http://schemas.microsoft.com/office/powerpoint/2010/main" val="1907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nodePh="1">
                                  <p:stCondLst>
                                    <p:cond delay="250"/>
                                  </p:stCondLst>
                                  <p:endCondLst>
                                    <p:cond evt="begin" delay="0">
                                      <p:tn val="8"/>
                                    </p:cond>
                                  </p:end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5586" y="0"/>
            <a:ext cx="7683960" cy="7144430"/>
          </a:xfrm>
          <a:prstGeom prst="rect">
            <a:avLst/>
          </a:prstGeom>
        </p:spPr>
      </p:pic>
      <p:sp>
        <p:nvSpPr>
          <p:cNvPr id="2" name="Cloud 1"/>
          <p:cNvSpPr/>
          <p:nvPr/>
        </p:nvSpPr>
        <p:spPr bwMode="auto">
          <a:xfrm>
            <a:off x="2971800" y="146755"/>
            <a:ext cx="6509083" cy="2551289"/>
          </a:xfrm>
          <a:prstGeom prst="cloud">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800" b="1" dirty="0" smtClean="0">
                <a:gradFill>
                  <a:gsLst>
                    <a:gs pos="0">
                      <a:srgbClr val="FFFFFF"/>
                    </a:gs>
                    <a:gs pos="100000">
                      <a:srgbClr val="FFFFFF"/>
                    </a:gs>
                  </a:gsLst>
                  <a:lin ang="5400000" scaled="0"/>
                </a:gradFill>
              </a:rPr>
              <a:t>Wow, you totally </a:t>
            </a:r>
            <a:r>
              <a:rPr lang="en-US" sz="3200" b="1" dirty="0" smtClean="0">
                <a:solidFill>
                  <a:srgbClr val="FFFF00"/>
                </a:solidFill>
              </a:rPr>
              <a:t>ROCK</a:t>
            </a:r>
            <a:r>
              <a:rPr lang="en-US" sz="2800" b="1" dirty="0" smtClean="0">
                <a:gradFill>
                  <a:gsLst>
                    <a:gs pos="0">
                      <a:srgbClr val="FFFFFF"/>
                    </a:gs>
                    <a:gs pos="100000">
                      <a:srgbClr val="FFFFFF"/>
                    </a:gs>
                  </a:gsLst>
                  <a:lin ang="5400000" scaled="0"/>
                </a:gradFill>
              </a:rPr>
              <a:t>!! You set up our </a:t>
            </a:r>
            <a:r>
              <a:rPr lang="en-US" sz="3200" b="1" dirty="0" smtClean="0">
                <a:solidFill>
                  <a:srgbClr val="FFFF00"/>
                </a:solidFill>
              </a:rPr>
              <a:t>Private Cloud </a:t>
            </a:r>
            <a:r>
              <a:rPr lang="en-US" sz="2800" b="1" dirty="0" smtClean="0">
                <a:gradFill>
                  <a:gsLst>
                    <a:gs pos="0">
                      <a:srgbClr val="FFFFFF"/>
                    </a:gs>
                    <a:gs pos="100000">
                      <a:srgbClr val="FFFFFF"/>
                    </a:gs>
                  </a:gsLst>
                  <a:lin ang="5400000" scaled="0"/>
                </a:gradFill>
              </a:rPr>
              <a:t>in just </a:t>
            </a:r>
            <a:r>
              <a:rPr lang="en-US" sz="3200" b="1" dirty="0" smtClean="0">
                <a:solidFill>
                  <a:srgbClr val="FFFF00"/>
                </a:solidFill>
              </a:rPr>
              <a:t>one day</a:t>
            </a:r>
            <a:r>
              <a:rPr lang="en-US" sz="2800" b="1" dirty="0" smtClean="0">
                <a:gradFill>
                  <a:gsLst>
                    <a:gs pos="0">
                      <a:srgbClr val="FFFFFF"/>
                    </a:gs>
                    <a:gs pos="100000">
                      <a:srgbClr val="FFFFFF"/>
                    </a:gs>
                  </a:gsLst>
                  <a:lin ang="5400000" scaled="0"/>
                </a:gradFill>
              </a:rPr>
              <a:t>.</a:t>
            </a:r>
            <a:endParaRPr lang="en-US" sz="2800" b="1" dirty="0">
              <a:gradFill>
                <a:gsLst>
                  <a:gs pos="0">
                    <a:srgbClr val="FFFFFF"/>
                  </a:gs>
                  <a:gs pos="100000">
                    <a:srgbClr val="FFFFFF"/>
                  </a:gs>
                </a:gsLst>
                <a:lin ang="5400000" scaled="0"/>
              </a:gra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5255" y="3660654"/>
            <a:ext cx="1027568" cy="1516455"/>
          </a:xfrm>
          <a:prstGeom prst="rect">
            <a:avLst/>
          </a:prstGeom>
        </p:spPr>
      </p:pic>
    </p:spTree>
    <p:extLst>
      <p:ext uri="{BB962C8B-B14F-4D97-AF65-F5344CB8AC3E}">
        <p14:creationId xmlns:p14="http://schemas.microsoft.com/office/powerpoint/2010/main" val="2634947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1000"/>
                            </p:stCondLst>
                            <p:childTnLst>
                              <p:par>
                                <p:cTn id="9" presetID="14" presetClass="entr" presetSubtype="10" fill="hold"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Content Placeholder 2"/>
          <p:cNvSpPr>
            <a:spLocks noGrp="1"/>
          </p:cNvSpPr>
          <p:nvPr>
            <p:ph sz="quarter" idx="10"/>
          </p:nvPr>
        </p:nvSpPr>
        <p:spPr>
          <a:xfrm>
            <a:off x="157899" y="1397874"/>
            <a:ext cx="12054089" cy="470856"/>
          </a:xfrm>
        </p:spPr>
        <p:txBody>
          <a:bodyPr/>
          <a:lstStyle/>
          <a:p>
            <a:pPr marL="0" indent="0">
              <a:lnSpc>
                <a:spcPct val="150000"/>
              </a:lnSpc>
              <a:buNone/>
            </a:pPr>
            <a:r>
              <a:rPr lang="en-US" sz="2000" i="1" dirty="0"/>
              <a:t>			</a:t>
            </a:r>
          </a:p>
        </p:txBody>
      </p:sp>
      <p:graphicFrame>
        <p:nvGraphicFramePr>
          <p:cNvPr id="4" name="Table 3"/>
          <p:cNvGraphicFramePr>
            <a:graphicFrameLocks noGrp="1"/>
          </p:cNvGraphicFramePr>
          <p:nvPr>
            <p:extLst/>
          </p:nvPr>
        </p:nvGraphicFramePr>
        <p:xfrm>
          <a:off x="363133" y="1470311"/>
          <a:ext cx="11848853" cy="5500215"/>
        </p:xfrm>
        <a:graphic>
          <a:graphicData uri="http://schemas.openxmlformats.org/drawingml/2006/table">
            <a:tbl>
              <a:tblPr>
                <a:tableStyleId>{5C22544A-7EE6-4342-B048-85BDC9FD1C3A}</a:tableStyleId>
              </a:tblPr>
              <a:tblGrid>
                <a:gridCol w="1376239"/>
                <a:gridCol w="10472614"/>
              </a:tblGrid>
              <a:tr h="571945">
                <a:tc>
                  <a:txBody>
                    <a:bodyPr/>
                    <a:lstStyle/>
                    <a:p>
                      <a:pPr marL="0" algn="l" defTabSz="932559" rtl="0" eaLnBrk="1" fontAlgn="b" latinLnBrk="0" hangingPunct="1"/>
                      <a:r>
                        <a:rPr lang="en-US" sz="2000" b="1" i="0" u="none" strike="noStrike" kern="1200" dirty="0" smtClean="0">
                          <a:solidFill>
                            <a:schemeClr val="accent1"/>
                          </a:solidFill>
                          <a:effectLst/>
                          <a:latin typeface="+mj-lt"/>
                          <a:ea typeface="+mn-ea"/>
                          <a:cs typeface="+mn-cs"/>
                        </a:rPr>
                        <a:t>MDC-B206</a:t>
                      </a:r>
                      <a:endParaRPr lang="en-US" sz="2000" b="1" i="0" u="none" strike="noStrike" kern="1200" dirty="0">
                        <a:solidFill>
                          <a:schemeClr val="accent1"/>
                        </a:solidFill>
                        <a:effectLst/>
                        <a:latin typeface="+mj-lt"/>
                        <a:ea typeface="+mn-ea"/>
                        <a:cs typeface="+mn-cs"/>
                      </a:endParaRP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nSpc>
                          <a:spcPct val="90000"/>
                        </a:lnSpc>
                        <a:spcBef>
                          <a:spcPct val="20000"/>
                        </a:spcBef>
                        <a:buSzPct val="105000"/>
                        <a:buNone/>
                      </a:pPr>
                      <a:r>
                        <a:rPr lang="en-US" sz="1800" b="0" i="0" u="none" strike="noStrike" kern="1200" dirty="0" smtClean="0">
                          <a:solidFill>
                            <a:schemeClr val="accent1"/>
                          </a:solidFill>
                          <a:effectLst/>
                          <a:latin typeface="+mj-lt"/>
                          <a:ea typeface="+mn-ea"/>
                          <a:cs typeface="+mn-cs"/>
                        </a:rPr>
                        <a:t>System Center 2012 R2 Overview</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algn="l" fontAlgn="b"/>
                      <a:r>
                        <a:rPr lang="en-US" sz="2000" b="1" i="0" u="none" strike="noStrike" dirty="0" smtClean="0">
                          <a:solidFill>
                            <a:schemeClr val="accent1"/>
                          </a:solidFill>
                          <a:effectLst/>
                          <a:latin typeface="+mj-lt"/>
                        </a:rPr>
                        <a:t>MDC-B357</a:t>
                      </a:r>
                      <a:endParaRPr lang="en-US" sz="2000" b="1" i="0" u="none" strike="noStrike" dirty="0">
                        <a:solidFill>
                          <a:schemeClr val="accent1"/>
                        </a:solidFill>
                        <a:effectLst/>
                        <a:latin typeface="+mj-lt"/>
                      </a:endParaRP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smtClean="0">
                          <a:solidFill>
                            <a:schemeClr val="accent1"/>
                          </a:solidFill>
                          <a:effectLst/>
                          <a:latin typeface="+mj-lt"/>
                        </a:rPr>
                        <a:t>What’s </a:t>
                      </a:r>
                      <a:r>
                        <a:rPr lang="en-US" sz="1800" b="0" i="0" u="none" strike="noStrike" dirty="0">
                          <a:solidFill>
                            <a:schemeClr val="accent1"/>
                          </a:solidFill>
                          <a:effectLst/>
                          <a:latin typeface="+mj-lt"/>
                        </a:rPr>
                        <a:t>New in System Center 2012 R2 – Virtual Machine Manager</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algn="l" fontAlgn="b"/>
                      <a:r>
                        <a:rPr lang="en-US" sz="2000" b="1" i="0" u="none" strike="noStrike" dirty="0" smtClean="0">
                          <a:solidFill>
                            <a:schemeClr val="accent1"/>
                          </a:solidFill>
                          <a:effectLst/>
                          <a:latin typeface="+mj-lt"/>
                        </a:rPr>
                        <a:t>MDC-B202</a:t>
                      </a:r>
                      <a:endParaRPr lang="en-US" sz="2000" b="1" i="0" u="none" strike="noStrike" dirty="0">
                        <a:solidFill>
                          <a:schemeClr val="accent1"/>
                        </a:solidFill>
                        <a:effectLst/>
                        <a:latin typeface="+mj-lt"/>
                      </a:endParaRP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smtClean="0">
                          <a:solidFill>
                            <a:schemeClr val="accent1"/>
                          </a:solidFill>
                          <a:effectLst/>
                          <a:latin typeface="+mj-lt"/>
                        </a:rPr>
                        <a:t>Running and Managing Linux and UNIX with Hyper-V and Microsoft System Center</a:t>
                      </a:r>
                      <a:endParaRPr lang="en-US" sz="1800" b="0" i="0" u="none" strike="noStrike" dirty="0">
                        <a:solidFill>
                          <a:schemeClr val="accent1"/>
                        </a:solidFill>
                        <a:effectLst/>
                        <a:latin typeface="+mj-lt"/>
                      </a:endParaRP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algn="l" fontAlgn="b"/>
                      <a:r>
                        <a:rPr lang="en-US" sz="2000" b="1" i="0" u="none" strike="noStrike" dirty="0">
                          <a:solidFill>
                            <a:schemeClr val="accent1"/>
                          </a:solidFill>
                          <a:effectLst/>
                          <a:latin typeface="+mj-lt"/>
                        </a:rPr>
                        <a:t>MDC-B203</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j-lt"/>
                        </a:rPr>
                        <a:t>Deploying Applications in Microsoft System Center 2012 – Virtual Machine Manager using Services</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marL="0" algn="l" defTabSz="914180" rtl="0" eaLnBrk="1" fontAlgn="b" latinLnBrk="0" hangingPunct="1"/>
                      <a:r>
                        <a:rPr lang="en-US" sz="2000" b="1" i="0" u="none" strike="noStrike" kern="1200" dirty="0">
                          <a:solidFill>
                            <a:schemeClr val="accent1"/>
                          </a:solidFill>
                          <a:effectLst/>
                          <a:latin typeface="+mj-lt"/>
                          <a:ea typeface="+mn-ea"/>
                          <a:cs typeface="+mn-cs"/>
                        </a:rPr>
                        <a:t>MDC-B318</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kern="1200" dirty="0">
                          <a:solidFill>
                            <a:schemeClr val="accent1"/>
                          </a:solidFill>
                          <a:effectLst/>
                          <a:latin typeface="+mj-lt"/>
                          <a:ea typeface="+mn-ea"/>
                          <a:cs typeface="+mn-cs"/>
                        </a:rPr>
                        <a:t>Enabling Multi-Tenant </a:t>
                      </a:r>
                      <a:r>
                        <a:rPr lang="en-US" sz="1800" b="0" i="0" u="none" strike="noStrike" kern="1200" dirty="0" err="1">
                          <a:solidFill>
                            <a:schemeClr val="accent1"/>
                          </a:solidFill>
                          <a:effectLst/>
                          <a:latin typeface="+mj-lt"/>
                          <a:ea typeface="+mn-ea"/>
                          <a:cs typeface="+mn-cs"/>
                        </a:rPr>
                        <a:t>IaaS</a:t>
                      </a:r>
                      <a:r>
                        <a:rPr lang="en-US" sz="1800" b="0" i="0" u="none" strike="noStrike" kern="1200" dirty="0">
                          <a:solidFill>
                            <a:schemeClr val="accent1"/>
                          </a:solidFill>
                          <a:effectLst/>
                          <a:latin typeface="+mj-lt"/>
                          <a:ea typeface="+mn-ea"/>
                          <a:cs typeface="+mn-cs"/>
                        </a:rPr>
                        <a:t> Clouds in Microsoft System Center and Windows Server</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algn="l" fontAlgn="b"/>
                      <a:r>
                        <a:rPr lang="en-US" sz="2000" b="1" i="0" u="none" strike="noStrike" dirty="0">
                          <a:solidFill>
                            <a:schemeClr val="accent1"/>
                          </a:solidFill>
                          <a:effectLst/>
                          <a:latin typeface="+mj-lt"/>
                        </a:rPr>
                        <a:t>MDC-B344</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j-lt"/>
                        </a:rPr>
                        <a:t>Storage Management: Spanning the Enterprise to Low Cost Scalable Solutions</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48300">
                <a:tc>
                  <a:txBody>
                    <a:bodyPr/>
                    <a:lstStyle/>
                    <a:p>
                      <a:pPr algn="l" fontAlgn="b"/>
                      <a:r>
                        <a:rPr lang="en-US" sz="2000" b="1" i="0" u="none" strike="noStrike">
                          <a:solidFill>
                            <a:schemeClr val="accent1"/>
                          </a:solidFill>
                          <a:effectLst/>
                          <a:latin typeface="+mj-lt"/>
                        </a:rPr>
                        <a:t>MDC-B350</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j-lt"/>
                        </a:rPr>
                        <a:t>How to Design and Configure Networking in Microsoft System Center - Virtual Machine Manager and </a:t>
                      </a:r>
                      <a:r>
                        <a:rPr lang="en-US" sz="1800" b="0" i="0" u="none" strike="noStrike" dirty="0" err="1">
                          <a:solidFill>
                            <a:schemeClr val="accent1"/>
                          </a:solidFill>
                          <a:effectLst/>
                          <a:latin typeface="+mj-lt"/>
                        </a:rPr>
                        <a:t>HyperV</a:t>
                      </a:r>
                      <a:r>
                        <a:rPr lang="en-US" sz="1800" b="0" i="0" u="none" strike="noStrike" dirty="0">
                          <a:solidFill>
                            <a:schemeClr val="accent1"/>
                          </a:solidFill>
                          <a:effectLst/>
                          <a:latin typeface="+mj-lt"/>
                        </a:rPr>
                        <a:t> (Part 1 of 2)</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48300">
                <a:tc>
                  <a:txBody>
                    <a:bodyPr/>
                    <a:lstStyle/>
                    <a:p>
                      <a:pPr algn="l" fontAlgn="b"/>
                      <a:r>
                        <a:rPr lang="en-US" sz="2000" b="1" i="0" u="none" strike="noStrike" dirty="0">
                          <a:solidFill>
                            <a:schemeClr val="accent1"/>
                          </a:solidFill>
                          <a:effectLst/>
                          <a:latin typeface="+mj-lt"/>
                        </a:rPr>
                        <a:t>MDC-B351</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accent1"/>
                          </a:solidFill>
                          <a:effectLst/>
                          <a:latin typeface="+mj-lt"/>
                        </a:rPr>
                        <a:t>How to Design and Configure Networking in Microsoft System Center - Virtual Machine Manager and </a:t>
                      </a:r>
                      <a:r>
                        <a:rPr lang="en-US" sz="1800" b="0" i="0" u="none" strike="noStrike" dirty="0" err="1">
                          <a:solidFill>
                            <a:schemeClr val="accent1"/>
                          </a:solidFill>
                          <a:effectLst/>
                          <a:latin typeface="+mj-lt"/>
                        </a:rPr>
                        <a:t>HyperV</a:t>
                      </a:r>
                      <a:r>
                        <a:rPr lang="en-US" sz="1800" b="0" i="0" u="none" strike="noStrike" dirty="0">
                          <a:solidFill>
                            <a:schemeClr val="accent1"/>
                          </a:solidFill>
                          <a:effectLst/>
                          <a:latin typeface="+mj-lt"/>
                        </a:rPr>
                        <a:t> (Part 2 of 2)</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algn="l" fontAlgn="b"/>
                      <a:r>
                        <a:rPr lang="en-US" sz="2000" b="1" i="0" u="none" strike="noStrike" kern="1200" dirty="0">
                          <a:solidFill>
                            <a:schemeClr val="accent1"/>
                          </a:solidFill>
                          <a:effectLst/>
                          <a:latin typeface="+mj-lt"/>
                          <a:ea typeface="+mn-ea"/>
                          <a:cs typeface="+mn-cs"/>
                        </a:rPr>
                        <a:t>MDC-B364</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kern="1200" dirty="0" smtClean="0">
                          <a:solidFill>
                            <a:schemeClr val="accent1"/>
                          </a:solidFill>
                          <a:effectLst/>
                          <a:latin typeface="+mj-lt"/>
                          <a:ea typeface="+mn-ea"/>
                          <a:cs typeface="+mn-cs"/>
                        </a:rPr>
                        <a:t>Enabling </a:t>
                      </a:r>
                      <a:r>
                        <a:rPr lang="en-US" sz="1800" b="0" i="0" u="none" strike="noStrike" kern="1200" dirty="0">
                          <a:solidFill>
                            <a:schemeClr val="accent1"/>
                          </a:solidFill>
                          <a:effectLst/>
                          <a:latin typeface="+mj-lt"/>
                          <a:ea typeface="+mn-ea"/>
                          <a:cs typeface="+mn-cs"/>
                        </a:rPr>
                        <a:t>on-premises </a:t>
                      </a:r>
                      <a:r>
                        <a:rPr lang="en-US" sz="1800" b="0" i="0" u="none" strike="noStrike" kern="1200" dirty="0" err="1">
                          <a:solidFill>
                            <a:schemeClr val="accent1"/>
                          </a:solidFill>
                          <a:effectLst/>
                          <a:latin typeface="+mj-lt"/>
                          <a:ea typeface="+mn-ea"/>
                          <a:cs typeface="+mn-cs"/>
                        </a:rPr>
                        <a:t>IaaS</a:t>
                      </a:r>
                      <a:r>
                        <a:rPr lang="en-US" sz="1800" b="0" i="0" u="none" strike="noStrike" kern="1200" dirty="0">
                          <a:solidFill>
                            <a:schemeClr val="accent1"/>
                          </a:solidFill>
                          <a:effectLst/>
                          <a:latin typeface="+mj-lt"/>
                          <a:ea typeface="+mn-ea"/>
                          <a:cs typeface="+mn-cs"/>
                        </a:rPr>
                        <a:t> solutions with </a:t>
                      </a:r>
                      <a:r>
                        <a:rPr lang="en-US" sz="1800" b="0" i="0" u="none" strike="noStrike" kern="1200" dirty="0" smtClean="0">
                          <a:solidFill>
                            <a:schemeClr val="accent1"/>
                          </a:solidFill>
                          <a:effectLst/>
                          <a:latin typeface="+mj-lt"/>
                          <a:ea typeface="+mn-ea"/>
                          <a:cs typeface="+mn-cs"/>
                        </a:rPr>
                        <a:t>Windows Azure Pack</a:t>
                      </a:r>
                      <a:endParaRPr lang="en-US" sz="1800" b="0" i="0" u="none" strike="noStrike" kern="1200" dirty="0">
                        <a:solidFill>
                          <a:schemeClr val="accent1"/>
                        </a:solidFill>
                        <a:effectLst/>
                        <a:latin typeface="+mj-lt"/>
                        <a:ea typeface="+mn-ea"/>
                        <a:cs typeface="+mn-cs"/>
                      </a:endParaRP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94061872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we’ve heard</a:t>
            </a:r>
            <a:endParaRPr lang="en-US" dirty="0"/>
          </a:p>
        </p:txBody>
      </p:sp>
      <p:sp>
        <p:nvSpPr>
          <p:cNvPr id="4" name="Rectangle 3"/>
          <p:cNvSpPr/>
          <p:nvPr/>
        </p:nvSpPr>
        <p:spPr bwMode="auto">
          <a:xfrm>
            <a:off x="3738479" y="3953963"/>
            <a:ext cx="1999809" cy="20767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defTabSz="950850"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950850"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“I need an SI to help me set up Windows Azure Pack”</a:t>
            </a:r>
          </a:p>
        </p:txBody>
      </p:sp>
      <p:sp>
        <p:nvSpPr>
          <p:cNvPr id="6" name="Rectangle 5"/>
          <p:cNvSpPr/>
          <p:nvPr/>
        </p:nvSpPr>
        <p:spPr bwMode="auto">
          <a:xfrm>
            <a:off x="6049536" y="3953963"/>
            <a:ext cx="1999809" cy="20767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a:r>
              <a:rPr lang="en-US" dirty="0"/>
              <a:t>“It’s going to take a month to get a proof of concept going.”</a:t>
            </a:r>
          </a:p>
        </p:txBody>
      </p:sp>
      <p:sp>
        <p:nvSpPr>
          <p:cNvPr id="7" name="Rectangle 6"/>
          <p:cNvSpPr/>
          <p:nvPr/>
        </p:nvSpPr>
        <p:spPr bwMode="auto">
          <a:xfrm>
            <a:off x="6066131" y="1532441"/>
            <a:ext cx="1999809" cy="20767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a:r>
              <a:rPr lang="en-US" dirty="0"/>
              <a:t>“I know VMM, but don’t know how it works with SPF and the Portal”</a:t>
            </a:r>
          </a:p>
        </p:txBody>
      </p:sp>
      <p:sp>
        <p:nvSpPr>
          <p:cNvPr id="8" name="Rectangle 7"/>
          <p:cNvSpPr/>
          <p:nvPr/>
        </p:nvSpPr>
        <p:spPr bwMode="auto">
          <a:xfrm>
            <a:off x="8385484" y="1532441"/>
            <a:ext cx="1999809" cy="20767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a:r>
              <a:rPr lang="en-US" dirty="0"/>
              <a:t>“I know Azure, but am not sure how those concepts connect to VMM.”</a:t>
            </a:r>
          </a:p>
        </p:txBody>
      </p:sp>
      <p:sp>
        <p:nvSpPr>
          <p:cNvPr id="9" name="Rectangle 8"/>
          <p:cNvSpPr/>
          <p:nvPr/>
        </p:nvSpPr>
        <p:spPr bwMode="auto">
          <a:xfrm>
            <a:off x="1427423" y="1550479"/>
            <a:ext cx="1999809" cy="20767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defTabSz="950850"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“Help me understand how IaaS works in System Center and Windows Azure Pack”</a:t>
            </a:r>
          </a:p>
        </p:txBody>
      </p:sp>
      <p:sp>
        <p:nvSpPr>
          <p:cNvPr id="10" name="Rectangle 9"/>
          <p:cNvSpPr/>
          <p:nvPr/>
        </p:nvSpPr>
        <p:spPr bwMode="auto">
          <a:xfrm>
            <a:off x="3746777" y="1550479"/>
            <a:ext cx="1999809" cy="20767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a:r>
              <a:rPr lang="en-US" dirty="0"/>
              <a:t>“How does multi-tenancy work across the layers of the WSSC IaaS Cloud?”</a:t>
            </a:r>
          </a:p>
        </p:txBody>
      </p:sp>
      <p:sp>
        <p:nvSpPr>
          <p:cNvPr id="11" name="Rectangle 10"/>
          <p:cNvSpPr/>
          <p:nvPr/>
        </p:nvSpPr>
        <p:spPr bwMode="auto">
          <a:xfrm>
            <a:off x="8360592" y="3953963"/>
            <a:ext cx="1999809" cy="20767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a:r>
              <a:rPr lang="en-US" dirty="0"/>
              <a:t>“Can you please share some tips on getting each of the pieces working?</a:t>
            </a:r>
          </a:p>
        </p:txBody>
      </p:sp>
      <p:sp>
        <p:nvSpPr>
          <p:cNvPr id="12" name="Rectangle 11"/>
          <p:cNvSpPr/>
          <p:nvPr/>
        </p:nvSpPr>
        <p:spPr bwMode="auto">
          <a:xfrm>
            <a:off x="1427422" y="3953963"/>
            <a:ext cx="1999809" cy="207672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87" tIns="149189" rIns="186487" bIns="149189" numCol="1" spcCol="0" rtlCol="0" fromWordArt="0" anchor="t" anchorCtr="0" forceAA="0" compatLnSpc="1">
            <a:prstTxWarp prst="textNoShape">
              <a:avLst/>
            </a:prstTxWarp>
            <a:noAutofit/>
          </a:bodyPr>
          <a:lstStyle/>
          <a:p>
            <a:pPr algn="ctr" defTabSz="950850" fontAlgn="base">
              <a:lnSpc>
                <a:spcPct val="90000"/>
              </a:lnSpc>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a:p>
            <a:pPr algn="ctr" defTabSz="950850" fontAlgn="base">
              <a:lnSpc>
                <a:spcPct val="90000"/>
              </a:lnSpc>
              <a:spcBef>
                <a:spcPct val="0"/>
              </a:spcBef>
              <a:spcAft>
                <a:spcPct val="0"/>
              </a:spcAft>
            </a:pPr>
            <a:r>
              <a:rPr lang="en-US" dirty="0">
                <a:gradFill>
                  <a:gsLst>
                    <a:gs pos="0">
                      <a:srgbClr val="FFFFFF"/>
                    </a:gs>
                    <a:gs pos="100000">
                      <a:srgbClr val="FFFFFF"/>
                    </a:gs>
                  </a:gsLst>
                  <a:lin ang="5400000" scaled="0"/>
                </a:gradFill>
                <a:ea typeface="Segoe UI" pitchFamily="34" charset="0"/>
                <a:cs typeface="Segoe UI" pitchFamily="34" charset="0"/>
              </a:rPr>
              <a:t>“Which API should I use, the Service Management API or SPF?”</a:t>
            </a:r>
          </a:p>
        </p:txBody>
      </p:sp>
    </p:spTree>
    <p:extLst>
      <p:ext uri="{BB962C8B-B14F-4D97-AF65-F5344CB8AC3E}">
        <p14:creationId xmlns:p14="http://schemas.microsoft.com/office/powerpoint/2010/main" val="2380764161"/>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defTabSz="932742">
                <a:tabLst>
                  <a:tab pos="1828800" algn="l"/>
                </a:tabLst>
              </a:pPr>
              <a:r>
                <a:rPr lang="en-US" sz="1600" dirty="0">
                  <a:gradFill>
                    <a:gsLst>
                      <a:gs pos="1250">
                        <a:srgbClr val="002050"/>
                      </a:gs>
                      <a:gs pos="100000">
                        <a:srgbClr val="002050"/>
                      </a:gs>
                    </a:gsLst>
                    <a:lin ang="5400000" scaled="0"/>
                  </a:gradFill>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pPr defTabSz="932742"/>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defTabSz="932742">
                <a:tabLst>
                  <a:tab pos="1828800" algn="l"/>
                </a:tabLst>
              </a:pPr>
              <a:r>
                <a:rPr lang="en-US" sz="1600" dirty="0">
                  <a:gradFill>
                    <a:gsLst>
                      <a:gs pos="1250">
                        <a:srgbClr val="002050"/>
                      </a:gs>
                      <a:gs pos="100000">
                        <a:srgbClr val="002050"/>
                      </a:gs>
                    </a:gsLst>
                    <a:lin ang="5400000" scaled="0"/>
                  </a:gradFill>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pPr defTabSz="932742"/>
              <a:r>
                <a:rPr lang="en-US" dirty="0">
                  <a:solidFill>
                    <a:srgbClr val="FFFFFF"/>
                  </a:solidFill>
                  <a:hlinkClick r:id="rId4"/>
                </a:rPr>
                <a:t>www.microsoft.com/learning </a:t>
              </a:r>
              <a:endParaRPr lang="en-US" sz="1600" dirty="0">
                <a:solidFill>
                  <a:srgbClr val="FFFFFF"/>
                </a:solidFill>
              </a:endParaRPr>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defTabSz="932742">
                <a:tabLst>
                  <a:tab pos="1828800" algn="l"/>
                </a:tabLst>
              </a:pPr>
              <a:r>
                <a:rPr lang="en-US" sz="1600" dirty="0" smtClean="0">
                  <a:gradFill>
                    <a:gsLst>
                      <a:gs pos="1250">
                        <a:srgbClr val="002050"/>
                      </a:gs>
                      <a:gs pos="100000">
                        <a:srgbClr val="002050"/>
                      </a:gs>
                    </a:gsLst>
                    <a:lin ang="5400000" scaled="0"/>
                  </a:gradFill>
                  <a:ea typeface="Segoe UI" pitchFamily="34" charset="0"/>
                  <a:cs typeface="Segoe UI" pitchFamily="34" charset="0"/>
                </a:rPr>
                <a:t>Sessions on Demand</a:t>
              </a:r>
              <a:endParaRPr lang="en-US" sz="1600" dirty="0">
                <a:gradFill>
                  <a:gsLst>
                    <a:gs pos="1250">
                      <a:srgbClr val="002050"/>
                    </a:gs>
                    <a:gs pos="100000">
                      <a:srgbClr val="002050"/>
                    </a:gs>
                  </a:gsLst>
                  <a:lin ang="5400000" scaled="0"/>
                </a:gradFill>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pPr defTabSz="932742"/>
              <a:r>
                <a:rPr lang="en-US" u="sng" dirty="0">
                  <a:solidFill>
                    <a:srgbClr val="FFFFFF"/>
                  </a:solidFill>
                  <a:hlinkClick r:id="rId5"/>
                </a:rPr>
                <a:t>http://channel9.msdn.com/Events/TechEd</a:t>
              </a:r>
              <a:endParaRPr lang="en-US" dirty="0">
                <a:solidFill>
                  <a:srgbClr val="FFFFFF"/>
                </a:solidFill>
              </a:endParaRPr>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defTabSz="932742">
                <a:tabLst>
                  <a:tab pos="1828800" algn="l"/>
                </a:tabLst>
              </a:pPr>
              <a:r>
                <a:rPr lang="en-US" sz="1600" dirty="0">
                  <a:gradFill>
                    <a:gsLst>
                      <a:gs pos="1250">
                        <a:srgbClr val="002050"/>
                      </a:gs>
                      <a:gs pos="100000">
                        <a:srgbClr val="002050"/>
                      </a:gs>
                    </a:gsLst>
                    <a:lin ang="5400000" scaled="0"/>
                  </a:gra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defTabSz="932742">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3712384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pPr defTabSz="932742"/>
            <a:r>
              <a:rPr lang="en-US" sz="4400" b="1" dirty="0" smtClean="0">
                <a:gradFill>
                  <a:gsLst>
                    <a:gs pos="83000">
                      <a:srgbClr val="FFFFFF"/>
                    </a:gs>
                    <a:gs pos="100000">
                      <a:srgbClr val="0072C6">
                        <a:lumMod val="30000"/>
                        <a:lumOff val="70000"/>
                      </a:srgbClr>
                    </a:gs>
                  </a:gsLst>
                  <a:lin ang="5400000" scaled="1"/>
                </a:gradFill>
              </a:rPr>
              <a:t>Scan </a:t>
            </a:r>
            <a:r>
              <a:rPr lang="en-US" sz="4400" b="1" dirty="0">
                <a:gradFill>
                  <a:gsLst>
                    <a:gs pos="83000">
                      <a:srgbClr val="FFFFFF"/>
                    </a:gs>
                    <a:gs pos="100000">
                      <a:srgbClr val="0072C6">
                        <a:lumMod val="30000"/>
                        <a:lumOff val="70000"/>
                      </a:srgbClr>
                    </a:gs>
                  </a:gsLst>
                  <a:lin ang="5400000" scaled="1"/>
                </a:gradFill>
              </a:rPr>
              <a:t>this QR code </a:t>
            </a:r>
            <a:r>
              <a:rPr lang="en-US" sz="4400" dirty="0">
                <a:gradFill>
                  <a:gsLst>
                    <a:gs pos="83000">
                      <a:srgbClr val="FFFFFF"/>
                    </a:gs>
                    <a:gs pos="100000">
                      <a:srgbClr val="0072C6">
                        <a:lumMod val="30000"/>
                        <a:lumOff val="70000"/>
                      </a:srgbClr>
                    </a:gs>
                  </a:gsLst>
                  <a:lin ang="5400000" scaled="1"/>
                </a:gradFill>
              </a:rPr>
              <a:t>to </a:t>
            </a:r>
          </a:p>
          <a:p>
            <a:pPr defTabSz="932742"/>
            <a:r>
              <a:rPr lang="en-US" sz="4400" dirty="0">
                <a:gradFill>
                  <a:gsLst>
                    <a:gs pos="83000">
                      <a:srgbClr val="FFFFFF"/>
                    </a:gs>
                    <a:gs pos="100000">
                      <a:srgbClr val="0072C6">
                        <a:lumMod val="30000"/>
                        <a:lumOff val="70000"/>
                      </a:srgb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pPr defTabSz="932742"/>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509912740"/>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126383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a:t>
            </a:r>
            <a:endParaRPr lang="en-US" dirty="0"/>
          </a:p>
        </p:txBody>
      </p:sp>
    </p:spTree>
    <p:extLst>
      <p:ext uri="{BB962C8B-B14F-4D97-AF65-F5344CB8AC3E}">
        <p14:creationId xmlns:p14="http://schemas.microsoft.com/office/powerpoint/2010/main" val="215040437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VMM steps</a:t>
            </a:r>
            <a:endParaRPr lang="en-US" dirty="0"/>
          </a:p>
        </p:txBody>
      </p:sp>
      <p:sp>
        <p:nvSpPr>
          <p:cNvPr id="3" name="Content Placeholder 2"/>
          <p:cNvSpPr>
            <a:spLocks noGrp="1"/>
          </p:cNvSpPr>
          <p:nvPr>
            <p:ph sz="quarter" idx="10"/>
          </p:nvPr>
        </p:nvSpPr>
        <p:spPr>
          <a:xfrm>
            <a:off x="274640" y="1214438"/>
            <a:ext cx="11887200" cy="4936736"/>
          </a:xfrm>
        </p:spPr>
        <p:txBody>
          <a:bodyPr/>
          <a:lstStyle/>
          <a:p>
            <a:pPr lvl="0"/>
            <a:r>
              <a:rPr lang="en-US" dirty="0"/>
              <a:t>Add </a:t>
            </a:r>
            <a:r>
              <a:rPr lang="en-US" dirty="0" smtClean="0"/>
              <a:t>a host</a:t>
            </a:r>
            <a:r>
              <a:rPr lang="en-US" dirty="0"/>
              <a:t>.</a:t>
            </a:r>
          </a:p>
          <a:p>
            <a:pPr lvl="0"/>
            <a:r>
              <a:rPr lang="en-US" dirty="0"/>
              <a:t>Create a logical network</a:t>
            </a:r>
          </a:p>
          <a:p>
            <a:pPr lvl="1"/>
            <a:r>
              <a:rPr lang="en-US" dirty="0"/>
              <a:t>Add a network site associated with VLAN 0</a:t>
            </a:r>
          </a:p>
          <a:p>
            <a:pPr lvl="0"/>
            <a:r>
              <a:rPr lang="en-US" dirty="0" smtClean="0"/>
              <a:t>Create </a:t>
            </a:r>
            <a:r>
              <a:rPr lang="en-US" dirty="0"/>
              <a:t>a port profile - uplink</a:t>
            </a:r>
          </a:p>
          <a:p>
            <a:pPr lvl="0"/>
            <a:r>
              <a:rPr lang="en-US" dirty="0" smtClean="0"/>
              <a:t>Create </a:t>
            </a:r>
            <a:r>
              <a:rPr lang="en-US" dirty="0"/>
              <a:t>a logical switch</a:t>
            </a:r>
          </a:p>
          <a:p>
            <a:pPr lvl="1"/>
            <a:r>
              <a:rPr lang="en-US" dirty="0" smtClean="0"/>
              <a:t>Add </a:t>
            </a:r>
            <a:r>
              <a:rPr lang="en-US" dirty="0"/>
              <a:t>uplink port profile to it</a:t>
            </a:r>
          </a:p>
          <a:p>
            <a:pPr lvl="0"/>
            <a:r>
              <a:rPr lang="en-US" dirty="0"/>
              <a:t>Create a VM Network</a:t>
            </a:r>
          </a:p>
          <a:p>
            <a:endParaRPr lang="en-US" dirty="0"/>
          </a:p>
        </p:txBody>
      </p:sp>
    </p:spTree>
    <p:extLst>
      <p:ext uri="{BB962C8B-B14F-4D97-AF65-F5344CB8AC3E}">
        <p14:creationId xmlns:p14="http://schemas.microsoft.com/office/powerpoint/2010/main" val="270253104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VMM steps (</a:t>
            </a:r>
            <a:r>
              <a:rPr lang="en-US" dirty="0" err="1" smtClean="0"/>
              <a:t>cont</a:t>
            </a:r>
            <a:r>
              <a:rPr lang="en-US" dirty="0" smtClean="0"/>
              <a:t>)</a:t>
            </a:r>
            <a:endParaRPr lang="en-US" dirty="0"/>
          </a:p>
        </p:txBody>
      </p:sp>
      <p:sp>
        <p:nvSpPr>
          <p:cNvPr id="3" name="Content Placeholder 2"/>
          <p:cNvSpPr>
            <a:spLocks noGrp="1"/>
          </p:cNvSpPr>
          <p:nvPr>
            <p:ph sz="quarter" idx="10"/>
          </p:nvPr>
        </p:nvSpPr>
        <p:spPr>
          <a:xfrm>
            <a:off x="274640" y="1214438"/>
            <a:ext cx="11887200" cy="1415772"/>
          </a:xfrm>
        </p:spPr>
        <p:txBody>
          <a:bodyPr/>
          <a:lstStyle/>
          <a:p>
            <a:pPr lvl="0"/>
            <a:r>
              <a:rPr lang="en-US" dirty="0"/>
              <a:t>Add network to </a:t>
            </a:r>
            <a:r>
              <a:rPr lang="en-US" dirty="0" smtClean="0"/>
              <a:t>host – both switch &amp; adapter: </a:t>
            </a:r>
            <a:endParaRPr lang="en-US" dirty="0"/>
          </a:p>
          <a:p>
            <a:endParaRPr lang="en-US" dirty="0"/>
          </a:p>
        </p:txBody>
      </p:sp>
      <p:pic>
        <p:nvPicPr>
          <p:cNvPr id="4" name="Picture 3" descr="cid:image003.png@01CE6081.0D676290"/>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54249" y="1922324"/>
            <a:ext cx="6135024" cy="4768324"/>
          </a:xfrm>
          <a:prstGeom prst="rect">
            <a:avLst/>
          </a:prstGeom>
          <a:noFill/>
          <a:ln>
            <a:noFill/>
          </a:ln>
        </p:spPr>
      </p:pic>
    </p:spTree>
    <p:extLst>
      <p:ext uri="{BB962C8B-B14F-4D97-AF65-F5344CB8AC3E}">
        <p14:creationId xmlns:p14="http://schemas.microsoft.com/office/powerpoint/2010/main" val="650098392"/>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Checklist for VMM (</a:t>
            </a:r>
            <a:r>
              <a:rPr lang="en-US" dirty="0" err="1" smtClean="0"/>
              <a:t>cont</a:t>
            </a:r>
            <a:r>
              <a:rPr lang="en-US" dirty="0"/>
              <a:t>)</a:t>
            </a:r>
          </a:p>
        </p:txBody>
      </p:sp>
      <p:sp>
        <p:nvSpPr>
          <p:cNvPr id="3" name="Content Placeholder 2"/>
          <p:cNvSpPr>
            <a:spLocks noGrp="1"/>
          </p:cNvSpPr>
          <p:nvPr>
            <p:ph sz="quarter" idx="10"/>
          </p:nvPr>
        </p:nvSpPr>
        <p:spPr>
          <a:xfrm>
            <a:off x="274640" y="1214440"/>
            <a:ext cx="11887200" cy="4407360"/>
          </a:xfrm>
        </p:spPr>
        <p:txBody>
          <a:bodyPr/>
          <a:lstStyle/>
          <a:p>
            <a:pPr lvl="0"/>
            <a:r>
              <a:rPr lang="en-US" dirty="0"/>
              <a:t>Create a cloud</a:t>
            </a:r>
          </a:p>
          <a:p>
            <a:pPr lvl="0"/>
            <a:r>
              <a:rPr lang="en-US" dirty="0"/>
              <a:t>Add </a:t>
            </a:r>
            <a:r>
              <a:rPr lang="en-US" dirty="0" smtClean="0"/>
              <a:t>the </a:t>
            </a:r>
            <a:r>
              <a:rPr lang="en-US" dirty="0" err="1" smtClean="0"/>
              <a:t>spf</a:t>
            </a:r>
            <a:r>
              <a:rPr lang="en-US" dirty="0" smtClean="0"/>
              <a:t> account </a:t>
            </a:r>
            <a:r>
              <a:rPr lang="en-US" dirty="0"/>
              <a:t>as </a:t>
            </a:r>
            <a:r>
              <a:rPr lang="en-US" dirty="0" smtClean="0"/>
              <a:t>a full administrator.</a:t>
            </a:r>
            <a:endParaRPr lang="en-US" dirty="0"/>
          </a:p>
          <a:p>
            <a:pPr lvl="0"/>
            <a:r>
              <a:rPr lang="en-US" dirty="0"/>
              <a:t>Create </a:t>
            </a:r>
            <a:r>
              <a:rPr lang="en-US" dirty="0" smtClean="0"/>
              <a:t>hardware profiles (small, medium, large)</a:t>
            </a:r>
            <a:endParaRPr lang="en-US" dirty="0"/>
          </a:p>
          <a:p>
            <a:pPr lvl="0"/>
            <a:r>
              <a:rPr lang="en-US" dirty="0" smtClean="0"/>
              <a:t>Create </a:t>
            </a:r>
            <a:r>
              <a:rPr lang="en-US" dirty="0"/>
              <a:t>a VM </a:t>
            </a:r>
            <a:r>
              <a:rPr lang="en-US" dirty="0" smtClean="0"/>
              <a:t>template</a:t>
            </a:r>
          </a:p>
          <a:p>
            <a:pPr lvl="1"/>
            <a:r>
              <a:rPr lang="en-US" dirty="0" smtClean="0"/>
              <a:t>Use a VHD that is bootable and has been uploaded to the library</a:t>
            </a:r>
            <a:endParaRPr lang="en-US" dirty="0"/>
          </a:p>
          <a:p>
            <a:pPr lvl="0"/>
            <a:r>
              <a:rPr lang="en-US" dirty="0" smtClean="0"/>
              <a:t>Create </a:t>
            </a:r>
            <a:r>
              <a:rPr lang="en-US" dirty="0"/>
              <a:t>virtual machine </a:t>
            </a:r>
            <a:r>
              <a:rPr lang="en-US" dirty="0" smtClean="0"/>
              <a:t>on your cloud using the template </a:t>
            </a:r>
            <a:r>
              <a:rPr lang="en-US" dirty="0"/>
              <a:t>to </a:t>
            </a:r>
            <a:r>
              <a:rPr lang="en-US" dirty="0" smtClean="0"/>
              <a:t>test everything. </a:t>
            </a:r>
            <a:endParaRPr lang="en-US" dirty="0"/>
          </a:p>
        </p:txBody>
      </p:sp>
    </p:spTree>
    <p:extLst>
      <p:ext uri="{BB962C8B-B14F-4D97-AF65-F5344CB8AC3E}">
        <p14:creationId xmlns:p14="http://schemas.microsoft.com/office/powerpoint/2010/main" val="2704313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4639" y="1591992"/>
            <a:ext cx="11800356" cy="4973637"/>
          </a:xfrm>
        </p:spPr>
        <p:txBody>
          <a:bodyPr/>
          <a:lstStyle/>
          <a:p>
            <a:pPr marL="571393" indent="-571393"/>
            <a:r>
              <a:rPr lang="en-US" sz="3600" dirty="0" smtClean="0">
                <a:solidFill>
                  <a:schemeClr val="tx1">
                    <a:lumMod val="50000"/>
                  </a:schemeClr>
                </a:solidFill>
              </a:rPr>
              <a:t>Review the architecture and design principles of Microsoft IaaS solution powered by Windows </a:t>
            </a:r>
            <a:r>
              <a:rPr lang="en-US" sz="3600" dirty="0">
                <a:solidFill>
                  <a:schemeClr val="tx1">
                    <a:lumMod val="50000"/>
                  </a:schemeClr>
                </a:solidFill>
              </a:rPr>
              <a:t>Server, System Center and Windows Azure Pack </a:t>
            </a:r>
          </a:p>
          <a:p>
            <a:pPr marL="571393" indent="-571393">
              <a:lnSpc>
                <a:spcPct val="100000"/>
              </a:lnSpc>
              <a:spcBef>
                <a:spcPts val="1200"/>
              </a:spcBef>
            </a:pPr>
            <a:r>
              <a:rPr lang="en-US" sz="3600" dirty="0" smtClean="0">
                <a:solidFill>
                  <a:schemeClr val="tx1">
                    <a:lumMod val="50000"/>
                  </a:schemeClr>
                </a:solidFill>
              </a:rPr>
              <a:t>Demystify the bootstrap configuration process to setup your own </a:t>
            </a:r>
            <a:r>
              <a:rPr lang="en-US" sz="3600" dirty="0" err="1" smtClean="0">
                <a:solidFill>
                  <a:schemeClr val="tx1">
                    <a:lumMod val="50000"/>
                  </a:schemeClr>
                </a:solidFill>
              </a:rPr>
              <a:t>IaaS</a:t>
            </a:r>
            <a:r>
              <a:rPr lang="en-US" sz="3600" dirty="0" smtClean="0">
                <a:solidFill>
                  <a:schemeClr val="tx1">
                    <a:lumMod val="50000"/>
                  </a:schemeClr>
                </a:solidFill>
              </a:rPr>
              <a:t> solution</a:t>
            </a:r>
            <a:endParaRPr lang="en-US" sz="2400" dirty="0">
              <a:solidFill>
                <a:schemeClr val="tx1">
                  <a:lumMod val="50000"/>
                </a:schemeClr>
              </a:solidFill>
            </a:endParaRPr>
          </a:p>
          <a:p>
            <a:pPr marL="571393" indent="-571393">
              <a:spcBef>
                <a:spcPts val="1200"/>
              </a:spcBef>
            </a:pPr>
            <a:r>
              <a:rPr lang="en-US" sz="3600" dirty="0">
                <a:solidFill>
                  <a:schemeClr val="tx1">
                    <a:lumMod val="50000"/>
                  </a:schemeClr>
                </a:solidFill>
              </a:rPr>
              <a:t>Demonstrate How to </a:t>
            </a:r>
            <a:r>
              <a:rPr lang="en-US" sz="3600" dirty="0" smtClean="0">
                <a:solidFill>
                  <a:schemeClr val="tx1">
                    <a:lumMod val="50000"/>
                  </a:schemeClr>
                </a:solidFill>
              </a:rPr>
              <a:t>setup </a:t>
            </a:r>
            <a:r>
              <a:rPr lang="en-US" sz="3600" dirty="0">
                <a:solidFill>
                  <a:schemeClr val="tx1">
                    <a:lumMod val="50000"/>
                  </a:schemeClr>
                </a:solidFill>
              </a:rPr>
              <a:t>and </a:t>
            </a:r>
            <a:r>
              <a:rPr lang="en-US" sz="3600" dirty="0" smtClean="0">
                <a:solidFill>
                  <a:schemeClr val="tx1">
                    <a:lumMod val="50000"/>
                  </a:schemeClr>
                </a:solidFill>
              </a:rPr>
              <a:t>configure </a:t>
            </a:r>
            <a:r>
              <a:rPr lang="en-US" sz="3600" dirty="0">
                <a:solidFill>
                  <a:schemeClr val="tx1">
                    <a:lumMod val="50000"/>
                  </a:schemeClr>
                </a:solidFill>
              </a:rPr>
              <a:t>a </a:t>
            </a:r>
            <a:r>
              <a:rPr lang="en-US" sz="3600" dirty="0" smtClean="0">
                <a:solidFill>
                  <a:schemeClr val="tx1">
                    <a:lumMod val="50000"/>
                  </a:schemeClr>
                </a:solidFill>
              </a:rPr>
              <a:t>multi-tenant </a:t>
            </a:r>
            <a:r>
              <a:rPr lang="en-US" sz="3600" dirty="0" err="1">
                <a:solidFill>
                  <a:schemeClr val="tx1">
                    <a:lumMod val="50000"/>
                  </a:schemeClr>
                </a:solidFill>
              </a:rPr>
              <a:t>IaaS</a:t>
            </a:r>
            <a:r>
              <a:rPr lang="en-US" sz="3600" dirty="0">
                <a:solidFill>
                  <a:schemeClr val="tx1">
                    <a:lumMod val="50000"/>
                  </a:schemeClr>
                </a:solidFill>
              </a:rPr>
              <a:t> </a:t>
            </a:r>
            <a:r>
              <a:rPr lang="en-US" sz="3600" dirty="0" smtClean="0">
                <a:solidFill>
                  <a:schemeClr val="tx1">
                    <a:lumMod val="50000"/>
                  </a:schemeClr>
                </a:solidFill>
              </a:rPr>
              <a:t>cloud </a:t>
            </a:r>
            <a:r>
              <a:rPr lang="en-US" sz="3600" dirty="0">
                <a:solidFill>
                  <a:schemeClr val="tx1">
                    <a:lumMod val="50000"/>
                  </a:schemeClr>
                </a:solidFill>
              </a:rPr>
              <a:t>in an </a:t>
            </a:r>
            <a:r>
              <a:rPr lang="en-US" sz="3600" dirty="0" smtClean="0">
                <a:solidFill>
                  <a:schemeClr val="tx1">
                    <a:lumMod val="50000"/>
                  </a:schemeClr>
                </a:solidFill>
              </a:rPr>
              <a:t>hour, and share best practices and tips</a:t>
            </a:r>
            <a:endParaRPr lang="en-US" sz="3600" dirty="0">
              <a:solidFill>
                <a:schemeClr val="tx1">
                  <a:lumMod val="50000"/>
                </a:schemeClr>
              </a:solidFill>
            </a:endParaRPr>
          </a:p>
          <a:p>
            <a:pPr marL="571393" lvl="1" indent="-571393"/>
            <a:endParaRPr lang="en-US" sz="1600" dirty="0"/>
          </a:p>
          <a:p>
            <a:pPr marL="571393" indent="-571393"/>
            <a:endParaRPr lang="en-US" sz="3600" dirty="0"/>
          </a:p>
        </p:txBody>
      </p:sp>
      <p:sp>
        <p:nvSpPr>
          <p:cNvPr id="8" name="Title 7"/>
          <p:cNvSpPr>
            <a:spLocks noGrp="1"/>
          </p:cNvSpPr>
          <p:nvPr>
            <p:ph type="title"/>
          </p:nvPr>
        </p:nvSpPr>
        <p:spPr/>
        <p:txBody>
          <a:bodyPr/>
          <a:lstStyle/>
          <a:p>
            <a:r>
              <a:rPr lang="en-US" dirty="0" smtClean="0">
                <a:solidFill>
                  <a:schemeClr val="tx1">
                    <a:lumMod val="50000"/>
                  </a:schemeClr>
                </a:solidFill>
              </a:rPr>
              <a:t>Session Goals</a:t>
            </a:r>
            <a:endParaRPr lang="en-US" dirty="0">
              <a:solidFill>
                <a:schemeClr val="tx1">
                  <a:lumMod val="50000"/>
                </a:schemeClr>
              </a:solidFill>
            </a:endParaRPr>
          </a:p>
        </p:txBody>
      </p:sp>
    </p:spTree>
    <p:extLst>
      <p:ext uri="{BB962C8B-B14F-4D97-AF65-F5344CB8AC3E}">
        <p14:creationId xmlns:p14="http://schemas.microsoft.com/office/powerpoint/2010/main" val="2469245237"/>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2879" y="938270"/>
            <a:ext cx="6088233" cy="5117985"/>
          </a:xfrm>
        </p:spPr>
        <p:txBody>
          <a:bodyPr rIns="457200"/>
          <a:lstStyle/>
          <a:p>
            <a:r>
              <a:rPr lang="en-US" dirty="0" smtClean="0"/>
              <a:t>Review Microsoft </a:t>
            </a:r>
            <a:r>
              <a:rPr lang="en-US" dirty="0" err="1" smtClean="0"/>
              <a:t>IaaS</a:t>
            </a:r>
            <a:r>
              <a:rPr lang="en-US" dirty="0" smtClean="0"/>
              <a:t> Solution Architecture</a:t>
            </a:r>
            <a:endParaRPr lang="en-US" dirty="0"/>
          </a:p>
        </p:txBody>
      </p:sp>
    </p:spTree>
    <p:extLst>
      <p:ext uri="{BB962C8B-B14F-4D97-AF65-F5344CB8AC3E}">
        <p14:creationId xmlns:p14="http://schemas.microsoft.com/office/powerpoint/2010/main" val="17989805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92471" y="308182"/>
            <a:ext cx="11366388" cy="1374702"/>
          </a:xfrm>
        </p:spPr>
        <p:txBody>
          <a:bodyPr/>
          <a:lstStyle/>
          <a:p>
            <a:r>
              <a:rPr lang="en-US" dirty="0" smtClean="0"/>
              <a:t>The Cloud OS: three datacenters</a:t>
            </a:r>
            <a:br>
              <a:rPr lang="en-US" dirty="0" smtClean="0"/>
            </a:br>
            <a:r>
              <a:rPr lang="en-US" sz="3197" dirty="0">
                <a:gradFill>
                  <a:gsLst>
                    <a:gs pos="1250">
                      <a:schemeClr val="bg2"/>
                    </a:gs>
                    <a:gs pos="100000">
                      <a:schemeClr val="bg2"/>
                    </a:gs>
                  </a:gsLst>
                  <a:lin ang="5400000" scaled="0"/>
                </a:gradFill>
              </a:rPr>
              <a:t>Modern platform for the world’s apps</a:t>
            </a:r>
          </a:p>
        </p:txBody>
      </p:sp>
      <p:sp>
        <p:nvSpPr>
          <p:cNvPr id="46" name="Rectangle 45"/>
          <p:cNvSpPr/>
          <p:nvPr/>
        </p:nvSpPr>
        <p:spPr bwMode="auto">
          <a:xfrm>
            <a:off x="5885" y="6377480"/>
            <a:ext cx="12424710" cy="6142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47" name="TextBox 46"/>
          <p:cNvSpPr txBox="1"/>
          <p:nvPr/>
        </p:nvSpPr>
        <p:spPr>
          <a:xfrm>
            <a:off x="451639" y="6464758"/>
            <a:ext cx="1809285" cy="382105"/>
          </a:xfrm>
          <a:prstGeom prst="rect">
            <a:avLst/>
          </a:prstGeom>
          <a:noFill/>
        </p:spPr>
        <p:txBody>
          <a:bodyPr wrap="none" lIns="93174" tIns="46587" rIns="93174" bIns="46587"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gradFill>
                  <a:gsLst>
                    <a:gs pos="6195">
                      <a:srgbClr val="FFFFFF"/>
                    </a:gs>
                    <a:gs pos="24779">
                      <a:srgbClr val="FFFFFF"/>
                    </a:gs>
                  </a:gsLst>
                  <a:lin ang="5400000" scaled="0"/>
                </a:gradFill>
              </a:rPr>
              <a:t>DEVELOPMENT</a:t>
            </a:r>
          </a:p>
        </p:txBody>
      </p:sp>
      <p:sp>
        <p:nvSpPr>
          <p:cNvPr id="48" name="TextBox 47"/>
          <p:cNvSpPr txBox="1"/>
          <p:nvPr/>
        </p:nvSpPr>
        <p:spPr>
          <a:xfrm>
            <a:off x="3228124" y="6467630"/>
            <a:ext cx="1818632" cy="381990"/>
          </a:xfrm>
          <a:prstGeom prst="rect">
            <a:avLst/>
          </a:prstGeom>
          <a:noFill/>
        </p:spPr>
        <p:txBody>
          <a:bodyPr wrap="none" lIns="93174" tIns="46587" rIns="93174" bIns="46587"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gradFill>
                  <a:gsLst>
                    <a:gs pos="6195">
                      <a:srgbClr val="FFFFFF"/>
                    </a:gs>
                    <a:gs pos="24779">
                      <a:srgbClr val="FFFFFF"/>
                    </a:gs>
                  </a:gsLst>
                  <a:lin ang="5400000" scaled="0"/>
                </a:gradFill>
              </a:rPr>
              <a:t>MANAGEMENT</a:t>
            </a:r>
          </a:p>
        </p:txBody>
      </p:sp>
      <p:sp>
        <p:nvSpPr>
          <p:cNvPr id="49" name="TextBox 48"/>
          <p:cNvSpPr txBox="1"/>
          <p:nvPr/>
        </p:nvSpPr>
        <p:spPr>
          <a:xfrm>
            <a:off x="7766896" y="6467630"/>
            <a:ext cx="1171727" cy="381990"/>
          </a:xfrm>
          <a:prstGeom prst="rect">
            <a:avLst/>
          </a:prstGeom>
          <a:noFill/>
        </p:spPr>
        <p:txBody>
          <a:bodyPr wrap="none" lIns="93174" tIns="46587" rIns="93174" bIns="46587"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gradFill>
                  <a:gsLst>
                    <a:gs pos="6195">
                      <a:srgbClr val="FFFFFF"/>
                    </a:gs>
                    <a:gs pos="24779">
                      <a:srgbClr val="FFFFFF"/>
                    </a:gs>
                  </a:gsLst>
                  <a:lin ang="5400000" scaled="0"/>
                </a:gradFill>
              </a:rPr>
              <a:t>IDENTITY</a:t>
            </a:r>
          </a:p>
        </p:txBody>
      </p:sp>
      <p:sp>
        <p:nvSpPr>
          <p:cNvPr id="50" name="TextBox 49"/>
          <p:cNvSpPr txBox="1"/>
          <p:nvPr/>
        </p:nvSpPr>
        <p:spPr>
          <a:xfrm>
            <a:off x="9921969" y="6467630"/>
            <a:ext cx="1981338" cy="381990"/>
          </a:xfrm>
          <a:prstGeom prst="rect">
            <a:avLst/>
          </a:prstGeom>
          <a:noFill/>
        </p:spPr>
        <p:txBody>
          <a:bodyPr wrap="none" lIns="93174" tIns="46587" rIns="93174" bIns="46587"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gradFill>
                  <a:gsLst>
                    <a:gs pos="6195">
                      <a:srgbClr val="FFFFFF"/>
                    </a:gs>
                    <a:gs pos="24779">
                      <a:srgbClr val="FFFFFF"/>
                    </a:gs>
                  </a:gsLst>
                  <a:lin ang="5400000" scaled="0"/>
                </a:gradFill>
              </a:rPr>
              <a:t>VIRTUALIZATION</a:t>
            </a:r>
          </a:p>
        </p:txBody>
      </p:sp>
      <p:sp>
        <p:nvSpPr>
          <p:cNvPr id="51" name="TextBox 50"/>
          <p:cNvSpPr txBox="1"/>
          <p:nvPr/>
        </p:nvSpPr>
        <p:spPr>
          <a:xfrm>
            <a:off x="6030099" y="6467630"/>
            <a:ext cx="753459" cy="381990"/>
          </a:xfrm>
          <a:prstGeom prst="rect">
            <a:avLst/>
          </a:prstGeom>
          <a:noFill/>
        </p:spPr>
        <p:txBody>
          <a:bodyPr wrap="none" lIns="93174" tIns="46587" rIns="93174" bIns="46587" rtlCol="0" anchor="ctr">
            <a:spAutoFit/>
          </a:bodyPr>
          <a:lstStyle>
            <a:defPPr>
              <a:defRPr lang="en-US"/>
            </a:defPPr>
            <a:lvl1pPr algn="ctr" defTabSz="621551">
              <a:defRPr sz="1836">
                <a:solidFill>
                  <a:srgbClr val="FFFFFF"/>
                </a:solidFill>
                <a:ea typeface="Segoe UI" pitchFamily="34" charset="0"/>
                <a:cs typeface="Segoe UI" pitchFamily="34" charset="0"/>
              </a:defRPr>
            </a:lvl1pPr>
          </a:lstStyle>
          <a:p>
            <a:r>
              <a:rPr lang="en-US" sz="1835" dirty="0">
                <a:gradFill>
                  <a:gsLst>
                    <a:gs pos="6195">
                      <a:srgbClr val="FFFFFF"/>
                    </a:gs>
                    <a:gs pos="24779">
                      <a:srgbClr val="FFFFFF"/>
                    </a:gs>
                  </a:gsLst>
                  <a:lin ang="5400000" scaled="0"/>
                </a:gradFill>
              </a:rPr>
              <a:t>DATA</a:t>
            </a:r>
          </a:p>
        </p:txBody>
      </p:sp>
      <p:grpSp>
        <p:nvGrpSpPr>
          <p:cNvPr id="2" name="Group 1"/>
          <p:cNvGrpSpPr/>
          <p:nvPr/>
        </p:nvGrpSpPr>
        <p:grpSpPr>
          <a:xfrm>
            <a:off x="290054" y="1746078"/>
            <a:ext cx="4890137" cy="4342005"/>
            <a:chOff x="278849" y="1473954"/>
            <a:chExt cx="4798544" cy="4260681"/>
          </a:xfrm>
        </p:grpSpPr>
        <p:sp>
          <p:nvSpPr>
            <p:cNvPr id="37" name="Oval 2"/>
            <p:cNvSpPr/>
            <p:nvPr/>
          </p:nvSpPr>
          <p:spPr bwMode="auto">
            <a:xfrm>
              <a:off x="1120196" y="2317994"/>
              <a:ext cx="3105791" cy="2149660"/>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38" name="Group 37"/>
            <p:cNvGrpSpPr/>
            <p:nvPr/>
          </p:nvGrpSpPr>
          <p:grpSpPr>
            <a:xfrm>
              <a:off x="981870" y="2573740"/>
              <a:ext cx="3326453" cy="1905819"/>
              <a:chOff x="7851229" y="2573740"/>
              <a:chExt cx="3326453" cy="1905819"/>
            </a:xfrm>
          </p:grpSpPr>
          <p:sp>
            <p:nvSpPr>
              <p:cNvPr id="40" name="Rectangle 39"/>
              <p:cNvSpPr/>
              <p:nvPr/>
            </p:nvSpPr>
            <p:spPr bwMode="auto">
              <a:xfrm>
                <a:off x="9519064" y="3392824"/>
                <a:ext cx="62450" cy="1086735"/>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41" name="Freeform 40"/>
              <p:cNvSpPr/>
              <p:nvPr/>
            </p:nvSpPr>
            <p:spPr bwMode="auto">
              <a:xfrm>
                <a:off x="9528515" y="3206804"/>
                <a:ext cx="1214753" cy="233361"/>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useBgFill="1">
            <p:nvSpPr>
              <p:cNvPr id="42" name="Freeform 41"/>
              <p:cNvSpPr/>
              <p:nvPr/>
            </p:nvSpPr>
            <p:spPr bwMode="auto">
              <a:xfrm flipH="1">
                <a:off x="8279933" y="3147272"/>
                <a:ext cx="1276235" cy="300037"/>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88107 w 1278732"/>
                  <a:gd name="connsiteY0" fmla="*/ 150019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88107 w 1278732"/>
                  <a:gd name="connsiteY5" fmla="*/ 150019 h 226219"/>
                  <a:gd name="connsiteX0" fmla="*/ 14289 w 1278732"/>
                  <a:gd name="connsiteY0" fmla="*/ 197644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14289 w 1278732"/>
                  <a:gd name="connsiteY5" fmla="*/ 197644 h 226219"/>
                  <a:gd name="connsiteX0" fmla="*/ 14289 w 1278732"/>
                  <a:gd name="connsiteY0" fmla="*/ 197644 h 226219"/>
                  <a:gd name="connsiteX1" fmla="*/ 1212057 w 1278732"/>
                  <a:gd name="connsiteY1" fmla="*/ 0 h 226219"/>
                  <a:gd name="connsiteX2" fmla="*/ 1278732 w 1278732"/>
                  <a:gd name="connsiteY2" fmla="*/ 16668 h 226219"/>
                  <a:gd name="connsiteX3" fmla="*/ 0 w 1278732"/>
                  <a:gd name="connsiteY3" fmla="*/ 226219 h 226219"/>
                  <a:gd name="connsiteX4" fmla="*/ 14289 w 1278732"/>
                  <a:gd name="connsiteY4" fmla="*/ 197644 h 226219"/>
                  <a:gd name="connsiteX0" fmla="*/ 14289 w 1278732"/>
                  <a:gd name="connsiteY0" fmla="*/ 197644 h 233363"/>
                  <a:gd name="connsiteX1" fmla="*/ 1212057 w 1278732"/>
                  <a:gd name="connsiteY1" fmla="*/ 0 h 233363"/>
                  <a:gd name="connsiteX2" fmla="*/ 1278732 w 1278732"/>
                  <a:gd name="connsiteY2" fmla="*/ 16668 h 233363"/>
                  <a:gd name="connsiteX3" fmla="*/ 13567 w 1278732"/>
                  <a:gd name="connsiteY3" fmla="*/ 233363 h 233363"/>
                  <a:gd name="connsiteX4" fmla="*/ 0 w 1278732"/>
                  <a:gd name="connsiteY4" fmla="*/ 226219 h 233363"/>
                  <a:gd name="connsiteX5" fmla="*/ 14289 w 1278732"/>
                  <a:gd name="connsiteY5" fmla="*/ 197644 h 233363"/>
                  <a:gd name="connsiteX0" fmla="*/ 14289 w 1288404"/>
                  <a:gd name="connsiteY0" fmla="*/ 197644 h 233363"/>
                  <a:gd name="connsiteX1" fmla="*/ 1212057 w 1288404"/>
                  <a:gd name="connsiteY1" fmla="*/ 0 h 233363"/>
                  <a:gd name="connsiteX2" fmla="*/ 1288404 w 1288404"/>
                  <a:gd name="connsiteY2" fmla="*/ 23812 h 233363"/>
                  <a:gd name="connsiteX3" fmla="*/ 13567 w 1288404"/>
                  <a:gd name="connsiteY3" fmla="*/ 233363 h 233363"/>
                  <a:gd name="connsiteX4" fmla="*/ 0 w 1288404"/>
                  <a:gd name="connsiteY4" fmla="*/ 226219 h 233363"/>
                  <a:gd name="connsiteX5" fmla="*/ 14289 w 1288404"/>
                  <a:gd name="connsiteY5" fmla="*/ 197644 h 233363"/>
                  <a:gd name="connsiteX0" fmla="*/ 14289 w 1288404"/>
                  <a:gd name="connsiteY0" fmla="*/ 197644 h 247650"/>
                  <a:gd name="connsiteX1" fmla="*/ 1212057 w 1288404"/>
                  <a:gd name="connsiteY1" fmla="*/ 0 h 247650"/>
                  <a:gd name="connsiteX2" fmla="*/ 1288404 w 1288404"/>
                  <a:gd name="connsiteY2" fmla="*/ 23812 h 247650"/>
                  <a:gd name="connsiteX3" fmla="*/ 11149 w 1288404"/>
                  <a:gd name="connsiteY3" fmla="*/ 247650 h 247650"/>
                  <a:gd name="connsiteX4" fmla="*/ 0 w 1288404"/>
                  <a:gd name="connsiteY4" fmla="*/ 226219 h 247650"/>
                  <a:gd name="connsiteX5" fmla="*/ 14289 w 1288404"/>
                  <a:gd name="connsiteY5" fmla="*/ 197644 h 247650"/>
                  <a:gd name="connsiteX0" fmla="*/ 14289 w 1295658"/>
                  <a:gd name="connsiteY0" fmla="*/ 197644 h 247650"/>
                  <a:gd name="connsiteX1" fmla="*/ 1212057 w 1295658"/>
                  <a:gd name="connsiteY1" fmla="*/ 0 h 247650"/>
                  <a:gd name="connsiteX2" fmla="*/ 1295658 w 1295658"/>
                  <a:gd name="connsiteY2" fmla="*/ 28575 h 247650"/>
                  <a:gd name="connsiteX3" fmla="*/ 11149 w 1295658"/>
                  <a:gd name="connsiteY3" fmla="*/ 247650 h 247650"/>
                  <a:gd name="connsiteX4" fmla="*/ 0 w 1295658"/>
                  <a:gd name="connsiteY4" fmla="*/ 226219 h 247650"/>
                  <a:gd name="connsiteX5" fmla="*/ 14289 w 1295658"/>
                  <a:gd name="connsiteY5" fmla="*/ 197644 h 247650"/>
                  <a:gd name="connsiteX0" fmla="*/ 14289 w 1295658"/>
                  <a:gd name="connsiteY0" fmla="*/ 197644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4289 w 1295658"/>
                  <a:gd name="connsiteY6" fmla="*/ 197644 h 300037"/>
                  <a:gd name="connsiteX0" fmla="*/ 11871 w 1295658"/>
                  <a:gd name="connsiteY0" fmla="*/ 252413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1871 w 1295658"/>
                  <a:gd name="connsiteY6" fmla="*/ 252413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658" h="300037">
                    <a:moveTo>
                      <a:pt x="11871" y="252413"/>
                    </a:moveTo>
                    <a:cubicBezTo>
                      <a:pt x="213880" y="214710"/>
                      <a:pt x="1001317" y="30163"/>
                      <a:pt x="1212057" y="0"/>
                    </a:cubicBezTo>
                    <a:lnTo>
                      <a:pt x="1295658" y="28575"/>
                    </a:lnTo>
                    <a:cubicBezTo>
                      <a:pt x="871518" y="100012"/>
                      <a:pt x="452214" y="228600"/>
                      <a:pt x="28074" y="300037"/>
                    </a:cubicBezTo>
                    <a:lnTo>
                      <a:pt x="11149" y="247650"/>
                    </a:lnTo>
                    <a:lnTo>
                      <a:pt x="0" y="226219"/>
                    </a:lnTo>
                    <a:lnTo>
                      <a:pt x="11871" y="252413"/>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pic>
            <p:nvPicPr>
              <p:cNvPr id="4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2700000">
                <a:off x="8833362" y="2830958"/>
                <a:ext cx="1405963" cy="149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5" name="Group 44"/>
              <p:cNvGrpSpPr/>
              <p:nvPr/>
            </p:nvGrpSpPr>
            <p:grpSpPr>
              <a:xfrm>
                <a:off x="7851229" y="2573740"/>
                <a:ext cx="3326453" cy="1591652"/>
                <a:chOff x="1337814" y="2757837"/>
                <a:chExt cx="3325587" cy="1591652"/>
              </a:xfrm>
            </p:grpSpPr>
            <p:grpSp>
              <p:nvGrpSpPr>
                <p:cNvPr id="52" name="Group 51"/>
                <p:cNvGrpSpPr/>
                <p:nvPr/>
              </p:nvGrpSpPr>
              <p:grpSpPr>
                <a:xfrm>
                  <a:off x="1337814" y="2757837"/>
                  <a:ext cx="3325587" cy="1591652"/>
                  <a:chOff x="1337814" y="2757837"/>
                  <a:chExt cx="3325587" cy="1591652"/>
                </a:xfrm>
              </p:grpSpPr>
              <p:sp>
                <p:nvSpPr>
                  <p:cNvPr id="55" name="Rectangle 54"/>
                  <p:cNvSpPr/>
                  <p:nvPr/>
                </p:nvSpPr>
                <p:spPr>
                  <a:xfrm>
                    <a:off x="2941591" y="2757837"/>
                    <a:ext cx="1095313" cy="249271"/>
                  </a:xfrm>
                  <a:prstGeom prst="rect">
                    <a:avLst/>
                  </a:prstGeom>
                </p:spPr>
                <p:txBody>
                  <a:bodyPr wrap="square">
                    <a:spAutoFit/>
                  </a:bodyPr>
                  <a:lstStyle/>
                  <a:p>
                    <a:pPr algn="ctr" defTabSz="931553">
                      <a:lnSpc>
                        <a:spcPct val="85000"/>
                      </a:lnSpc>
                    </a:pPr>
                    <a:r>
                      <a:rPr lang="en-US" sz="1198" dirty="0">
                        <a:solidFill>
                          <a:schemeClr val="bg2"/>
                        </a:solidFill>
                        <a:ea typeface="Segoe UI" pitchFamily="34" charset="0"/>
                      </a:rPr>
                      <a:t>CUSTOMER</a:t>
                    </a:r>
                  </a:p>
                </p:txBody>
              </p:sp>
              <p:sp>
                <p:nvSpPr>
                  <p:cNvPr id="56" name="Rectangle 55"/>
                  <p:cNvSpPr/>
                  <p:nvPr/>
                </p:nvSpPr>
                <p:spPr>
                  <a:xfrm>
                    <a:off x="3674981" y="3943316"/>
                    <a:ext cx="988420" cy="406172"/>
                  </a:xfrm>
                  <a:prstGeom prst="rect">
                    <a:avLst/>
                  </a:prstGeom>
                </p:spPr>
                <p:txBody>
                  <a:bodyPr wrap="square">
                    <a:spAutoFit/>
                  </a:bodyPr>
                  <a:lstStyle/>
                  <a:p>
                    <a:pPr defTabSz="931553">
                      <a:lnSpc>
                        <a:spcPct val="85000"/>
                      </a:lnSpc>
                    </a:pPr>
                    <a:r>
                      <a:rPr lang="en-US" sz="1198" dirty="0">
                        <a:solidFill>
                          <a:schemeClr val="bg2"/>
                        </a:solidFill>
                        <a:ea typeface="Segoe UI" pitchFamily="34" charset="0"/>
                      </a:rPr>
                      <a:t>SERVICE PROVIDER</a:t>
                    </a:r>
                  </a:p>
                </p:txBody>
              </p:sp>
              <p:sp>
                <p:nvSpPr>
                  <p:cNvPr id="57" name="Rectangle 56"/>
                  <p:cNvSpPr/>
                  <p:nvPr/>
                </p:nvSpPr>
                <p:spPr>
                  <a:xfrm>
                    <a:off x="1337814" y="3943316"/>
                    <a:ext cx="1013400" cy="406173"/>
                  </a:xfrm>
                  <a:prstGeom prst="rect">
                    <a:avLst/>
                  </a:prstGeom>
                </p:spPr>
                <p:txBody>
                  <a:bodyPr wrap="square">
                    <a:spAutoFit/>
                  </a:bodyPr>
                  <a:lstStyle/>
                  <a:p>
                    <a:pPr algn="r" defTabSz="931553">
                      <a:lnSpc>
                        <a:spcPct val="85000"/>
                      </a:lnSpc>
                    </a:pPr>
                    <a:r>
                      <a:rPr lang="en-US" sz="1198" dirty="0">
                        <a:solidFill>
                          <a:schemeClr val="bg2"/>
                        </a:solidFill>
                        <a:ea typeface="Segoe UI" pitchFamily="34" charset="0"/>
                      </a:rPr>
                      <a:t>WINDOWS AZURE</a:t>
                    </a:r>
                  </a:p>
                </p:txBody>
              </p:sp>
            </p:grpSp>
            <p:sp>
              <p:nvSpPr>
                <p:cNvPr id="53" name="TextBox 52"/>
                <p:cNvSpPr txBox="1"/>
                <p:nvPr/>
              </p:nvSpPr>
              <p:spPr>
                <a:xfrm>
                  <a:off x="2459865" y="3355922"/>
                  <a:ext cx="188344" cy="847195"/>
                </a:xfrm>
                <a:prstGeom prst="rect">
                  <a:avLst/>
                </a:prstGeom>
                <a:noFill/>
              </p:spPr>
              <p:txBody>
                <a:bodyPr wrap="square" lIns="0" tIns="0" rIns="0" bIns="0" rtlCol="0">
                  <a:spAutoFit/>
                </a:bodyPr>
                <a:lstStyle/>
                <a:p>
                  <a:pPr defTabSz="931860"/>
                  <a:r>
                    <a:rPr lang="en-US" sz="5501" b="1" dirty="0">
                      <a:solidFill>
                        <a:schemeClr val="bg2"/>
                      </a:solidFill>
                      <a:latin typeface="Segoe UI Light" pitchFamily="34" charset="0"/>
                    </a:rPr>
                    <a:t>1</a:t>
                  </a:r>
                </a:p>
              </p:txBody>
            </p:sp>
            <p:sp>
              <p:nvSpPr>
                <p:cNvPr id="54" name="Rectangle 53"/>
                <p:cNvSpPr/>
                <p:nvPr/>
              </p:nvSpPr>
              <p:spPr>
                <a:xfrm>
                  <a:off x="2624046" y="3558954"/>
                  <a:ext cx="1168387" cy="437684"/>
                </a:xfrm>
                <a:prstGeom prst="rect">
                  <a:avLst/>
                </a:prstGeom>
              </p:spPr>
              <p:txBody>
                <a:bodyPr wrap="square">
                  <a:spAutoFit/>
                </a:bodyPr>
                <a:lstStyle/>
                <a:p>
                  <a:pPr defTabSz="931553"/>
                  <a:r>
                    <a:rPr lang="en-US" sz="1122" dirty="0">
                      <a:solidFill>
                        <a:schemeClr val="bg2"/>
                      </a:solidFill>
                      <a:ea typeface="Segoe UI" pitchFamily="34" charset="0"/>
                    </a:rPr>
                    <a:t>CONSISTENT</a:t>
                  </a:r>
                  <a:br>
                    <a:rPr lang="en-US" sz="1122" dirty="0">
                      <a:solidFill>
                        <a:schemeClr val="bg2"/>
                      </a:solidFill>
                      <a:ea typeface="Segoe UI" pitchFamily="34" charset="0"/>
                    </a:rPr>
                  </a:br>
                  <a:r>
                    <a:rPr lang="en-US" sz="1122" dirty="0">
                      <a:solidFill>
                        <a:schemeClr val="bg2"/>
                      </a:solidFill>
                      <a:ea typeface="Segoe UI" pitchFamily="34" charset="0"/>
                    </a:rPr>
                    <a:t>PLATFORM</a:t>
                  </a:r>
                </a:p>
              </p:txBody>
            </p:sp>
          </p:grpSp>
        </p:grpSp>
        <p:grpSp>
          <p:nvGrpSpPr>
            <p:cNvPr id="58" name="Group 57"/>
            <p:cNvGrpSpPr/>
            <p:nvPr/>
          </p:nvGrpSpPr>
          <p:grpSpPr>
            <a:xfrm>
              <a:off x="278849" y="1473954"/>
              <a:ext cx="4798544" cy="4260681"/>
              <a:chOff x="5625793" y="1599766"/>
              <a:chExt cx="4594903" cy="4080928"/>
            </a:xfrm>
          </p:grpSpPr>
          <p:grpSp>
            <p:nvGrpSpPr>
              <p:cNvPr id="59" name="Group 58"/>
              <p:cNvGrpSpPr/>
              <p:nvPr/>
            </p:nvGrpSpPr>
            <p:grpSpPr>
              <a:xfrm>
                <a:off x="6191250" y="1599766"/>
                <a:ext cx="3473482" cy="1069614"/>
                <a:chOff x="6191250" y="1599766"/>
                <a:chExt cx="3473482" cy="1069614"/>
              </a:xfrm>
              <a:solidFill>
                <a:schemeClr val="tx1"/>
              </a:solidFill>
            </p:grpSpPr>
            <p:sp>
              <p:nvSpPr>
                <p:cNvPr id="65" name="Freeform 64"/>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66" name="Freeform 65"/>
                <p:cNvSpPr/>
                <p:nvPr/>
              </p:nvSpPr>
              <p:spPr bwMode="auto">
                <a:xfrm flipH="1">
                  <a:off x="804310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60" name="Group 59"/>
              <p:cNvGrpSpPr/>
              <p:nvPr/>
            </p:nvGrpSpPr>
            <p:grpSpPr>
              <a:xfrm flipV="1">
                <a:off x="6191251" y="4611080"/>
                <a:ext cx="3473482" cy="1069614"/>
                <a:chOff x="6191251" y="1599766"/>
                <a:chExt cx="3473482" cy="1069614"/>
              </a:xfrm>
              <a:solidFill>
                <a:schemeClr val="tx1"/>
              </a:solidFill>
            </p:grpSpPr>
            <p:sp>
              <p:nvSpPr>
                <p:cNvPr id="63" name="Freeform 62"/>
                <p:cNvSpPr/>
                <p:nvPr/>
              </p:nvSpPr>
              <p:spPr bwMode="auto">
                <a:xfrm>
                  <a:off x="6191251"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64" name="Freeform 63"/>
                <p:cNvSpPr/>
                <p:nvPr/>
              </p:nvSpPr>
              <p:spPr bwMode="auto">
                <a:xfrm flipH="1">
                  <a:off x="8043102"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61" name="Freeform 60"/>
              <p:cNvSpPr/>
              <p:nvPr/>
            </p:nvSpPr>
            <p:spPr bwMode="auto">
              <a:xfrm rot="17954294">
                <a:off x="5349784"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62" name="Freeform 61"/>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67" name="TextBox 66"/>
          <p:cNvSpPr txBox="1"/>
          <p:nvPr/>
        </p:nvSpPr>
        <p:spPr>
          <a:xfrm>
            <a:off x="6703287" y="2810125"/>
            <a:ext cx="2106782" cy="677508"/>
          </a:xfrm>
          <a:prstGeom prst="rect">
            <a:avLst/>
          </a:prstGeom>
          <a:noFill/>
        </p:spPr>
        <p:txBody>
          <a:bodyPr wrap="square" lIns="0" tIns="0" rIns="0" bIns="0" rtlCol="0" anchor="ctr">
            <a:spAutoFit/>
          </a:bodyPr>
          <a:lstStyle/>
          <a:p>
            <a:pPr defTabSz="931371">
              <a:lnSpc>
                <a:spcPct val="90000"/>
              </a:lnSpc>
              <a:spcAft>
                <a:spcPts val="612"/>
              </a:spcAft>
              <a:buClr>
                <a:srgbClr val="FFFFFF"/>
              </a:buClr>
            </a:pPr>
            <a: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t>Transforms </a:t>
            </a:r>
            <a:b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br>
            <a: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t>the datacenter</a:t>
            </a:r>
          </a:p>
        </p:txBody>
      </p:sp>
      <p:sp>
        <p:nvSpPr>
          <p:cNvPr id="68" name="TextBox 67"/>
          <p:cNvSpPr txBox="1"/>
          <p:nvPr/>
        </p:nvSpPr>
        <p:spPr>
          <a:xfrm>
            <a:off x="6703286" y="4135454"/>
            <a:ext cx="2328027" cy="677508"/>
          </a:xfrm>
          <a:prstGeom prst="rect">
            <a:avLst/>
          </a:prstGeom>
          <a:noFill/>
        </p:spPr>
        <p:txBody>
          <a:bodyPr wrap="square" lIns="0" tIns="0" rIns="0" bIns="0" rtlCol="0" anchor="ctr">
            <a:spAutoFit/>
          </a:bodyPr>
          <a:lstStyle/>
          <a:p>
            <a:pPr defTabSz="931678">
              <a:lnSpc>
                <a:spcPct val="90000"/>
              </a:lnSpc>
            </a:pPr>
            <a: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t>Unlocks insights</a:t>
            </a:r>
            <a:b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br>
            <a: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t>on any data</a:t>
            </a:r>
            <a:endParaRPr lang="en-US" sz="2398" kern="0" dirty="0">
              <a:gradFill>
                <a:gsLst>
                  <a:gs pos="0">
                    <a:schemeClr val="tx1"/>
                  </a:gs>
                  <a:gs pos="100000">
                    <a:schemeClr val="tx1"/>
                  </a:gs>
                </a:gsLst>
                <a:lin ang="5400000" scaled="1"/>
              </a:gradFill>
              <a:latin typeface="Segoe UI Light"/>
            </a:endParaRPr>
          </a:p>
        </p:txBody>
      </p:sp>
      <p:sp>
        <p:nvSpPr>
          <p:cNvPr id="78" name="TextBox 77"/>
          <p:cNvSpPr txBox="1"/>
          <p:nvPr/>
        </p:nvSpPr>
        <p:spPr>
          <a:xfrm>
            <a:off x="9939722" y="2810125"/>
            <a:ext cx="2334291" cy="677508"/>
          </a:xfrm>
          <a:prstGeom prst="rect">
            <a:avLst/>
          </a:prstGeom>
          <a:noFill/>
        </p:spPr>
        <p:txBody>
          <a:bodyPr wrap="square" lIns="0" tIns="0" rIns="0" bIns="0" rtlCol="0" anchor="ctr">
            <a:spAutoFit/>
          </a:bodyPr>
          <a:lstStyle/>
          <a:p>
            <a:pPr defTabSz="931678">
              <a:lnSpc>
                <a:spcPct val="90000"/>
              </a:lnSpc>
            </a:pPr>
            <a: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t>Empowers </a:t>
            </a:r>
            <a:b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br>
            <a: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t>people-centric IT</a:t>
            </a:r>
            <a:endParaRPr lang="en-US" sz="2398" kern="0" dirty="0">
              <a:gradFill>
                <a:gsLst>
                  <a:gs pos="0">
                    <a:schemeClr val="tx1"/>
                  </a:gs>
                  <a:gs pos="100000">
                    <a:schemeClr val="tx1"/>
                  </a:gs>
                </a:gsLst>
                <a:lin ang="5400000" scaled="1"/>
              </a:gradFill>
              <a:latin typeface="Segoe UI Light"/>
            </a:endParaRPr>
          </a:p>
        </p:txBody>
      </p:sp>
      <p:sp>
        <p:nvSpPr>
          <p:cNvPr id="79" name="TextBox 78"/>
          <p:cNvSpPr txBox="1"/>
          <p:nvPr/>
        </p:nvSpPr>
        <p:spPr>
          <a:xfrm>
            <a:off x="9939722" y="4135454"/>
            <a:ext cx="1907053" cy="677508"/>
          </a:xfrm>
          <a:prstGeom prst="rect">
            <a:avLst/>
          </a:prstGeom>
          <a:noFill/>
        </p:spPr>
        <p:txBody>
          <a:bodyPr wrap="square" lIns="0" tIns="0" rIns="0" bIns="0" rtlCol="0" anchor="ctr">
            <a:spAutoFit/>
          </a:bodyPr>
          <a:lstStyle/>
          <a:p>
            <a:pPr defTabSz="931371">
              <a:lnSpc>
                <a:spcPct val="90000"/>
              </a:lnSpc>
              <a:spcAft>
                <a:spcPts val="612"/>
              </a:spcAft>
              <a:buClr>
                <a:srgbClr val="FFFFFF"/>
              </a:buClr>
            </a:pPr>
            <a: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t>Enables </a:t>
            </a:r>
            <a:b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br>
            <a:r>
              <a:rPr lang="en-US" sz="2398" spc="-51" dirty="0">
                <a:gradFill>
                  <a:gsLst>
                    <a:gs pos="0">
                      <a:schemeClr val="tx1"/>
                    </a:gs>
                    <a:gs pos="100000">
                      <a:schemeClr val="tx1"/>
                    </a:gs>
                  </a:gsLst>
                  <a:lin ang="5400000" scaled="1"/>
                </a:gradFill>
                <a:latin typeface="Segoe UI Light"/>
                <a:ea typeface="Segoe UI" pitchFamily="34" charset="0"/>
                <a:sym typeface="Wingdings" pitchFamily="2" charset="2"/>
              </a:rPr>
              <a:t>modern apps</a:t>
            </a:r>
          </a:p>
        </p:txBody>
      </p:sp>
      <p:grpSp>
        <p:nvGrpSpPr>
          <p:cNvPr id="80" name="Group 79"/>
          <p:cNvGrpSpPr/>
          <p:nvPr/>
        </p:nvGrpSpPr>
        <p:grpSpPr>
          <a:xfrm>
            <a:off x="5779037" y="4099158"/>
            <a:ext cx="844568" cy="750098"/>
            <a:chOff x="5213294" y="3979675"/>
            <a:chExt cx="828966" cy="736049"/>
          </a:xfrm>
          <a:solidFill>
            <a:schemeClr val="accent4"/>
          </a:solidFill>
        </p:grpSpPr>
        <p:grpSp>
          <p:nvGrpSpPr>
            <p:cNvPr id="81" name="Group 80"/>
            <p:cNvGrpSpPr/>
            <p:nvPr/>
          </p:nvGrpSpPr>
          <p:grpSpPr>
            <a:xfrm>
              <a:off x="5213294" y="3979675"/>
              <a:ext cx="828966" cy="736049"/>
              <a:chOff x="5625794" y="1599766"/>
              <a:chExt cx="4594902" cy="4080930"/>
            </a:xfrm>
            <a:grpFill/>
          </p:grpSpPr>
          <p:grpSp>
            <p:nvGrpSpPr>
              <p:cNvPr id="83" name="Group 82"/>
              <p:cNvGrpSpPr/>
              <p:nvPr/>
            </p:nvGrpSpPr>
            <p:grpSpPr>
              <a:xfrm>
                <a:off x="6191250" y="1599766"/>
                <a:ext cx="3473485" cy="1069614"/>
                <a:chOff x="6191250" y="1599766"/>
                <a:chExt cx="3473485" cy="1069614"/>
              </a:xfrm>
              <a:grpFill/>
            </p:grpSpPr>
            <p:sp>
              <p:nvSpPr>
                <p:cNvPr id="89" name="Freeform 8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90" name="Freeform 89"/>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84" name="Group 83"/>
              <p:cNvGrpSpPr/>
              <p:nvPr/>
            </p:nvGrpSpPr>
            <p:grpSpPr>
              <a:xfrm flipV="1">
                <a:off x="6191250" y="4611080"/>
                <a:ext cx="3473483" cy="1069616"/>
                <a:chOff x="6191250" y="1599764"/>
                <a:chExt cx="3473483" cy="1069616"/>
              </a:xfrm>
              <a:grpFill/>
            </p:grpSpPr>
            <p:sp>
              <p:nvSpPr>
                <p:cNvPr id="87" name="Freeform 86"/>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88" name="Freeform 87"/>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85" name="Freeform 84"/>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86" name="Freeform 85"/>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82" name="Freeform 81"/>
            <p:cNvSpPr>
              <a:spLocks noEditPoints="1"/>
            </p:cNvSpPr>
            <p:nvPr/>
          </p:nvSpPr>
          <p:spPr bwMode="black">
            <a:xfrm>
              <a:off x="5369368" y="4184446"/>
              <a:ext cx="547323" cy="334102"/>
            </a:xfrm>
            <a:custGeom>
              <a:avLst/>
              <a:gdLst>
                <a:gd name="T0" fmla="*/ 1588 w 3451"/>
                <a:gd name="T1" fmla="*/ 2110 h 2110"/>
                <a:gd name="T2" fmla="*/ 2100 w 3451"/>
                <a:gd name="T3" fmla="*/ 1951 h 2110"/>
                <a:gd name="T4" fmla="*/ 1141 w 3451"/>
                <a:gd name="T5" fmla="*/ 1911 h 2110"/>
                <a:gd name="T6" fmla="*/ 1215 w 3451"/>
                <a:gd name="T7" fmla="*/ 1929 h 2110"/>
                <a:gd name="T8" fmla="*/ 1799 w 3451"/>
                <a:gd name="T9" fmla="*/ 2021 h 2110"/>
                <a:gd name="T10" fmla="*/ 2036 w 3451"/>
                <a:gd name="T11" fmla="*/ 1911 h 2110"/>
                <a:gd name="T12" fmla="*/ 1121 w 3451"/>
                <a:gd name="T13" fmla="*/ 1193 h 2110"/>
                <a:gd name="T14" fmla="*/ 1992 w 3451"/>
                <a:gd name="T15" fmla="*/ 1211 h 2110"/>
                <a:gd name="T16" fmla="*/ 2497 w 3451"/>
                <a:gd name="T17" fmla="*/ 803 h 2110"/>
                <a:gd name="T18" fmla="*/ 975 w 3451"/>
                <a:gd name="T19" fmla="*/ 240 h 2110"/>
                <a:gd name="T20" fmla="*/ 1616 w 3451"/>
                <a:gd name="T21" fmla="*/ 736 h 2110"/>
                <a:gd name="T22" fmla="*/ 2006 w 3451"/>
                <a:gd name="T23" fmla="*/ 508 h 2110"/>
                <a:gd name="T24" fmla="*/ 1990 w 3451"/>
                <a:gd name="T25" fmla="*/ 320 h 2110"/>
                <a:gd name="T26" fmla="*/ 2004 w 3451"/>
                <a:gd name="T27" fmla="*/ 426 h 2110"/>
                <a:gd name="T28" fmla="*/ 2038 w 3451"/>
                <a:gd name="T29" fmla="*/ 1120 h 2110"/>
                <a:gd name="T30" fmla="*/ 2304 w 3451"/>
                <a:gd name="T31" fmla="*/ 985 h 2110"/>
                <a:gd name="T32" fmla="*/ 2225 w 3451"/>
                <a:gd name="T33" fmla="*/ 465 h 2110"/>
                <a:gd name="T34" fmla="*/ 2219 w 3451"/>
                <a:gd name="T35" fmla="*/ 477 h 2110"/>
                <a:gd name="T36" fmla="*/ 1844 w 3451"/>
                <a:gd name="T37" fmla="*/ 192 h 2110"/>
                <a:gd name="T38" fmla="*/ 1818 w 3451"/>
                <a:gd name="T39" fmla="*/ 109 h 2110"/>
                <a:gd name="T40" fmla="*/ 1133 w 3451"/>
                <a:gd name="T41" fmla="*/ 1121 h 2110"/>
                <a:gd name="T42" fmla="*/ 1171 w 3451"/>
                <a:gd name="T43" fmla="*/ 951 h 2110"/>
                <a:gd name="T44" fmla="*/ 1115 w 3451"/>
                <a:gd name="T45" fmla="*/ 350 h 2110"/>
                <a:gd name="T46" fmla="*/ 1155 w 3451"/>
                <a:gd name="T47" fmla="*/ 517 h 2110"/>
                <a:gd name="T48" fmla="*/ 1265 w 3451"/>
                <a:gd name="T49" fmla="*/ 843 h 2110"/>
                <a:gd name="T50" fmla="*/ 1555 w 3451"/>
                <a:gd name="T51" fmla="*/ 284 h 2110"/>
                <a:gd name="T52" fmla="*/ 1353 w 3451"/>
                <a:gd name="T53" fmla="*/ 109 h 2110"/>
                <a:gd name="T54" fmla="*/ 1221 w 3451"/>
                <a:gd name="T55" fmla="*/ 201 h 2110"/>
                <a:gd name="T56" fmla="*/ 923 w 3451"/>
                <a:gd name="T57" fmla="*/ 379 h 2110"/>
                <a:gd name="T58" fmla="*/ 945 w 3451"/>
                <a:gd name="T59" fmla="*/ 466 h 2110"/>
                <a:gd name="T60" fmla="*/ 447 w 3451"/>
                <a:gd name="T61" fmla="*/ 993 h 2110"/>
                <a:gd name="T62" fmla="*/ 2737 w 3451"/>
                <a:gd name="T63" fmla="*/ 1157 h 2110"/>
                <a:gd name="T64" fmla="*/ 1748 w 3451"/>
                <a:gd name="T65" fmla="*/ 1552 h 2110"/>
                <a:gd name="T66" fmla="*/ 2015 w 3451"/>
                <a:gd name="T67" fmla="*/ 1319 h 2110"/>
                <a:gd name="T68" fmla="*/ 581 w 3451"/>
                <a:gd name="T69" fmla="*/ 1265 h 2110"/>
                <a:gd name="T70" fmla="*/ 1557 w 3451"/>
                <a:gd name="T71" fmla="*/ 1799 h 2110"/>
                <a:gd name="T72" fmla="*/ 2476 w 3451"/>
                <a:gd name="T73" fmla="*/ 1476 h 2110"/>
                <a:gd name="T74" fmla="*/ 123 w 3451"/>
                <a:gd name="T75" fmla="*/ 1195 h 2110"/>
                <a:gd name="T76" fmla="*/ 231 w 3451"/>
                <a:gd name="T77" fmla="*/ 956 h 2110"/>
                <a:gd name="T78" fmla="*/ 530 w 3451"/>
                <a:gd name="T79" fmla="*/ 1074 h 2110"/>
                <a:gd name="T80" fmla="*/ 658 w 3451"/>
                <a:gd name="T81" fmla="*/ 1255 h 2110"/>
                <a:gd name="T82" fmla="*/ 628 w 3451"/>
                <a:gd name="T83" fmla="*/ 1016 h 2110"/>
                <a:gd name="T84" fmla="*/ 724 w 3451"/>
                <a:gd name="T85" fmla="*/ 1343 h 2110"/>
                <a:gd name="T86" fmla="*/ 824 w 3451"/>
                <a:gd name="T87" fmla="*/ 1434 h 2110"/>
                <a:gd name="T88" fmla="*/ 767 w 3451"/>
                <a:gd name="T89" fmla="*/ 1212 h 2110"/>
                <a:gd name="T90" fmla="*/ 927 w 3451"/>
                <a:gd name="T91" fmla="*/ 1501 h 2110"/>
                <a:gd name="T92" fmla="*/ 988 w 3451"/>
                <a:gd name="T93" fmla="*/ 1427 h 2110"/>
                <a:gd name="T94" fmla="*/ 1270 w 3451"/>
                <a:gd name="T95" fmla="*/ 1671 h 2110"/>
                <a:gd name="T96" fmla="*/ 1264 w 3451"/>
                <a:gd name="T97" fmla="*/ 1444 h 2110"/>
                <a:gd name="T98" fmla="*/ 1501 w 3451"/>
                <a:gd name="T99" fmla="*/ 1703 h 2110"/>
                <a:gd name="T100" fmla="*/ 1695 w 3451"/>
                <a:gd name="T101" fmla="*/ 1440 h 2110"/>
                <a:gd name="T102" fmla="*/ 2020 w 3451"/>
                <a:gd name="T103" fmla="*/ 1654 h 2110"/>
                <a:gd name="T104" fmla="*/ 1901 w 3451"/>
                <a:gd name="T105" fmla="*/ 1457 h 2110"/>
                <a:gd name="T106" fmla="*/ 2053 w 3451"/>
                <a:gd name="T107" fmla="*/ 1600 h 2110"/>
                <a:gd name="T108" fmla="*/ 2208 w 3451"/>
                <a:gd name="T109" fmla="*/ 1543 h 2110"/>
                <a:gd name="T110" fmla="*/ 2294 w 3451"/>
                <a:gd name="T111" fmla="*/ 1280 h 2110"/>
                <a:gd name="T112" fmla="*/ 2386 w 3451"/>
                <a:gd name="T113" fmla="*/ 1486 h 2110"/>
                <a:gd name="T114" fmla="*/ 2473 w 3451"/>
                <a:gd name="T115" fmla="*/ 1155 h 2110"/>
                <a:gd name="T116" fmla="*/ 2654 w 3451"/>
                <a:gd name="T117" fmla="*/ 1074 h 2110"/>
                <a:gd name="T118" fmla="*/ 2954 w 3451"/>
                <a:gd name="T119" fmla="*/ 1154 h 2110"/>
                <a:gd name="T120" fmla="*/ 3062 w 3451"/>
                <a:gd name="T121" fmla="*/ 1154 h 2110"/>
                <a:gd name="T122" fmla="*/ 1038 w 3451"/>
                <a:gd name="T123" fmla="*/ 1498 h 2110"/>
                <a:gd name="T124" fmla="*/ 2472 w 3451"/>
                <a:gd name="T125" fmla="*/ 1231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1" h="2110">
                  <a:moveTo>
                    <a:pt x="1585" y="1902"/>
                  </a:moveTo>
                  <a:cubicBezTo>
                    <a:pt x="1383" y="1902"/>
                    <a:pt x="1184" y="1867"/>
                    <a:pt x="1012" y="1802"/>
                  </a:cubicBezTo>
                  <a:cubicBezTo>
                    <a:pt x="945" y="1776"/>
                    <a:pt x="884" y="1747"/>
                    <a:pt x="828" y="1714"/>
                  </a:cubicBezTo>
                  <a:cubicBezTo>
                    <a:pt x="896" y="1807"/>
                    <a:pt x="980" y="1887"/>
                    <a:pt x="1077" y="1951"/>
                  </a:cubicBezTo>
                  <a:cubicBezTo>
                    <a:pt x="1119" y="1979"/>
                    <a:pt x="1165" y="2004"/>
                    <a:pt x="1212" y="2026"/>
                  </a:cubicBezTo>
                  <a:cubicBezTo>
                    <a:pt x="1264" y="2049"/>
                    <a:pt x="1318" y="2068"/>
                    <a:pt x="1375" y="2082"/>
                  </a:cubicBezTo>
                  <a:cubicBezTo>
                    <a:pt x="1443" y="2099"/>
                    <a:pt x="1515" y="2108"/>
                    <a:pt x="1588" y="2110"/>
                  </a:cubicBezTo>
                  <a:cubicBezTo>
                    <a:pt x="1588" y="2110"/>
                    <a:pt x="1588" y="2110"/>
                    <a:pt x="1588" y="2110"/>
                  </a:cubicBezTo>
                  <a:cubicBezTo>
                    <a:pt x="1588" y="2110"/>
                    <a:pt x="1588" y="2110"/>
                    <a:pt x="1588" y="2110"/>
                  </a:cubicBezTo>
                  <a:cubicBezTo>
                    <a:pt x="1588" y="2110"/>
                    <a:pt x="1588" y="2110"/>
                    <a:pt x="1588" y="2110"/>
                  </a:cubicBezTo>
                  <a:cubicBezTo>
                    <a:pt x="1588" y="2110"/>
                    <a:pt x="1588" y="2110"/>
                    <a:pt x="1588" y="2110"/>
                  </a:cubicBezTo>
                  <a:cubicBezTo>
                    <a:pt x="1662" y="2108"/>
                    <a:pt x="1733" y="2099"/>
                    <a:pt x="1802" y="2082"/>
                  </a:cubicBezTo>
                  <a:cubicBezTo>
                    <a:pt x="1858" y="2068"/>
                    <a:pt x="1913" y="2049"/>
                    <a:pt x="1965" y="2026"/>
                  </a:cubicBezTo>
                  <a:cubicBezTo>
                    <a:pt x="2012" y="2004"/>
                    <a:pt x="2057" y="1979"/>
                    <a:pt x="2100" y="1951"/>
                  </a:cubicBezTo>
                  <a:cubicBezTo>
                    <a:pt x="2199" y="1886"/>
                    <a:pt x="2285" y="1802"/>
                    <a:pt x="2354" y="1706"/>
                  </a:cubicBezTo>
                  <a:cubicBezTo>
                    <a:pt x="2264" y="1761"/>
                    <a:pt x="2159" y="1806"/>
                    <a:pt x="2045" y="1839"/>
                  </a:cubicBezTo>
                  <a:cubicBezTo>
                    <a:pt x="1899" y="1881"/>
                    <a:pt x="1744" y="1902"/>
                    <a:pt x="1585" y="1902"/>
                  </a:cubicBezTo>
                  <a:close/>
                  <a:moveTo>
                    <a:pt x="1104" y="1897"/>
                  </a:moveTo>
                  <a:cubicBezTo>
                    <a:pt x="1087" y="1886"/>
                    <a:pt x="1071" y="1874"/>
                    <a:pt x="1054" y="1861"/>
                  </a:cubicBezTo>
                  <a:cubicBezTo>
                    <a:pt x="1080" y="1873"/>
                    <a:pt x="1107" y="1883"/>
                    <a:pt x="1134" y="1893"/>
                  </a:cubicBezTo>
                  <a:cubicBezTo>
                    <a:pt x="1136" y="1899"/>
                    <a:pt x="1138" y="1905"/>
                    <a:pt x="1141" y="1911"/>
                  </a:cubicBezTo>
                  <a:cubicBezTo>
                    <a:pt x="1128" y="1907"/>
                    <a:pt x="1116" y="1902"/>
                    <a:pt x="1104" y="1897"/>
                  </a:cubicBezTo>
                  <a:close/>
                  <a:moveTo>
                    <a:pt x="1557" y="2049"/>
                  </a:moveTo>
                  <a:cubicBezTo>
                    <a:pt x="1532" y="2048"/>
                    <a:pt x="1513" y="2045"/>
                    <a:pt x="1488" y="2042"/>
                  </a:cubicBezTo>
                  <a:cubicBezTo>
                    <a:pt x="1451" y="2037"/>
                    <a:pt x="1414" y="2030"/>
                    <a:pt x="1378" y="2021"/>
                  </a:cubicBezTo>
                  <a:cubicBezTo>
                    <a:pt x="1353" y="2014"/>
                    <a:pt x="1328" y="2007"/>
                    <a:pt x="1304" y="1998"/>
                  </a:cubicBezTo>
                  <a:cubicBezTo>
                    <a:pt x="1284" y="1991"/>
                    <a:pt x="1265" y="1983"/>
                    <a:pt x="1247" y="1975"/>
                  </a:cubicBezTo>
                  <a:cubicBezTo>
                    <a:pt x="1235" y="1962"/>
                    <a:pt x="1224" y="1947"/>
                    <a:pt x="1215" y="1929"/>
                  </a:cubicBezTo>
                  <a:cubicBezTo>
                    <a:pt x="1213" y="1925"/>
                    <a:pt x="1211" y="1921"/>
                    <a:pt x="1209" y="1917"/>
                  </a:cubicBezTo>
                  <a:cubicBezTo>
                    <a:pt x="1329" y="1952"/>
                    <a:pt x="1449" y="1971"/>
                    <a:pt x="1557" y="1973"/>
                  </a:cubicBezTo>
                  <a:lnTo>
                    <a:pt x="1557" y="2049"/>
                  </a:lnTo>
                  <a:close/>
                  <a:moveTo>
                    <a:pt x="1962" y="1929"/>
                  </a:moveTo>
                  <a:cubicBezTo>
                    <a:pt x="1952" y="1947"/>
                    <a:pt x="1942" y="1962"/>
                    <a:pt x="1930" y="1975"/>
                  </a:cubicBezTo>
                  <a:cubicBezTo>
                    <a:pt x="1911" y="1983"/>
                    <a:pt x="1892" y="1991"/>
                    <a:pt x="1873" y="1998"/>
                  </a:cubicBezTo>
                  <a:cubicBezTo>
                    <a:pt x="1849" y="2007"/>
                    <a:pt x="1824" y="2014"/>
                    <a:pt x="1799" y="2021"/>
                  </a:cubicBezTo>
                  <a:cubicBezTo>
                    <a:pt x="1763" y="2030"/>
                    <a:pt x="1726" y="2037"/>
                    <a:pt x="1689" y="2042"/>
                  </a:cubicBezTo>
                  <a:cubicBezTo>
                    <a:pt x="1664" y="2045"/>
                    <a:pt x="1645" y="2048"/>
                    <a:pt x="1620" y="2049"/>
                  </a:cubicBezTo>
                  <a:cubicBezTo>
                    <a:pt x="1620" y="1973"/>
                    <a:pt x="1620" y="1973"/>
                    <a:pt x="1620" y="1973"/>
                  </a:cubicBezTo>
                  <a:cubicBezTo>
                    <a:pt x="1728" y="1971"/>
                    <a:pt x="1848" y="1952"/>
                    <a:pt x="1968" y="1917"/>
                  </a:cubicBezTo>
                  <a:cubicBezTo>
                    <a:pt x="1966" y="1921"/>
                    <a:pt x="1964" y="1925"/>
                    <a:pt x="1962" y="1929"/>
                  </a:cubicBezTo>
                  <a:close/>
                  <a:moveTo>
                    <a:pt x="2072" y="1897"/>
                  </a:moveTo>
                  <a:cubicBezTo>
                    <a:pt x="2060" y="1902"/>
                    <a:pt x="2048" y="1907"/>
                    <a:pt x="2036" y="1911"/>
                  </a:cubicBezTo>
                  <a:cubicBezTo>
                    <a:pt x="2038" y="1905"/>
                    <a:pt x="2040" y="1899"/>
                    <a:pt x="2043" y="1893"/>
                  </a:cubicBezTo>
                  <a:cubicBezTo>
                    <a:pt x="2070" y="1883"/>
                    <a:pt x="2097" y="1872"/>
                    <a:pt x="2123" y="1860"/>
                  </a:cubicBezTo>
                  <a:cubicBezTo>
                    <a:pt x="2107" y="1873"/>
                    <a:pt x="2090" y="1886"/>
                    <a:pt x="2072" y="1897"/>
                  </a:cubicBezTo>
                  <a:close/>
                  <a:moveTo>
                    <a:pt x="699" y="879"/>
                  </a:moveTo>
                  <a:cubicBezTo>
                    <a:pt x="783" y="1007"/>
                    <a:pt x="903" y="1100"/>
                    <a:pt x="1046" y="1163"/>
                  </a:cubicBezTo>
                  <a:cubicBezTo>
                    <a:pt x="1070" y="1173"/>
                    <a:pt x="1095" y="1182"/>
                    <a:pt x="1121" y="1191"/>
                  </a:cubicBezTo>
                  <a:cubicBezTo>
                    <a:pt x="1121" y="1191"/>
                    <a:pt x="1121" y="1192"/>
                    <a:pt x="1121" y="1193"/>
                  </a:cubicBezTo>
                  <a:cubicBezTo>
                    <a:pt x="1140" y="1199"/>
                    <a:pt x="1159" y="1205"/>
                    <a:pt x="1178" y="1211"/>
                  </a:cubicBezTo>
                  <a:cubicBezTo>
                    <a:pt x="1178" y="1210"/>
                    <a:pt x="1178" y="1209"/>
                    <a:pt x="1178" y="1208"/>
                  </a:cubicBezTo>
                  <a:cubicBezTo>
                    <a:pt x="1237" y="1225"/>
                    <a:pt x="1296" y="1239"/>
                    <a:pt x="1355" y="1249"/>
                  </a:cubicBezTo>
                  <a:cubicBezTo>
                    <a:pt x="1429" y="1259"/>
                    <a:pt x="1506" y="1264"/>
                    <a:pt x="1585" y="1264"/>
                  </a:cubicBezTo>
                  <a:cubicBezTo>
                    <a:pt x="1663" y="1264"/>
                    <a:pt x="1739" y="1259"/>
                    <a:pt x="1812" y="1249"/>
                  </a:cubicBezTo>
                  <a:cubicBezTo>
                    <a:pt x="1872" y="1239"/>
                    <a:pt x="1932" y="1225"/>
                    <a:pt x="1992" y="1208"/>
                  </a:cubicBezTo>
                  <a:cubicBezTo>
                    <a:pt x="1992" y="1209"/>
                    <a:pt x="1992" y="1210"/>
                    <a:pt x="1992" y="1211"/>
                  </a:cubicBezTo>
                  <a:cubicBezTo>
                    <a:pt x="2012" y="1205"/>
                    <a:pt x="2031" y="1199"/>
                    <a:pt x="2049" y="1193"/>
                  </a:cubicBezTo>
                  <a:cubicBezTo>
                    <a:pt x="2049" y="1192"/>
                    <a:pt x="2049" y="1191"/>
                    <a:pt x="2049" y="1190"/>
                  </a:cubicBezTo>
                  <a:cubicBezTo>
                    <a:pt x="2077" y="1181"/>
                    <a:pt x="2104" y="1171"/>
                    <a:pt x="2130" y="1161"/>
                  </a:cubicBezTo>
                  <a:cubicBezTo>
                    <a:pt x="2267" y="1099"/>
                    <a:pt x="2382" y="1010"/>
                    <a:pt x="2465" y="888"/>
                  </a:cubicBezTo>
                  <a:cubicBezTo>
                    <a:pt x="2466" y="887"/>
                    <a:pt x="2467" y="885"/>
                    <a:pt x="2467" y="883"/>
                  </a:cubicBezTo>
                  <a:cubicBezTo>
                    <a:pt x="2472" y="873"/>
                    <a:pt x="2476" y="863"/>
                    <a:pt x="2480" y="852"/>
                  </a:cubicBezTo>
                  <a:cubicBezTo>
                    <a:pt x="2497" y="803"/>
                    <a:pt x="2497" y="803"/>
                    <a:pt x="2497" y="803"/>
                  </a:cubicBezTo>
                  <a:cubicBezTo>
                    <a:pt x="2495" y="788"/>
                    <a:pt x="2491" y="763"/>
                    <a:pt x="2490" y="756"/>
                  </a:cubicBezTo>
                  <a:cubicBezTo>
                    <a:pt x="2458" y="596"/>
                    <a:pt x="2386" y="451"/>
                    <a:pt x="2285" y="332"/>
                  </a:cubicBezTo>
                  <a:cubicBezTo>
                    <a:pt x="2272" y="316"/>
                    <a:pt x="2259" y="301"/>
                    <a:pt x="2245" y="287"/>
                  </a:cubicBezTo>
                  <a:cubicBezTo>
                    <a:pt x="2241" y="283"/>
                    <a:pt x="2195" y="240"/>
                    <a:pt x="2195" y="240"/>
                  </a:cubicBezTo>
                  <a:cubicBezTo>
                    <a:pt x="2033" y="94"/>
                    <a:pt x="1819" y="4"/>
                    <a:pt x="1585" y="0"/>
                  </a:cubicBezTo>
                  <a:cubicBezTo>
                    <a:pt x="1585" y="0"/>
                    <a:pt x="1585" y="0"/>
                    <a:pt x="1585" y="0"/>
                  </a:cubicBezTo>
                  <a:cubicBezTo>
                    <a:pt x="1351" y="4"/>
                    <a:pt x="1137" y="94"/>
                    <a:pt x="975" y="240"/>
                  </a:cubicBezTo>
                  <a:cubicBezTo>
                    <a:pt x="975" y="240"/>
                    <a:pt x="925" y="283"/>
                    <a:pt x="886" y="332"/>
                  </a:cubicBezTo>
                  <a:cubicBezTo>
                    <a:pt x="784" y="451"/>
                    <a:pt x="712" y="596"/>
                    <a:pt x="681" y="756"/>
                  </a:cubicBezTo>
                  <a:cubicBezTo>
                    <a:pt x="680" y="759"/>
                    <a:pt x="677" y="779"/>
                    <a:pt x="673" y="806"/>
                  </a:cubicBezTo>
                  <a:cubicBezTo>
                    <a:pt x="689" y="853"/>
                    <a:pt x="689" y="853"/>
                    <a:pt x="689" y="853"/>
                  </a:cubicBezTo>
                  <a:cubicBezTo>
                    <a:pt x="692" y="861"/>
                    <a:pt x="695" y="870"/>
                    <a:pt x="699" y="879"/>
                  </a:cubicBezTo>
                  <a:close/>
                  <a:moveTo>
                    <a:pt x="1616" y="1197"/>
                  </a:moveTo>
                  <a:cubicBezTo>
                    <a:pt x="1616" y="736"/>
                    <a:pt x="1616" y="736"/>
                    <a:pt x="1616" y="736"/>
                  </a:cubicBezTo>
                  <a:cubicBezTo>
                    <a:pt x="1687" y="734"/>
                    <a:pt x="1767" y="723"/>
                    <a:pt x="1852" y="700"/>
                  </a:cubicBezTo>
                  <a:cubicBezTo>
                    <a:pt x="1871" y="747"/>
                    <a:pt x="1889" y="794"/>
                    <a:pt x="1905" y="843"/>
                  </a:cubicBezTo>
                  <a:cubicBezTo>
                    <a:pt x="1918" y="879"/>
                    <a:pt x="1928" y="916"/>
                    <a:pt x="1938" y="951"/>
                  </a:cubicBezTo>
                  <a:cubicBezTo>
                    <a:pt x="1949" y="989"/>
                    <a:pt x="1958" y="1026"/>
                    <a:pt x="1966" y="1063"/>
                  </a:cubicBezTo>
                  <a:cubicBezTo>
                    <a:pt x="1972" y="1088"/>
                    <a:pt x="1977" y="1113"/>
                    <a:pt x="1981" y="1138"/>
                  </a:cubicBezTo>
                  <a:cubicBezTo>
                    <a:pt x="1857" y="1175"/>
                    <a:pt x="1731" y="1195"/>
                    <a:pt x="1616" y="1197"/>
                  </a:cubicBezTo>
                  <a:close/>
                  <a:moveTo>
                    <a:pt x="2006" y="508"/>
                  </a:moveTo>
                  <a:cubicBezTo>
                    <a:pt x="2009" y="511"/>
                    <a:pt x="2012" y="514"/>
                    <a:pt x="2015" y="517"/>
                  </a:cubicBezTo>
                  <a:cubicBezTo>
                    <a:pt x="2026" y="527"/>
                    <a:pt x="2035" y="538"/>
                    <a:pt x="2045" y="548"/>
                  </a:cubicBezTo>
                  <a:cubicBezTo>
                    <a:pt x="1998" y="577"/>
                    <a:pt x="1942" y="601"/>
                    <a:pt x="1882" y="620"/>
                  </a:cubicBezTo>
                  <a:cubicBezTo>
                    <a:pt x="1823" y="488"/>
                    <a:pt x="1755" y="373"/>
                    <a:pt x="1684" y="281"/>
                  </a:cubicBezTo>
                  <a:cubicBezTo>
                    <a:pt x="1798" y="335"/>
                    <a:pt x="1909" y="413"/>
                    <a:pt x="2006" y="508"/>
                  </a:cubicBezTo>
                  <a:close/>
                  <a:moveTo>
                    <a:pt x="1755" y="251"/>
                  </a:moveTo>
                  <a:cubicBezTo>
                    <a:pt x="1838" y="265"/>
                    <a:pt x="1917" y="288"/>
                    <a:pt x="1990" y="320"/>
                  </a:cubicBezTo>
                  <a:cubicBezTo>
                    <a:pt x="2013" y="329"/>
                    <a:pt x="2034" y="339"/>
                    <a:pt x="2055" y="350"/>
                  </a:cubicBezTo>
                  <a:cubicBezTo>
                    <a:pt x="2095" y="371"/>
                    <a:pt x="2133" y="394"/>
                    <a:pt x="2168" y="420"/>
                  </a:cubicBezTo>
                  <a:cubicBezTo>
                    <a:pt x="2165" y="427"/>
                    <a:pt x="2162" y="435"/>
                    <a:pt x="2158" y="443"/>
                  </a:cubicBezTo>
                  <a:cubicBezTo>
                    <a:pt x="2143" y="468"/>
                    <a:pt x="2121" y="492"/>
                    <a:pt x="2094" y="515"/>
                  </a:cubicBezTo>
                  <a:cubicBezTo>
                    <a:pt x="2085" y="504"/>
                    <a:pt x="2075" y="494"/>
                    <a:pt x="2065" y="484"/>
                  </a:cubicBezTo>
                  <a:cubicBezTo>
                    <a:pt x="2062" y="481"/>
                    <a:pt x="2060" y="479"/>
                    <a:pt x="2057" y="476"/>
                  </a:cubicBezTo>
                  <a:cubicBezTo>
                    <a:pt x="2040" y="459"/>
                    <a:pt x="2022" y="442"/>
                    <a:pt x="2004" y="426"/>
                  </a:cubicBezTo>
                  <a:cubicBezTo>
                    <a:pt x="1926" y="356"/>
                    <a:pt x="1842" y="298"/>
                    <a:pt x="1755" y="251"/>
                  </a:cubicBezTo>
                  <a:close/>
                  <a:moveTo>
                    <a:pt x="1824" y="636"/>
                  </a:moveTo>
                  <a:cubicBezTo>
                    <a:pt x="1753" y="654"/>
                    <a:pt x="1684" y="664"/>
                    <a:pt x="1616" y="666"/>
                  </a:cubicBezTo>
                  <a:cubicBezTo>
                    <a:pt x="1616" y="284"/>
                    <a:pt x="1616" y="284"/>
                    <a:pt x="1616" y="284"/>
                  </a:cubicBezTo>
                  <a:cubicBezTo>
                    <a:pt x="1623" y="292"/>
                    <a:pt x="1625" y="302"/>
                    <a:pt x="1632" y="311"/>
                  </a:cubicBezTo>
                  <a:cubicBezTo>
                    <a:pt x="1702" y="400"/>
                    <a:pt x="1768" y="512"/>
                    <a:pt x="1824" y="636"/>
                  </a:cubicBezTo>
                  <a:close/>
                  <a:moveTo>
                    <a:pt x="2038" y="1120"/>
                  </a:moveTo>
                  <a:cubicBezTo>
                    <a:pt x="2028" y="1066"/>
                    <a:pt x="2015" y="1009"/>
                    <a:pt x="1999" y="951"/>
                  </a:cubicBezTo>
                  <a:cubicBezTo>
                    <a:pt x="1989" y="915"/>
                    <a:pt x="1978" y="878"/>
                    <a:pt x="1966" y="840"/>
                  </a:cubicBezTo>
                  <a:cubicBezTo>
                    <a:pt x="1964" y="835"/>
                    <a:pt x="1963" y="830"/>
                    <a:pt x="1961" y="825"/>
                  </a:cubicBezTo>
                  <a:cubicBezTo>
                    <a:pt x="1945" y="776"/>
                    <a:pt x="1927" y="729"/>
                    <a:pt x="1909" y="684"/>
                  </a:cubicBezTo>
                  <a:cubicBezTo>
                    <a:pt x="1975" y="663"/>
                    <a:pt x="2038" y="636"/>
                    <a:pt x="2092" y="602"/>
                  </a:cubicBezTo>
                  <a:cubicBezTo>
                    <a:pt x="2183" y="710"/>
                    <a:pt x="2251" y="829"/>
                    <a:pt x="2293" y="951"/>
                  </a:cubicBezTo>
                  <a:cubicBezTo>
                    <a:pt x="2297" y="962"/>
                    <a:pt x="2300" y="974"/>
                    <a:pt x="2304" y="985"/>
                  </a:cubicBezTo>
                  <a:cubicBezTo>
                    <a:pt x="2234" y="1040"/>
                    <a:pt x="2140" y="1086"/>
                    <a:pt x="2038" y="1120"/>
                  </a:cubicBezTo>
                  <a:close/>
                  <a:moveTo>
                    <a:pt x="2246" y="379"/>
                  </a:moveTo>
                  <a:cubicBezTo>
                    <a:pt x="2261" y="398"/>
                    <a:pt x="2273" y="418"/>
                    <a:pt x="2284" y="440"/>
                  </a:cubicBezTo>
                  <a:cubicBezTo>
                    <a:pt x="2271" y="428"/>
                    <a:pt x="2258" y="416"/>
                    <a:pt x="2244" y="405"/>
                  </a:cubicBezTo>
                  <a:cubicBezTo>
                    <a:pt x="2245" y="397"/>
                    <a:pt x="2246" y="388"/>
                    <a:pt x="2246" y="379"/>
                  </a:cubicBezTo>
                  <a:close/>
                  <a:moveTo>
                    <a:pt x="2219" y="477"/>
                  </a:moveTo>
                  <a:cubicBezTo>
                    <a:pt x="2221" y="473"/>
                    <a:pt x="2223" y="469"/>
                    <a:pt x="2225" y="465"/>
                  </a:cubicBezTo>
                  <a:cubicBezTo>
                    <a:pt x="2264" y="499"/>
                    <a:pt x="2299" y="537"/>
                    <a:pt x="2330" y="576"/>
                  </a:cubicBezTo>
                  <a:cubicBezTo>
                    <a:pt x="2357" y="611"/>
                    <a:pt x="2380" y="648"/>
                    <a:pt x="2399" y="686"/>
                  </a:cubicBezTo>
                  <a:cubicBezTo>
                    <a:pt x="2412" y="713"/>
                    <a:pt x="2423" y="741"/>
                    <a:pt x="2433" y="769"/>
                  </a:cubicBezTo>
                  <a:cubicBezTo>
                    <a:pt x="2433" y="773"/>
                    <a:pt x="2453" y="840"/>
                    <a:pt x="2352" y="942"/>
                  </a:cubicBezTo>
                  <a:cubicBezTo>
                    <a:pt x="2342" y="914"/>
                    <a:pt x="2332" y="886"/>
                    <a:pt x="2320" y="858"/>
                  </a:cubicBezTo>
                  <a:cubicBezTo>
                    <a:pt x="2276" y="757"/>
                    <a:pt x="2216" y="658"/>
                    <a:pt x="2140" y="567"/>
                  </a:cubicBezTo>
                  <a:cubicBezTo>
                    <a:pt x="2173" y="541"/>
                    <a:pt x="2201" y="510"/>
                    <a:pt x="2219" y="477"/>
                  </a:cubicBezTo>
                  <a:close/>
                  <a:moveTo>
                    <a:pt x="2022" y="219"/>
                  </a:moveTo>
                  <a:cubicBezTo>
                    <a:pt x="2069" y="234"/>
                    <a:pt x="2111" y="255"/>
                    <a:pt x="2149" y="283"/>
                  </a:cubicBezTo>
                  <a:cubicBezTo>
                    <a:pt x="2163" y="307"/>
                    <a:pt x="2172" y="331"/>
                    <a:pt x="2175" y="353"/>
                  </a:cubicBezTo>
                  <a:cubicBezTo>
                    <a:pt x="2133" y="325"/>
                    <a:pt x="2088" y="300"/>
                    <a:pt x="2041" y="278"/>
                  </a:cubicBezTo>
                  <a:cubicBezTo>
                    <a:pt x="2018" y="267"/>
                    <a:pt x="1995" y="258"/>
                    <a:pt x="1971" y="249"/>
                  </a:cubicBezTo>
                  <a:cubicBezTo>
                    <a:pt x="1909" y="225"/>
                    <a:pt x="1844" y="208"/>
                    <a:pt x="1776" y="196"/>
                  </a:cubicBezTo>
                  <a:cubicBezTo>
                    <a:pt x="1799" y="193"/>
                    <a:pt x="1822" y="192"/>
                    <a:pt x="1844" y="192"/>
                  </a:cubicBezTo>
                  <a:cubicBezTo>
                    <a:pt x="1881" y="192"/>
                    <a:pt x="1916" y="195"/>
                    <a:pt x="1950" y="201"/>
                  </a:cubicBezTo>
                  <a:cubicBezTo>
                    <a:pt x="1975" y="206"/>
                    <a:pt x="1999" y="211"/>
                    <a:pt x="2022" y="219"/>
                  </a:cubicBezTo>
                  <a:close/>
                  <a:moveTo>
                    <a:pt x="1859" y="116"/>
                  </a:moveTo>
                  <a:cubicBezTo>
                    <a:pt x="1872" y="120"/>
                    <a:pt x="1885" y="127"/>
                    <a:pt x="1897" y="136"/>
                  </a:cubicBezTo>
                  <a:cubicBezTo>
                    <a:pt x="1879" y="134"/>
                    <a:pt x="1862" y="134"/>
                    <a:pt x="1844" y="134"/>
                  </a:cubicBezTo>
                  <a:cubicBezTo>
                    <a:pt x="1798" y="134"/>
                    <a:pt x="1750" y="138"/>
                    <a:pt x="1703" y="147"/>
                  </a:cubicBezTo>
                  <a:cubicBezTo>
                    <a:pt x="1744" y="122"/>
                    <a:pt x="1782" y="109"/>
                    <a:pt x="1818" y="109"/>
                  </a:cubicBezTo>
                  <a:cubicBezTo>
                    <a:pt x="1832" y="109"/>
                    <a:pt x="1846" y="111"/>
                    <a:pt x="1859" y="116"/>
                  </a:cubicBezTo>
                  <a:close/>
                  <a:moveTo>
                    <a:pt x="1610" y="59"/>
                  </a:moveTo>
                  <a:cubicBezTo>
                    <a:pt x="1648" y="61"/>
                    <a:pt x="1686" y="65"/>
                    <a:pt x="1722" y="71"/>
                  </a:cubicBezTo>
                  <a:cubicBezTo>
                    <a:pt x="1685" y="87"/>
                    <a:pt x="1648" y="111"/>
                    <a:pt x="1610" y="142"/>
                  </a:cubicBezTo>
                  <a:lnTo>
                    <a:pt x="1610" y="59"/>
                  </a:lnTo>
                  <a:close/>
                  <a:moveTo>
                    <a:pt x="1171" y="951"/>
                  </a:moveTo>
                  <a:cubicBezTo>
                    <a:pt x="1155" y="1009"/>
                    <a:pt x="1143" y="1066"/>
                    <a:pt x="1133" y="1121"/>
                  </a:cubicBezTo>
                  <a:cubicBezTo>
                    <a:pt x="1030" y="1086"/>
                    <a:pt x="937" y="1040"/>
                    <a:pt x="867" y="985"/>
                  </a:cubicBezTo>
                  <a:cubicBezTo>
                    <a:pt x="870" y="974"/>
                    <a:pt x="873" y="963"/>
                    <a:pt x="877" y="951"/>
                  </a:cubicBezTo>
                  <a:cubicBezTo>
                    <a:pt x="919" y="830"/>
                    <a:pt x="987" y="710"/>
                    <a:pt x="1078" y="602"/>
                  </a:cubicBezTo>
                  <a:cubicBezTo>
                    <a:pt x="1132" y="636"/>
                    <a:pt x="1195" y="663"/>
                    <a:pt x="1261" y="684"/>
                  </a:cubicBezTo>
                  <a:cubicBezTo>
                    <a:pt x="1243" y="729"/>
                    <a:pt x="1225" y="776"/>
                    <a:pt x="1209" y="825"/>
                  </a:cubicBezTo>
                  <a:cubicBezTo>
                    <a:pt x="1208" y="830"/>
                    <a:pt x="1206" y="835"/>
                    <a:pt x="1204" y="840"/>
                  </a:cubicBezTo>
                  <a:cubicBezTo>
                    <a:pt x="1192" y="878"/>
                    <a:pt x="1181" y="915"/>
                    <a:pt x="1171" y="951"/>
                  </a:cubicBezTo>
                  <a:close/>
                  <a:moveTo>
                    <a:pt x="1166" y="426"/>
                  </a:moveTo>
                  <a:cubicBezTo>
                    <a:pt x="1148" y="442"/>
                    <a:pt x="1131" y="459"/>
                    <a:pt x="1114" y="476"/>
                  </a:cubicBezTo>
                  <a:cubicBezTo>
                    <a:pt x="1111" y="479"/>
                    <a:pt x="1108" y="481"/>
                    <a:pt x="1105" y="484"/>
                  </a:cubicBezTo>
                  <a:cubicBezTo>
                    <a:pt x="1095" y="494"/>
                    <a:pt x="1086" y="505"/>
                    <a:pt x="1076" y="515"/>
                  </a:cubicBezTo>
                  <a:cubicBezTo>
                    <a:pt x="1049" y="493"/>
                    <a:pt x="1026" y="468"/>
                    <a:pt x="1012" y="443"/>
                  </a:cubicBezTo>
                  <a:cubicBezTo>
                    <a:pt x="1008" y="435"/>
                    <a:pt x="1005" y="428"/>
                    <a:pt x="1002" y="420"/>
                  </a:cubicBezTo>
                  <a:cubicBezTo>
                    <a:pt x="1037" y="394"/>
                    <a:pt x="1075" y="371"/>
                    <a:pt x="1115" y="350"/>
                  </a:cubicBezTo>
                  <a:cubicBezTo>
                    <a:pt x="1136" y="339"/>
                    <a:pt x="1158" y="329"/>
                    <a:pt x="1180" y="320"/>
                  </a:cubicBezTo>
                  <a:cubicBezTo>
                    <a:pt x="1253" y="288"/>
                    <a:pt x="1332" y="265"/>
                    <a:pt x="1416" y="251"/>
                  </a:cubicBezTo>
                  <a:cubicBezTo>
                    <a:pt x="1328" y="298"/>
                    <a:pt x="1244" y="356"/>
                    <a:pt x="1166" y="426"/>
                  </a:cubicBezTo>
                  <a:close/>
                  <a:moveTo>
                    <a:pt x="1487" y="281"/>
                  </a:moveTo>
                  <a:cubicBezTo>
                    <a:pt x="1415" y="373"/>
                    <a:pt x="1348" y="488"/>
                    <a:pt x="1289" y="620"/>
                  </a:cubicBezTo>
                  <a:cubicBezTo>
                    <a:pt x="1228" y="601"/>
                    <a:pt x="1172" y="577"/>
                    <a:pt x="1125" y="549"/>
                  </a:cubicBezTo>
                  <a:cubicBezTo>
                    <a:pt x="1135" y="538"/>
                    <a:pt x="1145" y="527"/>
                    <a:pt x="1155" y="517"/>
                  </a:cubicBezTo>
                  <a:cubicBezTo>
                    <a:pt x="1158" y="514"/>
                    <a:pt x="1161" y="511"/>
                    <a:pt x="1164" y="508"/>
                  </a:cubicBezTo>
                  <a:cubicBezTo>
                    <a:pt x="1262" y="413"/>
                    <a:pt x="1372" y="335"/>
                    <a:pt x="1487" y="281"/>
                  </a:cubicBezTo>
                  <a:close/>
                  <a:moveTo>
                    <a:pt x="1555" y="1197"/>
                  </a:moveTo>
                  <a:cubicBezTo>
                    <a:pt x="1439" y="1195"/>
                    <a:pt x="1313" y="1175"/>
                    <a:pt x="1189" y="1139"/>
                  </a:cubicBezTo>
                  <a:cubicBezTo>
                    <a:pt x="1194" y="1114"/>
                    <a:pt x="1199" y="1088"/>
                    <a:pt x="1204" y="1063"/>
                  </a:cubicBezTo>
                  <a:cubicBezTo>
                    <a:pt x="1212" y="1026"/>
                    <a:pt x="1222" y="989"/>
                    <a:pt x="1232" y="951"/>
                  </a:cubicBezTo>
                  <a:cubicBezTo>
                    <a:pt x="1242" y="916"/>
                    <a:pt x="1253" y="879"/>
                    <a:pt x="1265" y="843"/>
                  </a:cubicBezTo>
                  <a:cubicBezTo>
                    <a:pt x="1281" y="794"/>
                    <a:pt x="1299" y="747"/>
                    <a:pt x="1318" y="700"/>
                  </a:cubicBezTo>
                  <a:cubicBezTo>
                    <a:pt x="1404" y="723"/>
                    <a:pt x="1484" y="734"/>
                    <a:pt x="1555" y="736"/>
                  </a:cubicBezTo>
                  <a:lnTo>
                    <a:pt x="1555" y="1197"/>
                  </a:lnTo>
                  <a:close/>
                  <a:moveTo>
                    <a:pt x="1555" y="666"/>
                  </a:moveTo>
                  <a:cubicBezTo>
                    <a:pt x="1486" y="664"/>
                    <a:pt x="1418" y="654"/>
                    <a:pt x="1346" y="636"/>
                  </a:cubicBezTo>
                  <a:cubicBezTo>
                    <a:pt x="1402" y="512"/>
                    <a:pt x="1468" y="400"/>
                    <a:pt x="1538" y="311"/>
                  </a:cubicBezTo>
                  <a:cubicBezTo>
                    <a:pt x="1545" y="302"/>
                    <a:pt x="1547" y="292"/>
                    <a:pt x="1555" y="284"/>
                  </a:cubicBezTo>
                  <a:lnTo>
                    <a:pt x="1555" y="666"/>
                  </a:lnTo>
                  <a:close/>
                  <a:moveTo>
                    <a:pt x="1560" y="59"/>
                  </a:moveTo>
                  <a:cubicBezTo>
                    <a:pt x="1560" y="142"/>
                    <a:pt x="1560" y="142"/>
                    <a:pt x="1560" y="142"/>
                  </a:cubicBezTo>
                  <a:cubicBezTo>
                    <a:pt x="1523" y="111"/>
                    <a:pt x="1485" y="87"/>
                    <a:pt x="1448" y="71"/>
                  </a:cubicBezTo>
                  <a:cubicBezTo>
                    <a:pt x="1485" y="65"/>
                    <a:pt x="1522" y="61"/>
                    <a:pt x="1560" y="59"/>
                  </a:cubicBezTo>
                  <a:close/>
                  <a:moveTo>
                    <a:pt x="1311" y="116"/>
                  </a:moveTo>
                  <a:cubicBezTo>
                    <a:pt x="1324" y="111"/>
                    <a:pt x="1338" y="109"/>
                    <a:pt x="1353" y="109"/>
                  </a:cubicBezTo>
                  <a:cubicBezTo>
                    <a:pt x="1388" y="109"/>
                    <a:pt x="1427" y="122"/>
                    <a:pt x="1468" y="147"/>
                  </a:cubicBezTo>
                  <a:cubicBezTo>
                    <a:pt x="1420" y="138"/>
                    <a:pt x="1373" y="134"/>
                    <a:pt x="1326" y="134"/>
                  </a:cubicBezTo>
                  <a:cubicBezTo>
                    <a:pt x="1309" y="134"/>
                    <a:pt x="1291" y="134"/>
                    <a:pt x="1274" y="136"/>
                  </a:cubicBezTo>
                  <a:cubicBezTo>
                    <a:pt x="1286" y="127"/>
                    <a:pt x="1298" y="120"/>
                    <a:pt x="1311" y="116"/>
                  </a:cubicBezTo>
                  <a:close/>
                  <a:moveTo>
                    <a:pt x="1020" y="283"/>
                  </a:moveTo>
                  <a:cubicBezTo>
                    <a:pt x="1059" y="256"/>
                    <a:pt x="1101" y="234"/>
                    <a:pt x="1148" y="219"/>
                  </a:cubicBezTo>
                  <a:cubicBezTo>
                    <a:pt x="1172" y="211"/>
                    <a:pt x="1196" y="206"/>
                    <a:pt x="1221" y="201"/>
                  </a:cubicBezTo>
                  <a:cubicBezTo>
                    <a:pt x="1254" y="195"/>
                    <a:pt x="1290" y="192"/>
                    <a:pt x="1326" y="192"/>
                  </a:cubicBezTo>
                  <a:cubicBezTo>
                    <a:pt x="1349" y="192"/>
                    <a:pt x="1371" y="193"/>
                    <a:pt x="1394" y="196"/>
                  </a:cubicBezTo>
                  <a:cubicBezTo>
                    <a:pt x="1326" y="208"/>
                    <a:pt x="1261" y="225"/>
                    <a:pt x="1200" y="249"/>
                  </a:cubicBezTo>
                  <a:cubicBezTo>
                    <a:pt x="1176" y="258"/>
                    <a:pt x="1152" y="267"/>
                    <a:pt x="1130" y="278"/>
                  </a:cubicBezTo>
                  <a:cubicBezTo>
                    <a:pt x="1082" y="300"/>
                    <a:pt x="1037" y="326"/>
                    <a:pt x="995" y="354"/>
                  </a:cubicBezTo>
                  <a:cubicBezTo>
                    <a:pt x="998" y="331"/>
                    <a:pt x="1006" y="308"/>
                    <a:pt x="1020" y="283"/>
                  </a:cubicBezTo>
                  <a:close/>
                  <a:moveTo>
                    <a:pt x="923" y="379"/>
                  </a:moveTo>
                  <a:cubicBezTo>
                    <a:pt x="924" y="388"/>
                    <a:pt x="925" y="397"/>
                    <a:pt x="926" y="406"/>
                  </a:cubicBezTo>
                  <a:cubicBezTo>
                    <a:pt x="912" y="417"/>
                    <a:pt x="899" y="428"/>
                    <a:pt x="886" y="440"/>
                  </a:cubicBezTo>
                  <a:cubicBezTo>
                    <a:pt x="897" y="419"/>
                    <a:pt x="909" y="399"/>
                    <a:pt x="923" y="379"/>
                  </a:cubicBezTo>
                  <a:close/>
                  <a:moveTo>
                    <a:pt x="742" y="759"/>
                  </a:moveTo>
                  <a:cubicBezTo>
                    <a:pt x="751" y="731"/>
                    <a:pt x="758" y="713"/>
                    <a:pt x="772" y="686"/>
                  </a:cubicBezTo>
                  <a:cubicBezTo>
                    <a:pt x="791" y="648"/>
                    <a:pt x="814" y="611"/>
                    <a:pt x="840" y="576"/>
                  </a:cubicBezTo>
                  <a:cubicBezTo>
                    <a:pt x="871" y="537"/>
                    <a:pt x="906" y="500"/>
                    <a:pt x="945" y="466"/>
                  </a:cubicBezTo>
                  <a:cubicBezTo>
                    <a:pt x="947" y="469"/>
                    <a:pt x="949" y="473"/>
                    <a:pt x="951" y="477"/>
                  </a:cubicBezTo>
                  <a:cubicBezTo>
                    <a:pt x="969" y="510"/>
                    <a:pt x="997" y="541"/>
                    <a:pt x="1030" y="568"/>
                  </a:cubicBezTo>
                  <a:cubicBezTo>
                    <a:pt x="955" y="659"/>
                    <a:pt x="894" y="757"/>
                    <a:pt x="851" y="858"/>
                  </a:cubicBezTo>
                  <a:cubicBezTo>
                    <a:pt x="839" y="886"/>
                    <a:pt x="828" y="914"/>
                    <a:pt x="819" y="942"/>
                  </a:cubicBezTo>
                  <a:cubicBezTo>
                    <a:pt x="772" y="894"/>
                    <a:pt x="743" y="839"/>
                    <a:pt x="741" y="780"/>
                  </a:cubicBezTo>
                  <a:cubicBezTo>
                    <a:pt x="741" y="780"/>
                    <a:pt x="741" y="763"/>
                    <a:pt x="742" y="759"/>
                  </a:cubicBezTo>
                  <a:close/>
                  <a:moveTo>
                    <a:pt x="447" y="993"/>
                  </a:moveTo>
                  <a:cubicBezTo>
                    <a:pt x="411" y="993"/>
                    <a:pt x="409" y="1049"/>
                    <a:pt x="409" y="1074"/>
                  </a:cubicBezTo>
                  <a:cubicBezTo>
                    <a:pt x="409" y="1153"/>
                    <a:pt x="437" y="1157"/>
                    <a:pt x="447" y="1157"/>
                  </a:cubicBezTo>
                  <a:cubicBezTo>
                    <a:pt x="458" y="1157"/>
                    <a:pt x="486" y="1153"/>
                    <a:pt x="486" y="1074"/>
                  </a:cubicBezTo>
                  <a:cubicBezTo>
                    <a:pt x="486" y="1049"/>
                    <a:pt x="483" y="993"/>
                    <a:pt x="447" y="993"/>
                  </a:cubicBezTo>
                  <a:close/>
                  <a:moveTo>
                    <a:pt x="2737" y="993"/>
                  </a:moveTo>
                  <a:cubicBezTo>
                    <a:pt x="2701" y="993"/>
                    <a:pt x="2698" y="1049"/>
                    <a:pt x="2698" y="1074"/>
                  </a:cubicBezTo>
                  <a:cubicBezTo>
                    <a:pt x="2698" y="1153"/>
                    <a:pt x="2726" y="1157"/>
                    <a:pt x="2737" y="1157"/>
                  </a:cubicBezTo>
                  <a:cubicBezTo>
                    <a:pt x="2747" y="1157"/>
                    <a:pt x="2776" y="1153"/>
                    <a:pt x="2776" y="1074"/>
                  </a:cubicBezTo>
                  <a:cubicBezTo>
                    <a:pt x="2776" y="1049"/>
                    <a:pt x="2773" y="993"/>
                    <a:pt x="2737" y="993"/>
                  </a:cubicBezTo>
                  <a:close/>
                  <a:moveTo>
                    <a:pt x="1746" y="1536"/>
                  </a:moveTo>
                  <a:cubicBezTo>
                    <a:pt x="1733" y="1465"/>
                    <a:pt x="1677" y="1481"/>
                    <a:pt x="1660" y="1501"/>
                  </a:cubicBezTo>
                  <a:cubicBezTo>
                    <a:pt x="1653" y="1509"/>
                    <a:pt x="1648" y="1524"/>
                    <a:pt x="1644" y="1541"/>
                  </a:cubicBezTo>
                  <a:cubicBezTo>
                    <a:pt x="1634" y="1593"/>
                    <a:pt x="1642" y="1668"/>
                    <a:pt x="1695" y="1667"/>
                  </a:cubicBezTo>
                  <a:cubicBezTo>
                    <a:pt x="1741" y="1664"/>
                    <a:pt x="1753" y="1606"/>
                    <a:pt x="1748" y="1552"/>
                  </a:cubicBezTo>
                  <a:cubicBezTo>
                    <a:pt x="1748" y="1546"/>
                    <a:pt x="1747" y="1541"/>
                    <a:pt x="1746" y="1536"/>
                  </a:cubicBezTo>
                  <a:close/>
                  <a:moveTo>
                    <a:pt x="3451" y="1075"/>
                  </a:moveTo>
                  <a:cubicBezTo>
                    <a:pt x="3118" y="753"/>
                    <a:pt x="3118" y="753"/>
                    <a:pt x="3118" y="753"/>
                  </a:cubicBezTo>
                  <a:cubicBezTo>
                    <a:pt x="3118" y="886"/>
                    <a:pt x="3118" y="886"/>
                    <a:pt x="3118" y="886"/>
                  </a:cubicBezTo>
                  <a:cubicBezTo>
                    <a:pt x="2577" y="886"/>
                    <a:pt x="2577" y="886"/>
                    <a:pt x="2577" y="886"/>
                  </a:cubicBezTo>
                  <a:cubicBezTo>
                    <a:pt x="2572" y="900"/>
                    <a:pt x="2567" y="913"/>
                    <a:pt x="2560" y="927"/>
                  </a:cubicBezTo>
                  <a:cubicBezTo>
                    <a:pt x="2483" y="1094"/>
                    <a:pt x="2292" y="1240"/>
                    <a:pt x="2015" y="1319"/>
                  </a:cubicBezTo>
                  <a:cubicBezTo>
                    <a:pt x="1876" y="1360"/>
                    <a:pt x="1728" y="1379"/>
                    <a:pt x="1584" y="1379"/>
                  </a:cubicBezTo>
                  <a:cubicBezTo>
                    <a:pt x="1203" y="1379"/>
                    <a:pt x="839" y="1247"/>
                    <a:pt x="667" y="1023"/>
                  </a:cubicBezTo>
                  <a:cubicBezTo>
                    <a:pt x="650" y="1001"/>
                    <a:pt x="635" y="979"/>
                    <a:pt x="623" y="957"/>
                  </a:cubicBezTo>
                  <a:cubicBezTo>
                    <a:pt x="610" y="933"/>
                    <a:pt x="600" y="910"/>
                    <a:pt x="592" y="886"/>
                  </a:cubicBezTo>
                  <a:cubicBezTo>
                    <a:pt x="0" y="886"/>
                    <a:pt x="0" y="886"/>
                    <a:pt x="0" y="886"/>
                  </a:cubicBezTo>
                  <a:cubicBezTo>
                    <a:pt x="0" y="1265"/>
                    <a:pt x="0" y="1265"/>
                    <a:pt x="0" y="1265"/>
                  </a:cubicBezTo>
                  <a:cubicBezTo>
                    <a:pt x="581" y="1265"/>
                    <a:pt x="581" y="1265"/>
                    <a:pt x="581" y="1265"/>
                  </a:cubicBezTo>
                  <a:cubicBezTo>
                    <a:pt x="585" y="1281"/>
                    <a:pt x="590" y="1298"/>
                    <a:pt x="596" y="1315"/>
                  </a:cubicBezTo>
                  <a:cubicBezTo>
                    <a:pt x="612" y="1358"/>
                    <a:pt x="635" y="1401"/>
                    <a:pt x="668" y="1443"/>
                  </a:cubicBezTo>
                  <a:cubicBezTo>
                    <a:pt x="679" y="1459"/>
                    <a:pt x="692" y="1474"/>
                    <a:pt x="706" y="1488"/>
                  </a:cubicBezTo>
                  <a:cubicBezTo>
                    <a:pt x="744" y="1530"/>
                    <a:pt x="790" y="1568"/>
                    <a:pt x="841" y="1601"/>
                  </a:cubicBezTo>
                  <a:cubicBezTo>
                    <a:pt x="917" y="1651"/>
                    <a:pt x="1005" y="1693"/>
                    <a:pt x="1101" y="1724"/>
                  </a:cubicBezTo>
                  <a:cubicBezTo>
                    <a:pt x="1121" y="1731"/>
                    <a:pt x="1142" y="1737"/>
                    <a:pt x="1163" y="1743"/>
                  </a:cubicBezTo>
                  <a:cubicBezTo>
                    <a:pt x="1286" y="1778"/>
                    <a:pt x="1420" y="1797"/>
                    <a:pt x="1557" y="1799"/>
                  </a:cubicBezTo>
                  <a:cubicBezTo>
                    <a:pt x="1566" y="1799"/>
                    <a:pt x="1575" y="1800"/>
                    <a:pt x="1585" y="1800"/>
                  </a:cubicBezTo>
                  <a:cubicBezTo>
                    <a:pt x="1596" y="1800"/>
                    <a:pt x="1608" y="1799"/>
                    <a:pt x="1620" y="1799"/>
                  </a:cubicBezTo>
                  <a:cubicBezTo>
                    <a:pt x="1752" y="1796"/>
                    <a:pt x="1886" y="1777"/>
                    <a:pt x="2014" y="1741"/>
                  </a:cubicBezTo>
                  <a:cubicBezTo>
                    <a:pt x="2015" y="1741"/>
                    <a:pt x="2016" y="1740"/>
                    <a:pt x="2016" y="1740"/>
                  </a:cubicBezTo>
                  <a:cubicBezTo>
                    <a:pt x="2037" y="1734"/>
                    <a:pt x="2057" y="1728"/>
                    <a:pt x="2076" y="1721"/>
                  </a:cubicBezTo>
                  <a:cubicBezTo>
                    <a:pt x="2177" y="1687"/>
                    <a:pt x="2265" y="1644"/>
                    <a:pt x="2338" y="1594"/>
                  </a:cubicBezTo>
                  <a:cubicBezTo>
                    <a:pt x="2392" y="1558"/>
                    <a:pt x="2438" y="1518"/>
                    <a:pt x="2476" y="1476"/>
                  </a:cubicBezTo>
                  <a:cubicBezTo>
                    <a:pt x="2521" y="1425"/>
                    <a:pt x="2554" y="1371"/>
                    <a:pt x="2575" y="1316"/>
                  </a:cubicBezTo>
                  <a:cubicBezTo>
                    <a:pt x="2581" y="1299"/>
                    <a:pt x="2586" y="1282"/>
                    <a:pt x="2590" y="1265"/>
                  </a:cubicBezTo>
                  <a:cubicBezTo>
                    <a:pt x="3118" y="1265"/>
                    <a:pt x="3118" y="1265"/>
                    <a:pt x="3118" y="1265"/>
                  </a:cubicBezTo>
                  <a:cubicBezTo>
                    <a:pt x="3118" y="1397"/>
                    <a:pt x="3118" y="1397"/>
                    <a:pt x="3118" y="1397"/>
                  </a:cubicBezTo>
                  <a:lnTo>
                    <a:pt x="3451" y="1075"/>
                  </a:lnTo>
                  <a:close/>
                  <a:moveTo>
                    <a:pt x="296" y="1195"/>
                  </a:moveTo>
                  <a:cubicBezTo>
                    <a:pt x="123" y="1195"/>
                    <a:pt x="123" y="1195"/>
                    <a:pt x="123" y="1195"/>
                  </a:cubicBezTo>
                  <a:cubicBezTo>
                    <a:pt x="123" y="1154"/>
                    <a:pt x="123" y="1154"/>
                    <a:pt x="123" y="1154"/>
                  </a:cubicBezTo>
                  <a:cubicBezTo>
                    <a:pt x="188" y="1154"/>
                    <a:pt x="188" y="1154"/>
                    <a:pt x="188" y="1154"/>
                  </a:cubicBezTo>
                  <a:cubicBezTo>
                    <a:pt x="188" y="1005"/>
                    <a:pt x="188" y="1005"/>
                    <a:pt x="188" y="1005"/>
                  </a:cubicBezTo>
                  <a:cubicBezTo>
                    <a:pt x="135" y="1028"/>
                    <a:pt x="135" y="1028"/>
                    <a:pt x="135" y="1028"/>
                  </a:cubicBezTo>
                  <a:cubicBezTo>
                    <a:pt x="118" y="991"/>
                    <a:pt x="118" y="991"/>
                    <a:pt x="118" y="991"/>
                  </a:cubicBezTo>
                  <a:cubicBezTo>
                    <a:pt x="201" y="956"/>
                    <a:pt x="201" y="956"/>
                    <a:pt x="201" y="956"/>
                  </a:cubicBezTo>
                  <a:cubicBezTo>
                    <a:pt x="231" y="956"/>
                    <a:pt x="231" y="956"/>
                    <a:pt x="231" y="956"/>
                  </a:cubicBezTo>
                  <a:cubicBezTo>
                    <a:pt x="231" y="1154"/>
                    <a:pt x="231" y="1154"/>
                    <a:pt x="231" y="1154"/>
                  </a:cubicBezTo>
                  <a:cubicBezTo>
                    <a:pt x="296" y="1154"/>
                    <a:pt x="296" y="1154"/>
                    <a:pt x="296" y="1154"/>
                  </a:cubicBezTo>
                  <a:lnTo>
                    <a:pt x="296" y="1195"/>
                  </a:lnTo>
                  <a:close/>
                  <a:moveTo>
                    <a:pt x="447" y="1197"/>
                  </a:moveTo>
                  <a:cubicBezTo>
                    <a:pt x="377" y="1197"/>
                    <a:pt x="365" y="1127"/>
                    <a:pt x="365" y="1074"/>
                  </a:cubicBezTo>
                  <a:cubicBezTo>
                    <a:pt x="365" y="1022"/>
                    <a:pt x="378" y="953"/>
                    <a:pt x="447" y="953"/>
                  </a:cubicBezTo>
                  <a:cubicBezTo>
                    <a:pt x="517" y="953"/>
                    <a:pt x="530" y="1022"/>
                    <a:pt x="530" y="1074"/>
                  </a:cubicBezTo>
                  <a:cubicBezTo>
                    <a:pt x="530" y="1127"/>
                    <a:pt x="517" y="1197"/>
                    <a:pt x="447" y="1197"/>
                  </a:cubicBezTo>
                  <a:close/>
                  <a:moveTo>
                    <a:pt x="693" y="1351"/>
                  </a:moveTo>
                  <a:cubicBezTo>
                    <a:pt x="678" y="1332"/>
                    <a:pt x="666" y="1313"/>
                    <a:pt x="655" y="1294"/>
                  </a:cubicBezTo>
                  <a:cubicBezTo>
                    <a:pt x="645" y="1278"/>
                    <a:pt x="637" y="1261"/>
                    <a:pt x="630" y="1245"/>
                  </a:cubicBezTo>
                  <a:cubicBezTo>
                    <a:pt x="630" y="1201"/>
                    <a:pt x="630" y="1201"/>
                    <a:pt x="630" y="1201"/>
                  </a:cubicBezTo>
                  <a:cubicBezTo>
                    <a:pt x="635" y="1213"/>
                    <a:pt x="641" y="1225"/>
                    <a:pt x="648" y="1237"/>
                  </a:cubicBezTo>
                  <a:cubicBezTo>
                    <a:pt x="651" y="1243"/>
                    <a:pt x="654" y="1249"/>
                    <a:pt x="658" y="1255"/>
                  </a:cubicBezTo>
                  <a:cubicBezTo>
                    <a:pt x="658" y="1177"/>
                    <a:pt x="658" y="1177"/>
                    <a:pt x="658" y="1177"/>
                  </a:cubicBezTo>
                  <a:cubicBezTo>
                    <a:pt x="658" y="1090"/>
                    <a:pt x="658" y="1090"/>
                    <a:pt x="658" y="1090"/>
                  </a:cubicBezTo>
                  <a:cubicBezTo>
                    <a:pt x="654" y="1087"/>
                    <a:pt x="650" y="1084"/>
                    <a:pt x="646" y="1080"/>
                  </a:cubicBezTo>
                  <a:cubicBezTo>
                    <a:pt x="646" y="1080"/>
                    <a:pt x="646" y="1080"/>
                    <a:pt x="646" y="1080"/>
                  </a:cubicBezTo>
                  <a:cubicBezTo>
                    <a:pt x="642" y="1077"/>
                    <a:pt x="638" y="1073"/>
                    <a:pt x="634" y="1070"/>
                  </a:cubicBezTo>
                  <a:cubicBezTo>
                    <a:pt x="630" y="1032"/>
                    <a:pt x="630" y="1032"/>
                    <a:pt x="630" y="1032"/>
                  </a:cubicBezTo>
                  <a:cubicBezTo>
                    <a:pt x="628" y="1016"/>
                    <a:pt x="628" y="1016"/>
                    <a:pt x="628" y="1016"/>
                  </a:cubicBezTo>
                  <a:cubicBezTo>
                    <a:pt x="638" y="1025"/>
                    <a:pt x="653" y="1037"/>
                    <a:pt x="664" y="1046"/>
                  </a:cubicBezTo>
                  <a:cubicBezTo>
                    <a:pt x="670" y="1054"/>
                    <a:pt x="675" y="1062"/>
                    <a:pt x="681" y="1070"/>
                  </a:cubicBezTo>
                  <a:cubicBezTo>
                    <a:pt x="681" y="1113"/>
                    <a:pt x="681" y="1113"/>
                    <a:pt x="681" y="1113"/>
                  </a:cubicBezTo>
                  <a:cubicBezTo>
                    <a:pt x="681" y="1205"/>
                    <a:pt x="681" y="1205"/>
                    <a:pt x="681" y="1205"/>
                  </a:cubicBezTo>
                  <a:cubicBezTo>
                    <a:pt x="681" y="1291"/>
                    <a:pt x="681" y="1291"/>
                    <a:pt x="681" y="1291"/>
                  </a:cubicBezTo>
                  <a:cubicBezTo>
                    <a:pt x="685" y="1296"/>
                    <a:pt x="689" y="1301"/>
                    <a:pt x="693" y="1306"/>
                  </a:cubicBezTo>
                  <a:cubicBezTo>
                    <a:pt x="703" y="1319"/>
                    <a:pt x="713" y="1331"/>
                    <a:pt x="724" y="1343"/>
                  </a:cubicBezTo>
                  <a:cubicBezTo>
                    <a:pt x="724" y="1388"/>
                    <a:pt x="724" y="1388"/>
                    <a:pt x="724" y="1388"/>
                  </a:cubicBezTo>
                  <a:cubicBezTo>
                    <a:pt x="713" y="1376"/>
                    <a:pt x="703" y="1364"/>
                    <a:pt x="693" y="1351"/>
                  </a:cubicBezTo>
                  <a:close/>
                  <a:moveTo>
                    <a:pt x="816" y="1473"/>
                  </a:moveTo>
                  <a:cubicBezTo>
                    <a:pt x="800" y="1460"/>
                    <a:pt x="784" y="1447"/>
                    <a:pt x="769" y="1433"/>
                  </a:cubicBezTo>
                  <a:cubicBezTo>
                    <a:pt x="768" y="1388"/>
                    <a:pt x="768" y="1388"/>
                    <a:pt x="768" y="1388"/>
                  </a:cubicBezTo>
                  <a:cubicBezTo>
                    <a:pt x="783" y="1402"/>
                    <a:pt x="799" y="1415"/>
                    <a:pt x="815" y="1427"/>
                  </a:cubicBezTo>
                  <a:cubicBezTo>
                    <a:pt x="818" y="1430"/>
                    <a:pt x="821" y="1432"/>
                    <a:pt x="824" y="1434"/>
                  </a:cubicBezTo>
                  <a:cubicBezTo>
                    <a:pt x="823" y="1333"/>
                    <a:pt x="823" y="1333"/>
                    <a:pt x="823" y="1333"/>
                  </a:cubicBezTo>
                  <a:cubicBezTo>
                    <a:pt x="823" y="1322"/>
                    <a:pt x="823" y="1322"/>
                    <a:pt x="823" y="1322"/>
                  </a:cubicBezTo>
                  <a:cubicBezTo>
                    <a:pt x="823" y="1268"/>
                    <a:pt x="823" y="1268"/>
                    <a:pt x="823" y="1268"/>
                  </a:cubicBezTo>
                  <a:cubicBezTo>
                    <a:pt x="810" y="1265"/>
                    <a:pt x="792" y="1260"/>
                    <a:pt x="778" y="1257"/>
                  </a:cubicBezTo>
                  <a:cubicBezTo>
                    <a:pt x="776" y="1248"/>
                    <a:pt x="776" y="1248"/>
                    <a:pt x="776" y="1248"/>
                  </a:cubicBezTo>
                  <a:cubicBezTo>
                    <a:pt x="768" y="1218"/>
                    <a:pt x="768" y="1218"/>
                    <a:pt x="768" y="1218"/>
                  </a:cubicBezTo>
                  <a:cubicBezTo>
                    <a:pt x="767" y="1212"/>
                    <a:pt x="767" y="1212"/>
                    <a:pt x="767" y="1212"/>
                  </a:cubicBezTo>
                  <a:cubicBezTo>
                    <a:pt x="764" y="1204"/>
                    <a:pt x="764" y="1204"/>
                    <a:pt x="764" y="1204"/>
                  </a:cubicBezTo>
                  <a:cubicBezTo>
                    <a:pt x="785" y="1210"/>
                    <a:pt x="814" y="1217"/>
                    <a:pt x="835" y="1222"/>
                  </a:cubicBezTo>
                  <a:cubicBezTo>
                    <a:pt x="844" y="1229"/>
                    <a:pt x="853" y="1235"/>
                    <a:pt x="862" y="1241"/>
                  </a:cubicBezTo>
                  <a:cubicBezTo>
                    <a:pt x="862" y="1291"/>
                    <a:pt x="862" y="1291"/>
                    <a:pt x="862" y="1291"/>
                  </a:cubicBezTo>
                  <a:cubicBezTo>
                    <a:pt x="863" y="1360"/>
                    <a:pt x="863" y="1360"/>
                    <a:pt x="863" y="1360"/>
                  </a:cubicBezTo>
                  <a:cubicBezTo>
                    <a:pt x="863" y="1462"/>
                    <a:pt x="863" y="1462"/>
                    <a:pt x="863" y="1462"/>
                  </a:cubicBezTo>
                  <a:cubicBezTo>
                    <a:pt x="883" y="1475"/>
                    <a:pt x="905" y="1489"/>
                    <a:pt x="927" y="1501"/>
                  </a:cubicBezTo>
                  <a:cubicBezTo>
                    <a:pt x="927" y="1546"/>
                    <a:pt x="927" y="1546"/>
                    <a:pt x="927" y="1546"/>
                  </a:cubicBezTo>
                  <a:cubicBezTo>
                    <a:pt x="888" y="1523"/>
                    <a:pt x="850" y="1499"/>
                    <a:pt x="816" y="1473"/>
                  </a:cubicBezTo>
                  <a:close/>
                  <a:moveTo>
                    <a:pt x="1172" y="1585"/>
                  </a:moveTo>
                  <a:cubicBezTo>
                    <a:pt x="1168" y="1596"/>
                    <a:pt x="1163" y="1604"/>
                    <a:pt x="1157" y="1611"/>
                  </a:cubicBezTo>
                  <a:cubicBezTo>
                    <a:pt x="1141" y="1628"/>
                    <a:pt x="1119" y="1632"/>
                    <a:pt x="1096" y="1627"/>
                  </a:cubicBezTo>
                  <a:cubicBezTo>
                    <a:pt x="1063" y="1619"/>
                    <a:pt x="1028" y="1592"/>
                    <a:pt x="1010" y="1557"/>
                  </a:cubicBezTo>
                  <a:cubicBezTo>
                    <a:pt x="1006" y="1548"/>
                    <a:pt x="987" y="1483"/>
                    <a:pt x="988" y="1427"/>
                  </a:cubicBezTo>
                  <a:cubicBezTo>
                    <a:pt x="989" y="1406"/>
                    <a:pt x="992" y="1385"/>
                    <a:pt x="1001" y="1371"/>
                  </a:cubicBezTo>
                  <a:cubicBezTo>
                    <a:pt x="1014" y="1348"/>
                    <a:pt x="1039" y="1338"/>
                    <a:pt x="1082" y="1351"/>
                  </a:cubicBezTo>
                  <a:cubicBezTo>
                    <a:pt x="1127" y="1368"/>
                    <a:pt x="1152" y="1398"/>
                    <a:pt x="1166" y="1431"/>
                  </a:cubicBezTo>
                  <a:cubicBezTo>
                    <a:pt x="1167" y="1434"/>
                    <a:pt x="1168" y="1437"/>
                    <a:pt x="1169" y="1439"/>
                  </a:cubicBezTo>
                  <a:cubicBezTo>
                    <a:pt x="1176" y="1458"/>
                    <a:pt x="1179" y="1476"/>
                    <a:pt x="1181" y="1494"/>
                  </a:cubicBezTo>
                  <a:cubicBezTo>
                    <a:pt x="1184" y="1543"/>
                    <a:pt x="1173" y="1584"/>
                    <a:pt x="1172" y="1585"/>
                  </a:cubicBezTo>
                  <a:close/>
                  <a:moveTo>
                    <a:pt x="1270" y="1671"/>
                  </a:moveTo>
                  <a:cubicBezTo>
                    <a:pt x="1270" y="1627"/>
                    <a:pt x="1270" y="1627"/>
                    <a:pt x="1270" y="1627"/>
                  </a:cubicBezTo>
                  <a:cubicBezTo>
                    <a:pt x="1298" y="1633"/>
                    <a:pt x="1327" y="1638"/>
                    <a:pt x="1356" y="1643"/>
                  </a:cubicBezTo>
                  <a:cubicBezTo>
                    <a:pt x="1356" y="1528"/>
                    <a:pt x="1356" y="1528"/>
                    <a:pt x="1356" y="1528"/>
                  </a:cubicBezTo>
                  <a:cubicBezTo>
                    <a:pt x="1355" y="1477"/>
                    <a:pt x="1355" y="1477"/>
                    <a:pt x="1355" y="1477"/>
                  </a:cubicBezTo>
                  <a:cubicBezTo>
                    <a:pt x="1335" y="1481"/>
                    <a:pt x="1307" y="1486"/>
                    <a:pt x="1286" y="1489"/>
                  </a:cubicBezTo>
                  <a:cubicBezTo>
                    <a:pt x="1270" y="1456"/>
                    <a:pt x="1270" y="1456"/>
                    <a:pt x="1270" y="1456"/>
                  </a:cubicBezTo>
                  <a:cubicBezTo>
                    <a:pt x="1264" y="1444"/>
                    <a:pt x="1264" y="1444"/>
                    <a:pt x="1264" y="1444"/>
                  </a:cubicBezTo>
                  <a:cubicBezTo>
                    <a:pt x="1297" y="1439"/>
                    <a:pt x="1340" y="1431"/>
                    <a:pt x="1373" y="1425"/>
                  </a:cubicBezTo>
                  <a:cubicBezTo>
                    <a:pt x="1386" y="1427"/>
                    <a:pt x="1399" y="1429"/>
                    <a:pt x="1412" y="1430"/>
                  </a:cubicBezTo>
                  <a:cubicBezTo>
                    <a:pt x="1413" y="1477"/>
                    <a:pt x="1413" y="1477"/>
                    <a:pt x="1413" y="1477"/>
                  </a:cubicBezTo>
                  <a:cubicBezTo>
                    <a:pt x="1413" y="1534"/>
                    <a:pt x="1413" y="1534"/>
                    <a:pt x="1413" y="1534"/>
                  </a:cubicBezTo>
                  <a:cubicBezTo>
                    <a:pt x="1413" y="1651"/>
                    <a:pt x="1413" y="1651"/>
                    <a:pt x="1413" y="1651"/>
                  </a:cubicBezTo>
                  <a:cubicBezTo>
                    <a:pt x="1442" y="1654"/>
                    <a:pt x="1472" y="1657"/>
                    <a:pt x="1501" y="1659"/>
                  </a:cubicBezTo>
                  <a:cubicBezTo>
                    <a:pt x="1501" y="1703"/>
                    <a:pt x="1501" y="1703"/>
                    <a:pt x="1501" y="1703"/>
                  </a:cubicBezTo>
                  <a:cubicBezTo>
                    <a:pt x="1422" y="1698"/>
                    <a:pt x="1345" y="1687"/>
                    <a:pt x="1270" y="1671"/>
                  </a:cubicBezTo>
                  <a:close/>
                  <a:moveTo>
                    <a:pt x="1625" y="1693"/>
                  </a:moveTo>
                  <a:cubicBezTo>
                    <a:pt x="1623" y="1692"/>
                    <a:pt x="1622" y="1691"/>
                    <a:pt x="1620" y="1689"/>
                  </a:cubicBezTo>
                  <a:cubicBezTo>
                    <a:pt x="1580" y="1654"/>
                    <a:pt x="1577" y="1586"/>
                    <a:pt x="1583" y="1542"/>
                  </a:cubicBezTo>
                  <a:cubicBezTo>
                    <a:pt x="1584" y="1534"/>
                    <a:pt x="1586" y="1526"/>
                    <a:pt x="1587" y="1519"/>
                  </a:cubicBezTo>
                  <a:cubicBezTo>
                    <a:pt x="1591" y="1506"/>
                    <a:pt x="1596" y="1495"/>
                    <a:pt x="1602" y="1485"/>
                  </a:cubicBezTo>
                  <a:cubicBezTo>
                    <a:pt x="1628" y="1446"/>
                    <a:pt x="1672" y="1442"/>
                    <a:pt x="1695" y="1440"/>
                  </a:cubicBezTo>
                  <a:cubicBezTo>
                    <a:pt x="1737" y="1438"/>
                    <a:pt x="1768" y="1449"/>
                    <a:pt x="1786" y="1475"/>
                  </a:cubicBezTo>
                  <a:cubicBezTo>
                    <a:pt x="1797" y="1489"/>
                    <a:pt x="1804" y="1507"/>
                    <a:pt x="1807" y="1530"/>
                  </a:cubicBezTo>
                  <a:cubicBezTo>
                    <a:pt x="1807" y="1530"/>
                    <a:pt x="1808" y="1530"/>
                    <a:pt x="1808" y="1531"/>
                  </a:cubicBezTo>
                  <a:cubicBezTo>
                    <a:pt x="1834" y="1705"/>
                    <a:pt x="1690" y="1741"/>
                    <a:pt x="1625" y="1693"/>
                  </a:cubicBezTo>
                  <a:close/>
                  <a:moveTo>
                    <a:pt x="2080" y="1636"/>
                  </a:moveTo>
                  <a:cubicBezTo>
                    <a:pt x="2068" y="1640"/>
                    <a:pt x="2055" y="1644"/>
                    <a:pt x="2042" y="1648"/>
                  </a:cubicBezTo>
                  <a:cubicBezTo>
                    <a:pt x="2034" y="1650"/>
                    <a:pt x="2027" y="1652"/>
                    <a:pt x="2020" y="1654"/>
                  </a:cubicBezTo>
                  <a:cubicBezTo>
                    <a:pt x="1982" y="1664"/>
                    <a:pt x="1945" y="1673"/>
                    <a:pt x="1907" y="1680"/>
                  </a:cubicBezTo>
                  <a:cubicBezTo>
                    <a:pt x="1907" y="1635"/>
                    <a:pt x="1907" y="1635"/>
                    <a:pt x="1907" y="1635"/>
                  </a:cubicBezTo>
                  <a:cubicBezTo>
                    <a:pt x="1936" y="1629"/>
                    <a:pt x="1966" y="1623"/>
                    <a:pt x="1996" y="1616"/>
                  </a:cubicBezTo>
                  <a:cubicBezTo>
                    <a:pt x="1995" y="1495"/>
                    <a:pt x="1995" y="1495"/>
                    <a:pt x="1995" y="1495"/>
                  </a:cubicBezTo>
                  <a:cubicBezTo>
                    <a:pt x="1995" y="1450"/>
                    <a:pt x="1995" y="1450"/>
                    <a:pt x="1995" y="1450"/>
                  </a:cubicBezTo>
                  <a:cubicBezTo>
                    <a:pt x="1974" y="1463"/>
                    <a:pt x="1945" y="1479"/>
                    <a:pt x="1923" y="1491"/>
                  </a:cubicBezTo>
                  <a:cubicBezTo>
                    <a:pt x="1901" y="1457"/>
                    <a:pt x="1901" y="1457"/>
                    <a:pt x="1901" y="1457"/>
                  </a:cubicBezTo>
                  <a:cubicBezTo>
                    <a:pt x="1900" y="1455"/>
                    <a:pt x="1900" y="1455"/>
                    <a:pt x="1900" y="1455"/>
                  </a:cubicBezTo>
                  <a:cubicBezTo>
                    <a:pt x="1934" y="1436"/>
                    <a:pt x="1979" y="1410"/>
                    <a:pt x="2013" y="1391"/>
                  </a:cubicBezTo>
                  <a:cubicBezTo>
                    <a:pt x="2022" y="1388"/>
                    <a:pt x="2032" y="1386"/>
                    <a:pt x="2041" y="1383"/>
                  </a:cubicBezTo>
                  <a:cubicBezTo>
                    <a:pt x="2045" y="1382"/>
                    <a:pt x="2049" y="1381"/>
                    <a:pt x="2053" y="1380"/>
                  </a:cubicBezTo>
                  <a:cubicBezTo>
                    <a:pt x="2053" y="1419"/>
                    <a:pt x="2053" y="1419"/>
                    <a:pt x="2053" y="1419"/>
                  </a:cubicBezTo>
                  <a:cubicBezTo>
                    <a:pt x="2053" y="1478"/>
                    <a:pt x="2053" y="1478"/>
                    <a:pt x="2053" y="1478"/>
                  </a:cubicBezTo>
                  <a:cubicBezTo>
                    <a:pt x="2053" y="1600"/>
                    <a:pt x="2053" y="1600"/>
                    <a:pt x="2053" y="1600"/>
                  </a:cubicBezTo>
                  <a:cubicBezTo>
                    <a:pt x="2062" y="1597"/>
                    <a:pt x="2071" y="1594"/>
                    <a:pt x="2080" y="1591"/>
                  </a:cubicBezTo>
                  <a:cubicBezTo>
                    <a:pt x="2099" y="1585"/>
                    <a:pt x="2118" y="1579"/>
                    <a:pt x="2137" y="1572"/>
                  </a:cubicBezTo>
                  <a:cubicBezTo>
                    <a:pt x="2137" y="1617"/>
                    <a:pt x="2137" y="1617"/>
                    <a:pt x="2137" y="1617"/>
                  </a:cubicBezTo>
                  <a:cubicBezTo>
                    <a:pt x="2118" y="1623"/>
                    <a:pt x="2100" y="1630"/>
                    <a:pt x="2080" y="1636"/>
                  </a:cubicBezTo>
                  <a:close/>
                  <a:moveTo>
                    <a:pt x="2357" y="1506"/>
                  </a:moveTo>
                  <a:cubicBezTo>
                    <a:pt x="2313" y="1536"/>
                    <a:pt x="2263" y="1563"/>
                    <a:pt x="2208" y="1588"/>
                  </a:cubicBezTo>
                  <a:cubicBezTo>
                    <a:pt x="2208" y="1543"/>
                    <a:pt x="2208" y="1543"/>
                    <a:pt x="2208" y="1543"/>
                  </a:cubicBezTo>
                  <a:cubicBezTo>
                    <a:pt x="2233" y="1532"/>
                    <a:pt x="2257" y="1520"/>
                    <a:pt x="2280" y="1508"/>
                  </a:cubicBezTo>
                  <a:cubicBezTo>
                    <a:pt x="2280" y="1380"/>
                    <a:pt x="2280" y="1380"/>
                    <a:pt x="2280" y="1380"/>
                  </a:cubicBezTo>
                  <a:cubicBezTo>
                    <a:pt x="2280" y="1342"/>
                    <a:pt x="2280" y="1342"/>
                    <a:pt x="2280" y="1342"/>
                  </a:cubicBezTo>
                  <a:cubicBezTo>
                    <a:pt x="2263" y="1359"/>
                    <a:pt x="2239" y="1380"/>
                    <a:pt x="2222" y="1396"/>
                  </a:cubicBezTo>
                  <a:cubicBezTo>
                    <a:pt x="2202" y="1364"/>
                    <a:pt x="2202" y="1364"/>
                    <a:pt x="2202" y="1364"/>
                  </a:cubicBezTo>
                  <a:cubicBezTo>
                    <a:pt x="2208" y="1359"/>
                    <a:pt x="2214" y="1354"/>
                    <a:pt x="2220" y="1349"/>
                  </a:cubicBezTo>
                  <a:cubicBezTo>
                    <a:pt x="2244" y="1327"/>
                    <a:pt x="2272" y="1301"/>
                    <a:pt x="2294" y="1280"/>
                  </a:cubicBezTo>
                  <a:cubicBezTo>
                    <a:pt x="2304" y="1274"/>
                    <a:pt x="2314" y="1268"/>
                    <a:pt x="2324" y="1262"/>
                  </a:cubicBezTo>
                  <a:cubicBezTo>
                    <a:pt x="2324" y="1284"/>
                    <a:pt x="2324" y="1284"/>
                    <a:pt x="2324" y="1284"/>
                  </a:cubicBezTo>
                  <a:cubicBezTo>
                    <a:pt x="2324" y="1353"/>
                    <a:pt x="2324" y="1353"/>
                    <a:pt x="2324" y="1353"/>
                  </a:cubicBezTo>
                  <a:cubicBezTo>
                    <a:pt x="2324" y="1483"/>
                    <a:pt x="2324" y="1483"/>
                    <a:pt x="2324" y="1483"/>
                  </a:cubicBezTo>
                  <a:cubicBezTo>
                    <a:pt x="2337" y="1475"/>
                    <a:pt x="2349" y="1467"/>
                    <a:pt x="2361" y="1459"/>
                  </a:cubicBezTo>
                  <a:cubicBezTo>
                    <a:pt x="2369" y="1453"/>
                    <a:pt x="2378" y="1448"/>
                    <a:pt x="2386" y="1442"/>
                  </a:cubicBezTo>
                  <a:cubicBezTo>
                    <a:pt x="2386" y="1486"/>
                    <a:pt x="2386" y="1486"/>
                    <a:pt x="2386" y="1486"/>
                  </a:cubicBezTo>
                  <a:cubicBezTo>
                    <a:pt x="2376" y="1493"/>
                    <a:pt x="2367" y="1500"/>
                    <a:pt x="2357" y="1506"/>
                  </a:cubicBezTo>
                  <a:close/>
                  <a:moveTo>
                    <a:pt x="2534" y="1312"/>
                  </a:moveTo>
                  <a:cubicBezTo>
                    <a:pt x="2527" y="1345"/>
                    <a:pt x="2516" y="1369"/>
                    <a:pt x="2503" y="1386"/>
                  </a:cubicBezTo>
                  <a:cubicBezTo>
                    <a:pt x="2490" y="1405"/>
                    <a:pt x="2476" y="1414"/>
                    <a:pt x="2465" y="1413"/>
                  </a:cubicBezTo>
                  <a:cubicBezTo>
                    <a:pt x="2456" y="1413"/>
                    <a:pt x="2447" y="1403"/>
                    <a:pt x="2441" y="1386"/>
                  </a:cubicBezTo>
                  <a:cubicBezTo>
                    <a:pt x="2432" y="1358"/>
                    <a:pt x="2429" y="1314"/>
                    <a:pt x="2436" y="1266"/>
                  </a:cubicBezTo>
                  <a:cubicBezTo>
                    <a:pt x="2441" y="1228"/>
                    <a:pt x="2453" y="1189"/>
                    <a:pt x="2473" y="1155"/>
                  </a:cubicBezTo>
                  <a:cubicBezTo>
                    <a:pt x="2480" y="1144"/>
                    <a:pt x="2487" y="1134"/>
                    <a:pt x="2495" y="1124"/>
                  </a:cubicBezTo>
                  <a:cubicBezTo>
                    <a:pt x="2512" y="1107"/>
                    <a:pt x="2523" y="1102"/>
                    <a:pt x="2531" y="1109"/>
                  </a:cubicBezTo>
                  <a:cubicBezTo>
                    <a:pt x="2531" y="1110"/>
                    <a:pt x="2532" y="1111"/>
                    <a:pt x="2532" y="1111"/>
                  </a:cubicBezTo>
                  <a:cubicBezTo>
                    <a:pt x="2532" y="1111"/>
                    <a:pt x="2532" y="1111"/>
                    <a:pt x="2532" y="1111"/>
                  </a:cubicBezTo>
                  <a:cubicBezTo>
                    <a:pt x="2549" y="1135"/>
                    <a:pt x="2549" y="1246"/>
                    <a:pt x="2534" y="1312"/>
                  </a:cubicBezTo>
                  <a:close/>
                  <a:moveTo>
                    <a:pt x="2737" y="1197"/>
                  </a:moveTo>
                  <a:cubicBezTo>
                    <a:pt x="2667" y="1197"/>
                    <a:pt x="2654" y="1127"/>
                    <a:pt x="2654" y="1074"/>
                  </a:cubicBezTo>
                  <a:cubicBezTo>
                    <a:pt x="2654" y="1022"/>
                    <a:pt x="2668" y="953"/>
                    <a:pt x="2737" y="953"/>
                  </a:cubicBezTo>
                  <a:cubicBezTo>
                    <a:pt x="2806" y="953"/>
                    <a:pt x="2819" y="1022"/>
                    <a:pt x="2819" y="1074"/>
                  </a:cubicBezTo>
                  <a:cubicBezTo>
                    <a:pt x="2819" y="1127"/>
                    <a:pt x="2807" y="1197"/>
                    <a:pt x="2737" y="1197"/>
                  </a:cubicBezTo>
                  <a:close/>
                  <a:moveTo>
                    <a:pt x="3062" y="1195"/>
                  </a:moveTo>
                  <a:cubicBezTo>
                    <a:pt x="2889" y="1195"/>
                    <a:pt x="2889" y="1195"/>
                    <a:pt x="2889" y="1195"/>
                  </a:cubicBezTo>
                  <a:cubicBezTo>
                    <a:pt x="2889" y="1154"/>
                    <a:pt x="2889" y="1154"/>
                    <a:pt x="2889" y="1154"/>
                  </a:cubicBezTo>
                  <a:cubicBezTo>
                    <a:pt x="2954" y="1154"/>
                    <a:pt x="2954" y="1154"/>
                    <a:pt x="2954" y="1154"/>
                  </a:cubicBezTo>
                  <a:cubicBezTo>
                    <a:pt x="2954" y="1005"/>
                    <a:pt x="2954" y="1005"/>
                    <a:pt x="2954" y="1005"/>
                  </a:cubicBezTo>
                  <a:cubicBezTo>
                    <a:pt x="2902" y="1028"/>
                    <a:pt x="2902" y="1028"/>
                    <a:pt x="2902" y="1028"/>
                  </a:cubicBezTo>
                  <a:cubicBezTo>
                    <a:pt x="2885" y="991"/>
                    <a:pt x="2885" y="991"/>
                    <a:pt x="2885" y="991"/>
                  </a:cubicBezTo>
                  <a:cubicBezTo>
                    <a:pt x="2967" y="956"/>
                    <a:pt x="2967" y="956"/>
                    <a:pt x="2967" y="956"/>
                  </a:cubicBezTo>
                  <a:cubicBezTo>
                    <a:pt x="2997" y="956"/>
                    <a:pt x="2997" y="956"/>
                    <a:pt x="2997" y="956"/>
                  </a:cubicBezTo>
                  <a:cubicBezTo>
                    <a:pt x="2997" y="1154"/>
                    <a:pt x="2997" y="1154"/>
                    <a:pt x="2997" y="1154"/>
                  </a:cubicBezTo>
                  <a:cubicBezTo>
                    <a:pt x="3062" y="1154"/>
                    <a:pt x="3062" y="1154"/>
                    <a:pt x="3062" y="1154"/>
                  </a:cubicBezTo>
                  <a:lnTo>
                    <a:pt x="3062" y="1195"/>
                  </a:lnTo>
                  <a:close/>
                  <a:moveTo>
                    <a:pt x="1111" y="1423"/>
                  </a:moveTo>
                  <a:cubicBezTo>
                    <a:pt x="1108" y="1419"/>
                    <a:pt x="1106" y="1415"/>
                    <a:pt x="1103" y="1412"/>
                  </a:cubicBezTo>
                  <a:cubicBezTo>
                    <a:pt x="1092" y="1397"/>
                    <a:pt x="1078" y="1390"/>
                    <a:pt x="1062" y="1395"/>
                  </a:cubicBezTo>
                  <a:cubicBezTo>
                    <a:pt x="1061" y="1395"/>
                    <a:pt x="1060" y="1395"/>
                    <a:pt x="1059" y="1396"/>
                  </a:cubicBezTo>
                  <a:cubicBezTo>
                    <a:pt x="1045" y="1402"/>
                    <a:pt x="1039" y="1425"/>
                    <a:pt x="1038" y="1448"/>
                  </a:cubicBezTo>
                  <a:cubicBezTo>
                    <a:pt x="1036" y="1472"/>
                    <a:pt x="1038" y="1496"/>
                    <a:pt x="1038" y="1498"/>
                  </a:cubicBezTo>
                  <a:cubicBezTo>
                    <a:pt x="1046" y="1564"/>
                    <a:pt x="1073" y="1575"/>
                    <a:pt x="1082" y="1578"/>
                  </a:cubicBezTo>
                  <a:cubicBezTo>
                    <a:pt x="1087" y="1580"/>
                    <a:pt x="1092" y="1581"/>
                    <a:pt x="1097" y="1580"/>
                  </a:cubicBezTo>
                  <a:cubicBezTo>
                    <a:pt x="1105" y="1579"/>
                    <a:pt x="1112" y="1575"/>
                    <a:pt x="1117" y="1566"/>
                  </a:cubicBezTo>
                  <a:cubicBezTo>
                    <a:pt x="1129" y="1544"/>
                    <a:pt x="1132" y="1511"/>
                    <a:pt x="1128" y="1480"/>
                  </a:cubicBezTo>
                  <a:cubicBezTo>
                    <a:pt x="1125" y="1459"/>
                    <a:pt x="1119" y="1439"/>
                    <a:pt x="1111" y="1423"/>
                  </a:cubicBezTo>
                  <a:close/>
                  <a:moveTo>
                    <a:pt x="2509" y="1164"/>
                  </a:moveTo>
                  <a:cubicBezTo>
                    <a:pt x="2502" y="1159"/>
                    <a:pt x="2480" y="1174"/>
                    <a:pt x="2472" y="1231"/>
                  </a:cubicBezTo>
                  <a:cubicBezTo>
                    <a:pt x="2469" y="1250"/>
                    <a:pt x="2467" y="1273"/>
                    <a:pt x="2468" y="1302"/>
                  </a:cubicBezTo>
                  <a:cubicBezTo>
                    <a:pt x="2469" y="1330"/>
                    <a:pt x="2474" y="1373"/>
                    <a:pt x="2495" y="1351"/>
                  </a:cubicBezTo>
                  <a:cubicBezTo>
                    <a:pt x="2521" y="1323"/>
                    <a:pt x="2525" y="1221"/>
                    <a:pt x="2516" y="1180"/>
                  </a:cubicBezTo>
                  <a:cubicBezTo>
                    <a:pt x="2514" y="1171"/>
                    <a:pt x="2512" y="1165"/>
                    <a:pt x="2509" y="1164"/>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a:gradFill>
                  <a:gsLst>
                    <a:gs pos="0">
                      <a:srgbClr val="FFFFFF"/>
                    </a:gs>
                    <a:gs pos="100000">
                      <a:srgbClr val="FFFFFF"/>
                    </a:gs>
                  </a:gsLst>
                  <a:lin ang="5400000" scaled="0"/>
                </a:gradFill>
                <a:ea typeface="Segoe UI" pitchFamily="34" charset="0"/>
                <a:cs typeface="Segoe UI" pitchFamily="34" charset="0"/>
              </a:endParaRPr>
            </a:p>
          </p:txBody>
        </p:sp>
      </p:grpSp>
      <p:grpSp>
        <p:nvGrpSpPr>
          <p:cNvPr id="91" name="Group 90"/>
          <p:cNvGrpSpPr/>
          <p:nvPr/>
        </p:nvGrpSpPr>
        <p:grpSpPr>
          <a:xfrm>
            <a:off x="8991991" y="2773830"/>
            <a:ext cx="844568" cy="750098"/>
            <a:chOff x="8698531" y="2391463"/>
            <a:chExt cx="828966" cy="736049"/>
          </a:xfrm>
          <a:solidFill>
            <a:schemeClr val="accent4"/>
          </a:solidFill>
        </p:grpSpPr>
        <p:sp>
          <p:nvSpPr>
            <p:cNvPr id="92" name="Freeform 237"/>
            <p:cNvSpPr>
              <a:spLocks noChangeAspect="1"/>
            </p:cNvSpPr>
            <p:nvPr/>
          </p:nvSpPr>
          <p:spPr bwMode="auto">
            <a:xfrm>
              <a:off x="8933547" y="2599629"/>
              <a:ext cx="358934" cy="319717"/>
            </a:xfrm>
            <a:custGeom>
              <a:avLst/>
              <a:gdLst>
                <a:gd name="T0" fmla="*/ 95 w 95"/>
                <a:gd name="T1" fmla="*/ 85 h 85"/>
                <a:gd name="T2" fmla="*/ 0 w 95"/>
                <a:gd name="T3" fmla="*/ 85 h 85"/>
                <a:gd name="T4" fmla="*/ 0 w 95"/>
                <a:gd name="T5" fmla="*/ 76 h 85"/>
                <a:gd name="T6" fmla="*/ 5 w 95"/>
                <a:gd name="T7" fmla="*/ 67 h 85"/>
                <a:gd name="T8" fmla="*/ 36 w 95"/>
                <a:gd name="T9" fmla="*/ 54 h 85"/>
                <a:gd name="T10" fmla="*/ 38 w 95"/>
                <a:gd name="T11" fmla="*/ 51 h 85"/>
                <a:gd name="T12" fmla="*/ 36 w 95"/>
                <a:gd name="T13" fmla="*/ 47 h 85"/>
                <a:gd name="T14" fmla="*/ 48 w 95"/>
                <a:gd name="T15" fmla="*/ 0 h 85"/>
                <a:gd name="T16" fmla="*/ 59 w 95"/>
                <a:gd name="T17" fmla="*/ 47 h 85"/>
                <a:gd name="T18" fmla="*/ 57 w 95"/>
                <a:gd name="T19" fmla="*/ 51 h 85"/>
                <a:gd name="T20" fmla="*/ 59 w 95"/>
                <a:gd name="T21" fmla="*/ 54 h 85"/>
                <a:gd name="T22" fmla="*/ 91 w 95"/>
                <a:gd name="T23" fmla="*/ 67 h 85"/>
                <a:gd name="T24" fmla="*/ 95 w 95"/>
                <a:gd name="T25" fmla="*/ 76 h 85"/>
                <a:gd name="T26" fmla="*/ 95 w 95"/>
                <a:gd name="T27"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85">
                  <a:moveTo>
                    <a:pt x="95" y="85"/>
                  </a:moveTo>
                  <a:cubicBezTo>
                    <a:pt x="0" y="85"/>
                    <a:pt x="0" y="85"/>
                    <a:pt x="0" y="85"/>
                  </a:cubicBezTo>
                  <a:cubicBezTo>
                    <a:pt x="0" y="82"/>
                    <a:pt x="0" y="79"/>
                    <a:pt x="0" y="76"/>
                  </a:cubicBezTo>
                  <a:cubicBezTo>
                    <a:pt x="0" y="72"/>
                    <a:pt x="1" y="70"/>
                    <a:pt x="5" y="67"/>
                  </a:cubicBezTo>
                  <a:cubicBezTo>
                    <a:pt x="12" y="61"/>
                    <a:pt x="24" y="57"/>
                    <a:pt x="36" y="54"/>
                  </a:cubicBezTo>
                  <a:cubicBezTo>
                    <a:pt x="38" y="53"/>
                    <a:pt x="38" y="53"/>
                    <a:pt x="38" y="51"/>
                  </a:cubicBezTo>
                  <a:cubicBezTo>
                    <a:pt x="38" y="49"/>
                    <a:pt x="38" y="49"/>
                    <a:pt x="36" y="47"/>
                  </a:cubicBezTo>
                  <a:cubicBezTo>
                    <a:pt x="23" y="36"/>
                    <a:pt x="24" y="2"/>
                    <a:pt x="48" y="0"/>
                  </a:cubicBezTo>
                  <a:cubicBezTo>
                    <a:pt x="71" y="2"/>
                    <a:pt x="72" y="36"/>
                    <a:pt x="59" y="47"/>
                  </a:cubicBezTo>
                  <a:cubicBezTo>
                    <a:pt x="57" y="49"/>
                    <a:pt x="57" y="49"/>
                    <a:pt x="57" y="51"/>
                  </a:cubicBezTo>
                  <a:cubicBezTo>
                    <a:pt x="57" y="53"/>
                    <a:pt x="57" y="53"/>
                    <a:pt x="59" y="54"/>
                  </a:cubicBezTo>
                  <a:cubicBezTo>
                    <a:pt x="71" y="57"/>
                    <a:pt x="83" y="61"/>
                    <a:pt x="91" y="67"/>
                  </a:cubicBezTo>
                  <a:cubicBezTo>
                    <a:pt x="94" y="70"/>
                    <a:pt x="95" y="72"/>
                    <a:pt x="95" y="76"/>
                  </a:cubicBezTo>
                  <a:cubicBezTo>
                    <a:pt x="95" y="79"/>
                    <a:pt x="95" y="82"/>
                    <a:pt x="95" y="85"/>
                  </a:cubicBez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a:gradFill>
                  <a:gsLst>
                    <a:gs pos="0">
                      <a:srgbClr val="FFFFFF"/>
                    </a:gs>
                    <a:gs pos="100000">
                      <a:srgbClr val="FFFFFF"/>
                    </a:gs>
                  </a:gsLst>
                  <a:lin ang="5400000" scaled="0"/>
                </a:gradFill>
                <a:ea typeface="Segoe UI" pitchFamily="34" charset="0"/>
                <a:cs typeface="Segoe UI" pitchFamily="34" charset="0"/>
              </a:endParaRPr>
            </a:p>
          </p:txBody>
        </p:sp>
        <p:grpSp>
          <p:nvGrpSpPr>
            <p:cNvPr id="93" name="Group 92"/>
            <p:cNvGrpSpPr/>
            <p:nvPr/>
          </p:nvGrpSpPr>
          <p:grpSpPr>
            <a:xfrm>
              <a:off x="8698531" y="2391463"/>
              <a:ext cx="828966" cy="736049"/>
              <a:chOff x="5625794" y="1599766"/>
              <a:chExt cx="4594902" cy="4080930"/>
            </a:xfrm>
            <a:grpFill/>
          </p:grpSpPr>
          <p:grpSp>
            <p:nvGrpSpPr>
              <p:cNvPr id="94" name="Group 93"/>
              <p:cNvGrpSpPr/>
              <p:nvPr/>
            </p:nvGrpSpPr>
            <p:grpSpPr>
              <a:xfrm>
                <a:off x="6191250" y="1599766"/>
                <a:ext cx="3473485" cy="1069614"/>
                <a:chOff x="6191250" y="1599766"/>
                <a:chExt cx="3473485" cy="1069614"/>
              </a:xfrm>
              <a:grpFill/>
            </p:grpSpPr>
            <p:sp>
              <p:nvSpPr>
                <p:cNvPr id="100" name="Freeform 99"/>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101" name="Freeform 100"/>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95" name="Group 94"/>
              <p:cNvGrpSpPr/>
              <p:nvPr/>
            </p:nvGrpSpPr>
            <p:grpSpPr>
              <a:xfrm flipV="1">
                <a:off x="6191250" y="4611080"/>
                <a:ext cx="3473483" cy="1069616"/>
                <a:chOff x="6191250" y="1599764"/>
                <a:chExt cx="3473483" cy="1069616"/>
              </a:xfrm>
              <a:grpFill/>
            </p:grpSpPr>
            <p:sp>
              <p:nvSpPr>
                <p:cNvPr id="98" name="Freeform 97"/>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99" name="Freeform 98"/>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96" name="Freeform 95"/>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97" name="Freeform 96"/>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grpSp>
      <p:grpSp>
        <p:nvGrpSpPr>
          <p:cNvPr id="102" name="Group 101"/>
          <p:cNvGrpSpPr/>
          <p:nvPr/>
        </p:nvGrpSpPr>
        <p:grpSpPr>
          <a:xfrm>
            <a:off x="8991991" y="4099158"/>
            <a:ext cx="844568" cy="750098"/>
            <a:chOff x="8698531" y="3979675"/>
            <a:chExt cx="828966" cy="736049"/>
          </a:xfrm>
          <a:solidFill>
            <a:schemeClr val="accent4"/>
          </a:solidFill>
        </p:grpSpPr>
        <p:sp>
          <p:nvSpPr>
            <p:cNvPr id="103" name="Freeform 100"/>
            <p:cNvSpPr>
              <a:spLocks noEditPoints="1"/>
            </p:cNvSpPr>
            <p:nvPr/>
          </p:nvSpPr>
          <p:spPr bwMode="black">
            <a:xfrm>
              <a:off x="8957393" y="4225167"/>
              <a:ext cx="371203" cy="245065"/>
            </a:xfrm>
            <a:custGeom>
              <a:avLst/>
              <a:gdLst>
                <a:gd name="T0" fmla="*/ 103 w 103"/>
                <a:gd name="T1" fmla="*/ 33 h 68"/>
                <a:gd name="T2" fmla="*/ 56 w 103"/>
                <a:gd name="T3" fmla="*/ 68 h 68"/>
                <a:gd name="T4" fmla="*/ 56 w 103"/>
                <a:gd name="T5" fmla="*/ 0 h 68"/>
                <a:gd name="T6" fmla="*/ 103 w 103"/>
                <a:gd name="T7" fmla="*/ 33 h 68"/>
                <a:gd name="T8" fmla="*/ 0 w 103"/>
                <a:gd name="T9" fmla="*/ 0 h 68"/>
                <a:gd name="T10" fmla="*/ 0 w 103"/>
                <a:gd name="T11" fmla="*/ 68 h 68"/>
                <a:gd name="T12" fmla="*/ 47 w 103"/>
                <a:gd name="T13" fmla="*/ 33 h 68"/>
                <a:gd name="T14" fmla="*/ 0 w 103"/>
                <a:gd name="T15" fmla="*/ 0 h 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68">
                  <a:moveTo>
                    <a:pt x="103" y="33"/>
                  </a:moveTo>
                  <a:lnTo>
                    <a:pt x="56" y="68"/>
                  </a:lnTo>
                  <a:lnTo>
                    <a:pt x="56" y="0"/>
                  </a:lnTo>
                  <a:lnTo>
                    <a:pt x="103" y="33"/>
                  </a:lnTo>
                  <a:close/>
                  <a:moveTo>
                    <a:pt x="0" y="0"/>
                  </a:moveTo>
                  <a:lnTo>
                    <a:pt x="0" y="68"/>
                  </a:lnTo>
                  <a:lnTo>
                    <a:pt x="47" y="33"/>
                  </a:lnTo>
                  <a:lnTo>
                    <a:pt x="0" y="0"/>
                  </a:lnTo>
                  <a:close/>
                </a:path>
              </a:pathLst>
            </a:custGeom>
            <a:grp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a:gradFill>
                  <a:gsLst>
                    <a:gs pos="0">
                      <a:srgbClr val="FFFFFF"/>
                    </a:gs>
                    <a:gs pos="100000">
                      <a:srgbClr val="FFFFFF"/>
                    </a:gs>
                  </a:gsLst>
                  <a:lin ang="5400000" scaled="0"/>
                </a:gradFill>
                <a:ea typeface="Segoe UI" pitchFamily="34" charset="0"/>
                <a:cs typeface="Segoe UI" pitchFamily="34" charset="0"/>
              </a:endParaRPr>
            </a:p>
          </p:txBody>
        </p:sp>
        <p:grpSp>
          <p:nvGrpSpPr>
            <p:cNvPr id="104" name="Group 103"/>
            <p:cNvGrpSpPr/>
            <p:nvPr/>
          </p:nvGrpSpPr>
          <p:grpSpPr>
            <a:xfrm>
              <a:off x="8698531" y="3979675"/>
              <a:ext cx="828966" cy="736049"/>
              <a:chOff x="5625794" y="1599766"/>
              <a:chExt cx="4594902" cy="4080930"/>
            </a:xfrm>
            <a:grpFill/>
          </p:grpSpPr>
          <p:grpSp>
            <p:nvGrpSpPr>
              <p:cNvPr id="105" name="Group 104"/>
              <p:cNvGrpSpPr/>
              <p:nvPr/>
            </p:nvGrpSpPr>
            <p:grpSpPr>
              <a:xfrm>
                <a:off x="6191250" y="1599766"/>
                <a:ext cx="3473485" cy="1069614"/>
                <a:chOff x="6191250" y="1599766"/>
                <a:chExt cx="3473485" cy="1069614"/>
              </a:xfrm>
              <a:grpFill/>
            </p:grpSpPr>
            <p:sp>
              <p:nvSpPr>
                <p:cNvPr id="111" name="Freeform 11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112" name="Freeform 111"/>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06" name="Group 105"/>
              <p:cNvGrpSpPr/>
              <p:nvPr/>
            </p:nvGrpSpPr>
            <p:grpSpPr>
              <a:xfrm flipV="1">
                <a:off x="6191250" y="4611080"/>
                <a:ext cx="3473483" cy="1069616"/>
                <a:chOff x="6191250" y="1599764"/>
                <a:chExt cx="3473483" cy="1069616"/>
              </a:xfrm>
              <a:grpFill/>
            </p:grpSpPr>
            <p:sp>
              <p:nvSpPr>
                <p:cNvPr id="109" name="Freeform 108"/>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110" name="Freeform 109"/>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07" name="Freeform 106"/>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108" name="Freeform 107"/>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113" name="Right Brace 112"/>
          <p:cNvSpPr/>
          <p:nvPr/>
        </p:nvSpPr>
        <p:spPr>
          <a:xfrm rot="10800000">
            <a:off x="5022963" y="2306751"/>
            <a:ext cx="569682" cy="3009430"/>
          </a:xfrm>
          <a:prstGeom prst="rightBrace">
            <a:avLst>
              <a:gd name="adj1" fmla="val 47292"/>
              <a:gd name="adj2" fmla="val 50110"/>
            </a:avLst>
          </a:prstGeom>
          <a:ln w="5715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txBody>
          <a:bodyPr lIns="93167" tIns="46585" rIns="93167" bIns="46585" rtlCol="0" anchor="ctr"/>
          <a:lstStyle/>
          <a:p>
            <a:pPr algn="ctr" defTabSz="932006"/>
            <a:endParaRPr lang="en-US" sz="1835">
              <a:solidFill>
                <a:schemeClr val="accent1"/>
              </a:solidFill>
            </a:endParaRPr>
          </a:p>
        </p:txBody>
      </p:sp>
      <p:grpSp>
        <p:nvGrpSpPr>
          <p:cNvPr id="114" name="Group 113"/>
          <p:cNvGrpSpPr/>
          <p:nvPr/>
        </p:nvGrpSpPr>
        <p:grpSpPr>
          <a:xfrm>
            <a:off x="5774456" y="2773830"/>
            <a:ext cx="844568" cy="750098"/>
            <a:chOff x="2393096" y="3314046"/>
            <a:chExt cx="828750" cy="736049"/>
          </a:xfrm>
          <a:solidFill>
            <a:schemeClr val="accent4"/>
          </a:solidFill>
        </p:grpSpPr>
        <p:sp>
          <p:nvSpPr>
            <p:cNvPr id="115" name="Donut 1"/>
            <p:cNvSpPr/>
            <p:nvPr/>
          </p:nvSpPr>
          <p:spPr bwMode="auto">
            <a:xfrm>
              <a:off x="2627474" y="3511580"/>
              <a:ext cx="359995" cy="358073"/>
            </a:xfrm>
            <a:custGeom>
              <a:avLst/>
              <a:gdLst/>
              <a:ahLst/>
              <a:cxnLst/>
              <a:rect l="l" t="t" r="r" b="b"/>
              <a:pathLst>
                <a:path w="359995" h="358073">
                  <a:moveTo>
                    <a:pt x="1123" y="199707"/>
                  </a:moveTo>
                  <a:lnTo>
                    <a:pt x="124671" y="200830"/>
                  </a:lnTo>
                  <a:lnTo>
                    <a:pt x="166228" y="236771"/>
                  </a:lnTo>
                  <a:cubicBezTo>
                    <a:pt x="147787" y="236941"/>
                    <a:pt x="129346" y="237110"/>
                    <a:pt x="110905" y="237279"/>
                  </a:cubicBezTo>
                  <a:cubicBezTo>
                    <a:pt x="126331" y="262471"/>
                    <a:pt x="154567" y="277062"/>
                    <a:pt x="186212" y="277062"/>
                  </a:cubicBezTo>
                  <a:cubicBezTo>
                    <a:pt x="225799" y="277062"/>
                    <a:pt x="260053" y="254227"/>
                    <a:pt x="276157" y="220830"/>
                  </a:cubicBezTo>
                  <a:lnTo>
                    <a:pt x="356653" y="220830"/>
                  </a:lnTo>
                  <a:cubicBezTo>
                    <a:pt x="337124" y="296696"/>
                    <a:pt x="268203" y="352658"/>
                    <a:pt x="186212" y="352658"/>
                  </a:cubicBezTo>
                  <a:cubicBezTo>
                    <a:pt x="127185" y="352658"/>
                    <a:pt x="74933" y="323655"/>
                    <a:pt x="43803" y="278531"/>
                  </a:cubicBezTo>
                  <a:lnTo>
                    <a:pt x="43803" y="289560"/>
                  </a:lnTo>
                  <a:lnTo>
                    <a:pt x="38188" y="358073"/>
                  </a:lnTo>
                  <a:lnTo>
                    <a:pt x="0" y="326625"/>
                  </a:lnTo>
                  <a:close/>
                  <a:moveTo>
                    <a:pt x="186212" y="0"/>
                  </a:moveTo>
                  <a:cubicBezTo>
                    <a:pt x="241995" y="0"/>
                    <a:pt x="291729" y="25904"/>
                    <a:pt x="321951" y="67970"/>
                  </a:cubicBezTo>
                  <a:cubicBezTo>
                    <a:pt x="322151" y="46267"/>
                    <a:pt x="322350" y="24565"/>
                    <a:pt x="322549" y="2862"/>
                  </a:cubicBezTo>
                  <a:lnTo>
                    <a:pt x="358490" y="44419"/>
                  </a:lnTo>
                  <a:lnTo>
                    <a:pt x="359413" y="145933"/>
                  </a:lnTo>
                  <a:cubicBezTo>
                    <a:pt x="359808" y="146450"/>
                    <a:pt x="359903" y="147019"/>
                    <a:pt x="359995" y="147588"/>
                  </a:cubicBezTo>
                  <a:lnTo>
                    <a:pt x="359428" y="147588"/>
                  </a:lnTo>
                  <a:lnTo>
                    <a:pt x="359613" y="167968"/>
                  </a:lnTo>
                  <a:lnTo>
                    <a:pt x="232696" y="169091"/>
                  </a:lnTo>
                  <a:lnTo>
                    <a:pt x="201247" y="130903"/>
                  </a:lnTo>
                  <a:lnTo>
                    <a:pt x="269760" y="125288"/>
                  </a:lnTo>
                  <a:lnTo>
                    <a:pt x="271731" y="125288"/>
                  </a:lnTo>
                  <a:cubicBezTo>
                    <a:pt x="255176" y="95313"/>
                    <a:pt x="222996" y="75596"/>
                    <a:pt x="186212" y="75596"/>
                  </a:cubicBezTo>
                  <a:cubicBezTo>
                    <a:pt x="140615" y="75596"/>
                    <a:pt x="102095" y="105890"/>
                    <a:pt x="90145" y="147588"/>
                  </a:cubicBezTo>
                  <a:lnTo>
                    <a:pt x="12428" y="147588"/>
                  </a:lnTo>
                  <a:cubicBezTo>
                    <a:pt x="25957" y="63857"/>
                    <a:pt x="98627" y="0"/>
                    <a:pt x="186212"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nvGrpSpPr>
            <p:cNvPr id="116" name="Group 115"/>
            <p:cNvGrpSpPr/>
            <p:nvPr/>
          </p:nvGrpSpPr>
          <p:grpSpPr>
            <a:xfrm>
              <a:off x="2393096" y="3314046"/>
              <a:ext cx="828750" cy="736049"/>
              <a:chOff x="5625794" y="1599766"/>
              <a:chExt cx="4594902" cy="4080930"/>
            </a:xfrm>
            <a:grpFill/>
          </p:grpSpPr>
          <p:grpSp>
            <p:nvGrpSpPr>
              <p:cNvPr id="117" name="Group 116"/>
              <p:cNvGrpSpPr/>
              <p:nvPr/>
            </p:nvGrpSpPr>
            <p:grpSpPr>
              <a:xfrm>
                <a:off x="6191250" y="1599766"/>
                <a:ext cx="3473485" cy="1069614"/>
                <a:chOff x="6191250" y="1599766"/>
                <a:chExt cx="3473485" cy="1069614"/>
              </a:xfrm>
              <a:grpFill/>
            </p:grpSpPr>
            <p:sp>
              <p:nvSpPr>
                <p:cNvPr id="123" name="Freeform 122"/>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124" name="Freeform 123"/>
                <p:cNvSpPr/>
                <p:nvPr/>
              </p:nvSpPr>
              <p:spPr bwMode="auto">
                <a:xfrm flipH="1">
                  <a:off x="8043104"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118" name="Group 117"/>
              <p:cNvGrpSpPr/>
              <p:nvPr/>
            </p:nvGrpSpPr>
            <p:grpSpPr>
              <a:xfrm flipV="1">
                <a:off x="6191250" y="4611080"/>
                <a:ext cx="3473483" cy="1069616"/>
                <a:chOff x="6191250" y="1599764"/>
                <a:chExt cx="3473483" cy="1069616"/>
              </a:xfrm>
              <a:grpFill/>
            </p:grpSpPr>
            <p:sp>
              <p:nvSpPr>
                <p:cNvPr id="121" name="Freeform 120"/>
                <p:cNvSpPr/>
                <p:nvPr/>
              </p:nvSpPr>
              <p:spPr bwMode="auto">
                <a:xfrm>
                  <a:off x="6191250" y="1599766"/>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122" name="Freeform 121"/>
                <p:cNvSpPr/>
                <p:nvPr/>
              </p:nvSpPr>
              <p:spPr bwMode="auto">
                <a:xfrm flipH="1">
                  <a:off x="8043102" y="1599764"/>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sp>
            <p:nvSpPr>
              <p:cNvPr id="119" name="Freeform 118"/>
              <p:cNvSpPr/>
              <p:nvPr/>
            </p:nvSpPr>
            <p:spPr bwMode="auto">
              <a:xfrm rot="17954294">
                <a:off x="5349785"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sp>
            <p:nvSpPr>
              <p:cNvPr id="120" name="Freeform 119"/>
              <p:cNvSpPr/>
              <p:nvPr/>
            </p:nvSpPr>
            <p:spPr bwMode="auto">
              <a:xfrm rot="3645706" flipH="1">
                <a:off x="8875073" y="3127550"/>
                <a:ext cx="1621631" cy="1069614"/>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98124 w 4158105"/>
                  <a:gd name="connsiteY8" fmla="*/ 919162 h 4110786"/>
                  <a:gd name="connsiteX9" fmla="*/ 2106264 w 4158105"/>
                  <a:gd name="connsiteY9" fmla="*/ 319178 h 4110786"/>
                  <a:gd name="connsiteX10" fmla="*/ 2198792 w 4158105"/>
                  <a:gd name="connsiteY10" fmla="*/ 323850 h 4110786"/>
                  <a:gd name="connsiteX11" fmla="*/ 2019755 w 4158105"/>
                  <a:gd name="connsiteY11" fmla="*/ 323850 h 4110786"/>
                  <a:gd name="connsiteX12" fmla="*/ 2019755 w 4158105"/>
                  <a:gd name="connsiteY12" fmla="*/ 323546 h 4110786"/>
                  <a:gd name="connsiteX13" fmla="*/ 2106264 w 4158105"/>
                  <a:gd name="connsiteY13" fmla="*/ 319178 h 4110786"/>
                  <a:gd name="connsiteX14" fmla="*/ 2224351 w 4158105"/>
                  <a:gd name="connsiteY14" fmla="*/ 13068 h 4110786"/>
                  <a:gd name="connsiteX15" fmla="*/ 4158105 w 4158105"/>
                  <a:gd name="connsiteY15" fmla="*/ 2058946 h 4110786"/>
                  <a:gd name="connsiteX16" fmla="*/ 2106265 w 4158105"/>
                  <a:gd name="connsiteY16" fmla="*/ 4110786 h 4110786"/>
                  <a:gd name="connsiteX17" fmla="*/ 54424 w 4158105"/>
                  <a:gd name="connsiteY17" fmla="*/ 2058946 h 4110786"/>
                  <a:gd name="connsiteX18" fmla="*/ 574232 w 4158105"/>
                  <a:gd name="connsiteY18" fmla="*/ 1234330 h 4110786"/>
                  <a:gd name="connsiteX19" fmla="*/ 366497 w 4158105"/>
                  <a:gd name="connsiteY19" fmla="*/ 2058945 h 4110786"/>
                  <a:gd name="connsiteX20" fmla="*/ 2106264 w 4158105"/>
                  <a:gd name="connsiteY20" fmla="*/ 3798712 h 4110786"/>
                  <a:gd name="connsiteX21" fmla="*/ 3846030 w 4158105"/>
                  <a:gd name="connsiteY21" fmla="*/ 2058945 h 4110786"/>
                  <a:gd name="connsiteX22" fmla="*/ 2198792 w 4158105"/>
                  <a:gd name="connsiteY22" fmla="*/ 323850 h 4110786"/>
                  <a:gd name="connsiteX23" fmla="*/ 2219780 w 4158105"/>
                  <a:gd name="connsiteY23" fmla="*/ 323850 h 4110786"/>
                  <a:gd name="connsiteX24" fmla="*/ 2224351 w 4158105"/>
                  <a:gd name="connsiteY24" fmla="*/ 13068 h 4110786"/>
                  <a:gd name="connsiteX25" fmla="*/ 2019755 w 4158105"/>
                  <a:gd name="connsiteY25" fmla="*/ 11473 h 4110786"/>
                  <a:gd name="connsiteX26" fmla="*/ 2019755 w 4158105"/>
                  <a:gd name="connsiteY26" fmla="*/ 323546 h 4110786"/>
                  <a:gd name="connsiteX27" fmla="*/ 668844 w 4158105"/>
                  <a:gd name="connsiteY27" fmla="*/ 1079241 h 4110786"/>
                  <a:gd name="connsiteX28" fmla="*/ 399753 w 4158105"/>
                  <a:gd name="connsiteY28" fmla="*/ 920125 h 4110786"/>
                  <a:gd name="connsiteX29" fmla="*/ 2019755 w 4158105"/>
                  <a:gd name="connsiteY29" fmla="*/ 11473 h 4110786"/>
                  <a:gd name="connsiteX30" fmla="*/ 2224543 w 4158105"/>
                  <a:gd name="connsiteY30" fmla="*/ 0 h 4110786"/>
                  <a:gd name="connsiteX31" fmla="*/ 2224351 w 4158105"/>
                  <a:gd name="connsiteY31" fmla="*/ 13068 h 4110786"/>
                  <a:gd name="connsiteX32" fmla="*/ 2106265 w 4158105"/>
                  <a:gd name="connsiteY32" fmla="*/ 7105 h 4110786"/>
                  <a:gd name="connsiteX33" fmla="*/ 2019755 w 4158105"/>
                  <a:gd name="connsiteY33" fmla="*/ 11473 h 4110786"/>
                  <a:gd name="connsiteX34" fmla="*/ 2019755 w 4158105"/>
                  <a:gd name="connsiteY34" fmla="*/ 2381 h 4110786"/>
                  <a:gd name="connsiteX35" fmla="*/ 2224543 w 4158105"/>
                  <a:gd name="connsiteY35" fmla="*/ 0 h 4110786"/>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98124 w 4158105"/>
                  <a:gd name="connsiteY7" fmla="*/ 919162 h 4110786"/>
                  <a:gd name="connsiteX8" fmla="*/ 2106264 w 4158105"/>
                  <a:gd name="connsiteY8" fmla="*/ 319178 h 4110786"/>
                  <a:gd name="connsiteX9" fmla="*/ 2198792 w 4158105"/>
                  <a:gd name="connsiteY9" fmla="*/ 323850 h 4110786"/>
                  <a:gd name="connsiteX10" fmla="*/ 2019755 w 4158105"/>
                  <a:gd name="connsiteY10" fmla="*/ 323850 h 4110786"/>
                  <a:gd name="connsiteX11" fmla="*/ 2019755 w 4158105"/>
                  <a:gd name="connsiteY11" fmla="*/ 323546 h 4110786"/>
                  <a:gd name="connsiteX12" fmla="*/ 2106264 w 4158105"/>
                  <a:gd name="connsiteY12" fmla="*/ 319178 h 4110786"/>
                  <a:gd name="connsiteX13" fmla="*/ 2224351 w 4158105"/>
                  <a:gd name="connsiteY13" fmla="*/ 13068 h 4110786"/>
                  <a:gd name="connsiteX14" fmla="*/ 4158105 w 4158105"/>
                  <a:gd name="connsiteY14" fmla="*/ 2058946 h 4110786"/>
                  <a:gd name="connsiteX15" fmla="*/ 2106265 w 4158105"/>
                  <a:gd name="connsiteY15" fmla="*/ 4110786 h 4110786"/>
                  <a:gd name="connsiteX16" fmla="*/ 54424 w 4158105"/>
                  <a:gd name="connsiteY16" fmla="*/ 2058946 h 4110786"/>
                  <a:gd name="connsiteX17" fmla="*/ 574232 w 4158105"/>
                  <a:gd name="connsiteY17" fmla="*/ 1234330 h 4110786"/>
                  <a:gd name="connsiteX18" fmla="*/ 366497 w 4158105"/>
                  <a:gd name="connsiteY18" fmla="*/ 2058945 h 4110786"/>
                  <a:gd name="connsiteX19" fmla="*/ 2106264 w 4158105"/>
                  <a:gd name="connsiteY19" fmla="*/ 3798712 h 4110786"/>
                  <a:gd name="connsiteX20" fmla="*/ 3846030 w 4158105"/>
                  <a:gd name="connsiteY20" fmla="*/ 2058945 h 4110786"/>
                  <a:gd name="connsiteX21" fmla="*/ 2198792 w 4158105"/>
                  <a:gd name="connsiteY21" fmla="*/ 323850 h 4110786"/>
                  <a:gd name="connsiteX22" fmla="*/ 2219780 w 4158105"/>
                  <a:gd name="connsiteY22" fmla="*/ 323850 h 4110786"/>
                  <a:gd name="connsiteX23" fmla="*/ 2224351 w 4158105"/>
                  <a:gd name="connsiteY23" fmla="*/ 13068 h 4110786"/>
                  <a:gd name="connsiteX24" fmla="*/ 2019755 w 4158105"/>
                  <a:gd name="connsiteY24" fmla="*/ 11473 h 4110786"/>
                  <a:gd name="connsiteX25" fmla="*/ 2019755 w 4158105"/>
                  <a:gd name="connsiteY25" fmla="*/ 323546 h 4110786"/>
                  <a:gd name="connsiteX26" fmla="*/ 668844 w 4158105"/>
                  <a:gd name="connsiteY26" fmla="*/ 1079241 h 4110786"/>
                  <a:gd name="connsiteX27" fmla="*/ 399753 w 4158105"/>
                  <a:gd name="connsiteY27" fmla="*/ 920125 h 4110786"/>
                  <a:gd name="connsiteX28" fmla="*/ 2019755 w 4158105"/>
                  <a:gd name="connsiteY28" fmla="*/ 11473 h 4110786"/>
                  <a:gd name="connsiteX29" fmla="*/ 2224543 w 4158105"/>
                  <a:gd name="connsiteY29" fmla="*/ 0 h 4110786"/>
                  <a:gd name="connsiteX30" fmla="*/ 2224351 w 4158105"/>
                  <a:gd name="connsiteY30" fmla="*/ 13068 h 4110786"/>
                  <a:gd name="connsiteX31" fmla="*/ 2106265 w 4158105"/>
                  <a:gd name="connsiteY31" fmla="*/ 7105 h 4110786"/>
                  <a:gd name="connsiteX32" fmla="*/ 2019755 w 4158105"/>
                  <a:gd name="connsiteY32" fmla="*/ 11473 h 4110786"/>
                  <a:gd name="connsiteX33" fmla="*/ 2019755 w 4158105"/>
                  <a:gd name="connsiteY33" fmla="*/ 2381 h 4110786"/>
                  <a:gd name="connsiteX34" fmla="*/ 2224543 w 4158105"/>
                  <a:gd name="connsiteY34"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644913 w 4228786"/>
                  <a:gd name="connsiteY3" fmla="*/ 1234330 h 4110786"/>
                  <a:gd name="connsiteX4" fmla="*/ 739525 w 4228786"/>
                  <a:gd name="connsiteY4" fmla="*/ 1079241 h 4110786"/>
                  <a:gd name="connsiteX5" fmla="*/ 468805 w 4228786"/>
                  <a:gd name="connsiteY5" fmla="*/ 919162 h 4110786"/>
                  <a:gd name="connsiteX6" fmla="*/ 470434 w 4228786"/>
                  <a:gd name="connsiteY6" fmla="*/ 920125 h 4110786"/>
                  <a:gd name="connsiteX7" fmla="*/ 468805 w 4228786"/>
                  <a:gd name="connsiteY7" fmla="*/ 919162 h 4110786"/>
                  <a:gd name="connsiteX8" fmla="*/ 2176945 w 4228786"/>
                  <a:gd name="connsiteY8" fmla="*/ 319178 h 4110786"/>
                  <a:gd name="connsiteX9" fmla="*/ 2269473 w 4228786"/>
                  <a:gd name="connsiteY9" fmla="*/ 323850 h 4110786"/>
                  <a:gd name="connsiteX10" fmla="*/ 2090436 w 4228786"/>
                  <a:gd name="connsiteY10" fmla="*/ 323850 h 4110786"/>
                  <a:gd name="connsiteX11" fmla="*/ 2090436 w 4228786"/>
                  <a:gd name="connsiteY11" fmla="*/ 323546 h 4110786"/>
                  <a:gd name="connsiteX12" fmla="*/ 2176945 w 4228786"/>
                  <a:gd name="connsiteY12" fmla="*/ 319178 h 4110786"/>
                  <a:gd name="connsiteX13" fmla="*/ 2295032 w 4228786"/>
                  <a:gd name="connsiteY13" fmla="*/ 13068 h 4110786"/>
                  <a:gd name="connsiteX14" fmla="*/ 4228786 w 4228786"/>
                  <a:gd name="connsiteY14" fmla="*/ 2058946 h 4110786"/>
                  <a:gd name="connsiteX15" fmla="*/ 2176946 w 4228786"/>
                  <a:gd name="connsiteY15" fmla="*/ 4110786 h 4110786"/>
                  <a:gd name="connsiteX16" fmla="*/ 125105 w 4228786"/>
                  <a:gd name="connsiteY16" fmla="*/ 2058946 h 4110786"/>
                  <a:gd name="connsiteX17" fmla="*/ 437178 w 4228786"/>
                  <a:gd name="connsiteY17" fmla="*/ 2058945 h 4110786"/>
                  <a:gd name="connsiteX18" fmla="*/ 2176945 w 4228786"/>
                  <a:gd name="connsiteY18" fmla="*/ 3798712 h 4110786"/>
                  <a:gd name="connsiteX19" fmla="*/ 3916711 w 4228786"/>
                  <a:gd name="connsiteY19" fmla="*/ 2058945 h 4110786"/>
                  <a:gd name="connsiteX20" fmla="*/ 2269473 w 4228786"/>
                  <a:gd name="connsiteY20" fmla="*/ 323850 h 4110786"/>
                  <a:gd name="connsiteX21" fmla="*/ 2290461 w 4228786"/>
                  <a:gd name="connsiteY21" fmla="*/ 323850 h 4110786"/>
                  <a:gd name="connsiteX22" fmla="*/ 2295032 w 4228786"/>
                  <a:gd name="connsiteY22" fmla="*/ 13068 h 4110786"/>
                  <a:gd name="connsiteX23" fmla="*/ 2090436 w 4228786"/>
                  <a:gd name="connsiteY23" fmla="*/ 11473 h 4110786"/>
                  <a:gd name="connsiteX24" fmla="*/ 2090436 w 4228786"/>
                  <a:gd name="connsiteY24" fmla="*/ 323546 h 4110786"/>
                  <a:gd name="connsiteX25" fmla="*/ 739525 w 4228786"/>
                  <a:gd name="connsiteY25" fmla="*/ 1079241 h 4110786"/>
                  <a:gd name="connsiteX26" fmla="*/ 470434 w 4228786"/>
                  <a:gd name="connsiteY26" fmla="*/ 920125 h 4110786"/>
                  <a:gd name="connsiteX27" fmla="*/ 2090436 w 4228786"/>
                  <a:gd name="connsiteY27" fmla="*/ 11473 h 4110786"/>
                  <a:gd name="connsiteX28" fmla="*/ 2295224 w 4228786"/>
                  <a:gd name="connsiteY28" fmla="*/ 0 h 4110786"/>
                  <a:gd name="connsiteX29" fmla="*/ 2295032 w 4228786"/>
                  <a:gd name="connsiteY29" fmla="*/ 13068 h 4110786"/>
                  <a:gd name="connsiteX30" fmla="*/ 2176946 w 4228786"/>
                  <a:gd name="connsiteY30" fmla="*/ 7105 h 4110786"/>
                  <a:gd name="connsiteX31" fmla="*/ 2090436 w 4228786"/>
                  <a:gd name="connsiteY31" fmla="*/ 11473 h 4110786"/>
                  <a:gd name="connsiteX32" fmla="*/ 2090436 w 4228786"/>
                  <a:gd name="connsiteY32" fmla="*/ 2381 h 4110786"/>
                  <a:gd name="connsiteX33" fmla="*/ 2295224 w 4228786"/>
                  <a:gd name="connsiteY33" fmla="*/ 0 h 4110786"/>
                  <a:gd name="connsiteX0" fmla="*/ 739525 w 4228786"/>
                  <a:gd name="connsiteY0" fmla="*/ 1079241 h 4110786"/>
                  <a:gd name="connsiteX1" fmla="*/ 742648 w 4228786"/>
                  <a:gd name="connsiteY1" fmla="*/ 1081087 h 4110786"/>
                  <a:gd name="connsiteX2" fmla="*/ 647398 w 4228786"/>
                  <a:gd name="connsiteY2" fmla="*/ 1235869 h 4110786"/>
                  <a:gd name="connsiteX3" fmla="*/ 739525 w 4228786"/>
                  <a:gd name="connsiteY3" fmla="*/ 1079241 h 4110786"/>
                  <a:gd name="connsiteX4" fmla="*/ 468805 w 4228786"/>
                  <a:gd name="connsiteY4" fmla="*/ 919162 h 4110786"/>
                  <a:gd name="connsiteX5" fmla="*/ 470434 w 4228786"/>
                  <a:gd name="connsiteY5" fmla="*/ 920125 h 4110786"/>
                  <a:gd name="connsiteX6" fmla="*/ 468805 w 4228786"/>
                  <a:gd name="connsiteY6" fmla="*/ 919162 h 4110786"/>
                  <a:gd name="connsiteX7" fmla="*/ 2176945 w 4228786"/>
                  <a:gd name="connsiteY7" fmla="*/ 319178 h 4110786"/>
                  <a:gd name="connsiteX8" fmla="*/ 2269473 w 4228786"/>
                  <a:gd name="connsiteY8" fmla="*/ 323850 h 4110786"/>
                  <a:gd name="connsiteX9" fmla="*/ 2090436 w 4228786"/>
                  <a:gd name="connsiteY9" fmla="*/ 323850 h 4110786"/>
                  <a:gd name="connsiteX10" fmla="*/ 2090436 w 4228786"/>
                  <a:gd name="connsiteY10" fmla="*/ 323546 h 4110786"/>
                  <a:gd name="connsiteX11" fmla="*/ 2176945 w 4228786"/>
                  <a:gd name="connsiteY11" fmla="*/ 319178 h 4110786"/>
                  <a:gd name="connsiteX12" fmla="*/ 2295032 w 4228786"/>
                  <a:gd name="connsiteY12" fmla="*/ 13068 h 4110786"/>
                  <a:gd name="connsiteX13" fmla="*/ 4228786 w 4228786"/>
                  <a:gd name="connsiteY13" fmla="*/ 2058946 h 4110786"/>
                  <a:gd name="connsiteX14" fmla="*/ 2176946 w 4228786"/>
                  <a:gd name="connsiteY14" fmla="*/ 4110786 h 4110786"/>
                  <a:gd name="connsiteX15" fmla="*/ 125105 w 4228786"/>
                  <a:gd name="connsiteY15" fmla="*/ 2058946 h 4110786"/>
                  <a:gd name="connsiteX16" fmla="*/ 437178 w 4228786"/>
                  <a:gd name="connsiteY16" fmla="*/ 2058945 h 4110786"/>
                  <a:gd name="connsiteX17" fmla="*/ 2176945 w 4228786"/>
                  <a:gd name="connsiteY17" fmla="*/ 3798712 h 4110786"/>
                  <a:gd name="connsiteX18" fmla="*/ 3916711 w 4228786"/>
                  <a:gd name="connsiteY18" fmla="*/ 2058945 h 4110786"/>
                  <a:gd name="connsiteX19" fmla="*/ 2269473 w 4228786"/>
                  <a:gd name="connsiteY19" fmla="*/ 323850 h 4110786"/>
                  <a:gd name="connsiteX20" fmla="*/ 2290461 w 4228786"/>
                  <a:gd name="connsiteY20" fmla="*/ 323850 h 4110786"/>
                  <a:gd name="connsiteX21" fmla="*/ 2295032 w 4228786"/>
                  <a:gd name="connsiteY21" fmla="*/ 13068 h 4110786"/>
                  <a:gd name="connsiteX22" fmla="*/ 2090436 w 4228786"/>
                  <a:gd name="connsiteY22" fmla="*/ 11473 h 4110786"/>
                  <a:gd name="connsiteX23" fmla="*/ 2090436 w 4228786"/>
                  <a:gd name="connsiteY23" fmla="*/ 323546 h 4110786"/>
                  <a:gd name="connsiteX24" fmla="*/ 739525 w 4228786"/>
                  <a:gd name="connsiteY24" fmla="*/ 1079241 h 4110786"/>
                  <a:gd name="connsiteX25" fmla="*/ 470434 w 4228786"/>
                  <a:gd name="connsiteY25" fmla="*/ 920125 h 4110786"/>
                  <a:gd name="connsiteX26" fmla="*/ 2090436 w 4228786"/>
                  <a:gd name="connsiteY26" fmla="*/ 11473 h 4110786"/>
                  <a:gd name="connsiteX27" fmla="*/ 2295224 w 4228786"/>
                  <a:gd name="connsiteY27" fmla="*/ 0 h 4110786"/>
                  <a:gd name="connsiteX28" fmla="*/ 2295032 w 4228786"/>
                  <a:gd name="connsiteY28" fmla="*/ 13068 h 4110786"/>
                  <a:gd name="connsiteX29" fmla="*/ 2176946 w 4228786"/>
                  <a:gd name="connsiteY29" fmla="*/ 7105 h 4110786"/>
                  <a:gd name="connsiteX30" fmla="*/ 2090436 w 4228786"/>
                  <a:gd name="connsiteY30" fmla="*/ 11473 h 4110786"/>
                  <a:gd name="connsiteX31" fmla="*/ 2090436 w 4228786"/>
                  <a:gd name="connsiteY31" fmla="*/ 2381 h 4110786"/>
                  <a:gd name="connsiteX32" fmla="*/ 2295224 w 4228786"/>
                  <a:gd name="connsiteY32"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295032 w 4228786"/>
                  <a:gd name="connsiteY27" fmla="*/ 13068 h 4110786"/>
                  <a:gd name="connsiteX28" fmla="*/ 2176946 w 4228786"/>
                  <a:gd name="connsiteY28" fmla="*/ 7105 h 4110786"/>
                  <a:gd name="connsiteX29" fmla="*/ 2090436 w 4228786"/>
                  <a:gd name="connsiteY29" fmla="*/ 11473 h 4110786"/>
                  <a:gd name="connsiteX30" fmla="*/ 2090436 w 4228786"/>
                  <a:gd name="connsiteY30" fmla="*/ 2381 h 4110786"/>
                  <a:gd name="connsiteX31" fmla="*/ 2295224 w 4228786"/>
                  <a:gd name="connsiteY31" fmla="*/ 0 h 4110786"/>
                  <a:gd name="connsiteX0" fmla="*/ 739525 w 4228786"/>
                  <a:gd name="connsiteY0" fmla="*/ 1079241 h 4110786"/>
                  <a:gd name="connsiteX1" fmla="*/ 742648 w 4228786"/>
                  <a:gd name="connsiteY1" fmla="*/ 1081087 h 4110786"/>
                  <a:gd name="connsiteX2" fmla="*/ 739525 w 4228786"/>
                  <a:gd name="connsiteY2" fmla="*/ 1079241 h 4110786"/>
                  <a:gd name="connsiteX3" fmla="*/ 468805 w 4228786"/>
                  <a:gd name="connsiteY3" fmla="*/ 919162 h 4110786"/>
                  <a:gd name="connsiteX4" fmla="*/ 470434 w 4228786"/>
                  <a:gd name="connsiteY4" fmla="*/ 920125 h 4110786"/>
                  <a:gd name="connsiteX5" fmla="*/ 468805 w 4228786"/>
                  <a:gd name="connsiteY5" fmla="*/ 919162 h 4110786"/>
                  <a:gd name="connsiteX6" fmla="*/ 2176945 w 4228786"/>
                  <a:gd name="connsiteY6" fmla="*/ 319178 h 4110786"/>
                  <a:gd name="connsiteX7" fmla="*/ 2269473 w 4228786"/>
                  <a:gd name="connsiteY7" fmla="*/ 323850 h 4110786"/>
                  <a:gd name="connsiteX8" fmla="*/ 2090436 w 4228786"/>
                  <a:gd name="connsiteY8" fmla="*/ 323850 h 4110786"/>
                  <a:gd name="connsiteX9" fmla="*/ 2090436 w 4228786"/>
                  <a:gd name="connsiteY9" fmla="*/ 323546 h 4110786"/>
                  <a:gd name="connsiteX10" fmla="*/ 2176945 w 4228786"/>
                  <a:gd name="connsiteY10" fmla="*/ 319178 h 4110786"/>
                  <a:gd name="connsiteX11" fmla="*/ 2295032 w 4228786"/>
                  <a:gd name="connsiteY11" fmla="*/ 13068 h 4110786"/>
                  <a:gd name="connsiteX12" fmla="*/ 4228786 w 4228786"/>
                  <a:gd name="connsiteY12" fmla="*/ 2058946 h 4110786"/>
                  <a:gd name="connsiteX13" fmla="*/ 2176946 w 4228786"/>
                  <a:gd name="connsiteY13" fmla="*/ 4110786 h 4110786"/>
                  <a:gd name="connsiteX14" fmla="*/ 125105 w 4228786"/>
                  <a:gd name="connsiteY14" fmla="*/ 2058946 h 4110786"/>
                  <a:gd name="connsiteX15" fmla="*/ 437178 w 4228786"/>
                  <a:gd name="connsiteY15" fmla="*/ 2058945 h 4110786"/>
                  <a:gd name="connsiteX16" fmla="*/ 2176945 w 4228786"/>
                  <a:gd name="connsiteY16" fmla="*/ 3798712 h 4110786"/>
                  <a:gd name="connsiteX17" fmla="*/ 3916711 w 4228786"/>
                  <a:gd name="connsiteY17" fmla="*/ 2058945 h 4110786"/>
                  <a:gd name="connsiteX18" fmla="*/ 2269473 w 4228786"/>
                  <a:gd name="connsiteY18" fmla="*/ 323850 h 4110786"/>
                  <a:gd name="connsiteX19" fmla="*/ 2290461 w 4228786"/>
                  <a:gd name="connsiteY19" fmla="*/ 323850 h 4110786"/>
                  <a:gd name="connsiteX20" fmla="*/ 2295032 w 4228786"/>
                  <a:gd name="connsiteY20" fmla="*/ 13068 h 4110786"/>
                  <a:gd name="connsiteX21" fmla="*/ 2090436 w 4228786"/>
                  <a:gd name="connsiteY21" fmla="*/ 11473 h 4110786"/>
                  <a:gd name="connsiteX22" fmla="*/ 2090436 w 4228786"/>
                  <a:gd name="connsiteY22" fmla="*/ 323546 h 4110786"/>
                  <a:gd name="connsiteX23" fmla="*/ 739525 w 4228786"/>
                  <a:gd name="connsiteY23" fmla="*/ 1079241 h 4110786"/>
                  <a:gd name="connsiteX24" fmla="*/ 470434 w 4228786"/>
                  <a:gd name="connsiteY24" fmla="*/ 920125 h 4110786"/>
                  <a:gd name="connsiteX25" fmla="*/ 2090436 w 4228786"/>
                  <a:gd name="connsiteY25" fmla="*/ 11473 h 4110786"/>
                  <a:gd name="connsiteX26" fmla="*/ 2295224 w 4228786"/>
                  <a:gd name="connsiteY26" fmla="*/ 0 h 4110786"/>
                  <a:gd name="connsiteX27" fmla="*/ 2176946 w 4228786"/>
                  <a:gd name="connsiteY27" fmla="*/ 7105 h 4110786"/>
                  <a:gd name="connsiteX28" fmla="*/ 2090436 w 4228786"/>
                  <a:gd name="connsiteY28" fmla="*/ 11473 h 4110786"/>
                  <a:gd name="connsiteX29" fmla="*/ 2090436 w 4228786"/>
                  <a:gd name="connsiteY29" fmla="*/ 2381 h 4110786"/>
                  <a:gd name="connsiteX30" fmla="*/ 2295224 w 4228786"/>
                  <a:gd name="connsiteY30" fmla="*/ 0 h 4110786"/>
                  <a:gd name="connsiteX0" fmla="*/ 739525 w 4228949"/>
                  <a:gd name="connsiteY0" fmla="*/ 1079241 h 4110786"/>
                  <a:gd name="connsiteX1" fmla="*/ 742648 w 4228949"/>
                  <a:gd name="connsiteY1" fmla="*/ 1081087 h 4110786"/>
                  <a:gd name="connsiteX2" fmla="*/ 739525 w 4228949"/>
                  <a:gd name="connsiteY2" fmla="*/ 1079241 h 4110786"/>
                  <a:gd name="connsiteX3" fmla="*/ 468805 w 4228949"/>
                  <a:gd name="connsiteY3" fmla="*/ 919162 h 4110786"/>
                  <a:gd name="connsiteX4" fmla="*/ 470434 w 4228949"/>
                  <a:gd name="connsiteY4" fmla="*/ 920125 h 4110786"/>
                  <a:gd name="connsiteX5" fmla="*/ 468805 w 4228949"/>
                  <a:gd name="connsiteY5" fmla="*/ 919162 h 4110786"/>
                  <a:gd name="connsiteX6" fmla="*/ 2176945 w 4228949"/>
                  <a:gd name="connsiteY6" fmla="*/ 319178 h 4110786"/>
                  <a:gd name="connsiteX7" fmla="*/ 2269473 w 4228949"/>
                  <a:gd name="connsiteY7" fmla="*/ 323850 h 4110786"/>
                  <a:gd name="connsiteX8" fmla="*/ 2090436 w 4228949"/>
                  <a:gd name="connsiteY8" fmla="*/ 323850 h 4110786"/>
                  <a:gd name="connsiteX9" fmla="*/ 2090436 w 4228949"/>
                  <a:gd name="connsiteY9" fmla="*/ 323546 h 4110786"/>
                  <a:gd name="connsiteX10" fmla="*/ 2176945 w 4228949"/>
                  <a:gd name="connsiteY10" fmla="*/ 319178 h 4110786"/>
                  <a:gd name="connsiteX11" fmla="*/ 2290461 w 4228949"/>
                  <a:gd name="connsiteY11" fmla="*/ 323850 h 4110786"/>
                  <a:gd name="connsiteX12" fmla="*/ 4228786 w 4228949"/>
                  <a:gd name="connsiteY12" fmla="*/ 2058946 h 4110786"/>
                  <a:gd name="connsiteX13" fmla="*/ 2176946 w 4228949"/>
                  <a:gd name="connsiteY13" fmla="*/ 4110786 h 4110786"/>
                  <a:gd name="connsiteX14" fmla="*/ 125105 w 4228949"/>
                  <a:gd name="connsiteY14" fmla="*/ 2058946 h 4110786"/>
                  <a:gd name="connsiteX15" fmla="*/ 437178 w 4228949"/>
                  <a:gd name="connsiteY15" fmla="*/ 2058945 h 4110786"/>
                  <a:gd name="connsiteX16" fmla="*/ 2176945 w 4228949"/>
                  <a:gd name="connsiteY16" fmla="*/ 3798712 h 4110786"/>
                  <a:gd name="connsiteX17" fmla="*/ 3916711 w 4228949"/>
                  <a:gd name="connsiteY17" fmla="*/ 2058945 h 4110786"/>
                  <a:gd name="connsiteX18" fmla="*/ 2269473 w 4228949"/>
                  <a:gd name="connsiteY18" fmla="*/ 323850 h 4110786"/>
                  <a:gd name="connsiteX19" fmla="*/ 2290461 w 4228949"/>
                  <a:gd name="connsiteY19" fmla="*/ 323850 h 4110786"/>
                  <a:gd name="connsiteX20" fmla="*/ 2090436 w 4228949"/>
                  <a:gd name="connsiteY20" fmla="*/ 11473 h 4110786"/>
                  <a:gd name="connsiteX21" fmla="*/ 2090436 w 4228949"/>
                  <a:gd name="connsiteY21" fmla="*/ 323546 h 4110786"/>
                  <a:gd name="connsiteX22" fmla="*/ 739525 w 4228949"/>
                  <a:gd name="connsiteY22" fmla="*/ 1079241 h 4110786"/>
                  <a:gd name="connsiteX23" fmla="*/ 470434 w 4228949"/>
                  <a:gd name="connsiteY23" fmla="*/ 920125 h 4110786"/>
                  <a:gd name="connsiteX24" fmla="*/ 2090436 w 4228949"/>
                  <a:gd name="connsiteY24" fmla="*/ 11473 h 4110786"/>
                  <a:gd name="connsiteX25" fmla="*/ 2295224 w 4228949"/>
                  <a:gd name="connsiteY25" fmla="*/ 0 h 4110786"/>
                  <a:gd name="connsiteX26" fmla="*/ 2176946 w 4228949"/>
                  <a:gd name="connsiteY26" fmla="*/ 7105 h 4110786"/>
                  <a:gd name="connsiteX27" fmla="*/ 2090436 w 4228949"/>
                  <a:gd name="connsiteY27" fmla="*/ 11473 h 4110786"/>
                  <a:gd name="connsiteX28" fmla="*/ 2090436 w 4228949"/>
                  <a:gd name="connsiteY28" fmla="*/ 2381 h 4110786"/>
                  <a:gd name="connsiteX29" fmla="*/ 2295224 w 4228949"/>
                  <a:gd name="connsiteY29" fmla="*/ 0 h 4110786"/>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176946 w 4228949"/>
                  <a:gd name="connsiteY26" fmla="*/ 4724 h 4108405"/>
                  <a:gd name="connsiteX27" fmla="*/ 2090436 w 4228949"/>
                  <a:gd name="connsiteY27" fmla="*/ 9092 h 4108405"/>
                  <a:gd name="connsiteX28" fmla="*/ 2090436 w 4228949"/>
                  <a:gd name="connsiteY28" fmla="*/ 0 h 4108405"/>
                  <a:gd name="connsiteX0" fmla="*/ 739525 w 4228949"/>
                  <a:gd name="connsiteY0" fmla="*/ 1076860 h 4108405"/>
                  <a:gd name="connsiteX1" fmla="*/ 742648 w 4228949"/>
                  <a:gd name="connsiteY1" fmla="*/ 1078706 h 4108405"/>
                  <a:gd name="connsiteX2" fmla="*/ 739525 w 4228949"/>
                  <a:gd name="connsiteY2" fmla="*/ 1076860 h 4108405"/>
                  <a:gd name="connsiteX3" fmla="*/ 468805 w 4228949"/>
                  <a:gd name="connsiteY3" fmla="*/ 916781 h 4108405"/>
                  <a:gd name="connsiteX4" fmla="*/ 470434 w 4228949"/>
                  <a:gd name="connsiteY4" fmla="*/ 917744 h 4108405"/>
                  <a:gd name="connsiteX5" fmla="*/ 468805 w 4228949"/>
                  <a:gd name="connsiteY5" fmla="*/ 916781 h 4108405"/>
                  <a:gd name="connsiteX6" fmla="*/ 2176945 w 4228949"/>
                  <a:gd name="connsiteY6" fmla="*/ 316797 h 4108405"/>
                  <a:gd name="connsiteX7" fmla="*/ 2269473 w 4228949"/>
                  <a:gd name="connsiteY7" fmla="*/ 321469 h 4108405"/>
                  <a:gd name="connsiteX8" fmla="*/ 2090436 w 4228949"/>
                  <a:gd name="connsiteY8" fmla="*/ 321469 h 4108405"/>
                  <a:gd name="connsiteX9" fmla="*/ 2090436 w 4228949"/>
                  <a:gd name="connsiteY9" fmla="*/ 321165 h 4108405"/>
                  <a:gd name="connsiteX10" fmla="*/ 2176945 w 4228949"/>
                  <a:gd name="connsiteY10" fmla="*/ 316797 h 4108405"/>
                  <a:gd name="connsiteX11" fmla="*/ 2290461 w 4228949"/>
                  <a:gd name="connsiteY11" fmla="*/ 321469 h 4108405"/>
                  <a:gd name="connsiteX12" fmla="*/ 4228786 w 4228949"/>
                  <a:gd name="connsiteY12" fmla="*/ 2056565 h 4108405"/>
                  <a:gd name="connsiteX13" fmla="*/ 2176946 w 4228949"/>
                  <a:gd name="connsiteY13" fmla="*/ 4108405 h 4108405"/>
                  <a:gd name="connsiteX14" fmla="*/ 125105 w 4228949"/>
                  <a:gd name="connsiteY14" fmla="*/ 2056565 h 4108405"/>
                  <a:gd name="connsiteX15" fmla="*/ 437178 w 4228949"/>
                  <a:gd name="connsiteY15" fmla="*/ 2056564 h 4108405"/>
                  <a:gd name="connsiteX16" fmla="*/ 2176945 w 4228949"/>
                  <a:gd name="connsiteY16" fmla="*/ 3796331 h 4108405"/>
                  <a:gd name="connsiteX17" fmla="*/ 3916711 w 4228949"/>
                  <a:gd name="connsiteY17" fmla="*/ 2056564 h 4108405"/>
                  <a:gd name="connsiteX18" fmla="*/ 2269473 w 4228949"/>
                  <a:gd name="connsiteY18" fmla="*/ 321469 h 4108405"/>
                  <a:gd name="connsiteX19" fmla="*/ 2290461 w 4228949"/>
                  <a:gd name="connsiteY19" fmla="*/ 321469 h 4108405"/>
                  <a:gd name="connsiteX20" fmla="*/ 2090436 w 4228949"/>
                  <a:gd name="connsiteY20" fmla="*/ 9092 h 4108405"/>
                  <a:gd name="connsiteX21" fmla="*/ 2090436 w 4228949"/>
                  <a:gd name="connsiteY21" fmla="*/ 321165 h 4108405"/>
                  <a:gd name="connsiteX22" fmla="*/ 739525 w 4228949"/>
                  <a:gd name="connsiteY22" fmla="*/ 1076860 h 4108405"/>
                  <a:gd name="connsiteX23" fmla="*/ 470434 w 4228949"/>
                  <a:gd name="connsiteY23" fmla="*/ 917744 h 4108405"/>
                  <a:gd name="connsiteX24" fmla="*/ 2090436 w 4228949"/>
                  <a:gd name="connsiteY24" fmla="*/ 9092 h 4108405"/>
                  <a:gd name="connsiteX25" fmla="*/ 2090436 w 4228949"/>
                  <a:gd name="connsiteY25" fmla="*/ 0 h 4108405"/>
                  <a:gd name="connsiteX26" fmla="*/ 2090436 w 4228949"/>
                  <a:gd name="connsiteY26" fmla="*/ 9092 h 4108405"/>
                  <a:gd name="connsiteX27" fmla="*/ 2090436 w 4228949"/>
                  <a:gd name="connsiteY27"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269473 w 4228925"/>
                  <a:gd name="connsiteY7" fmla="*/ 321469 h 4108405"/>
                  <a:gd name="connsiteX8" fmla="*/ 2090436 w 4228925"/>
                  <a:gd name="connsiteY8" fmla="*/ 321469 h 4108405"/>
                  <a:gd name="connsiteX9" fmla="*/ 2090436 w 4228925"/>
                  <a:gd name="connsiteY9" fmla="*/ 321165 h 4108405"/>
                  <a:gd name="connsiteX10" fmla="*/ 2176945 w 4228925"/>
                  <a:gd name="connsiteY10" fmla="*/ 316797 h 4108405"/>
                  <a:gd name="connsiteX11" fmla="*/ 2290461 w 4228925"/>
                  <a:gd name="connsiteY11" fmla="*/ 321469 h 4108405"/>
                  <a:gd name="connsiteX12" fmla="*/ 4228786 w 4228925"/>
                  <a:gd name="connsiteY12" fmla="*/ 2056565 h 4108405"/>
                  <a:gd name="connsiteX13" fmla="*/ 2176946 w 4228925"/>
                  <a:gd name="connsiteY13" fmla="*/ 4108405 h 4108405"/>
                  <a:gd name="connsiteX14" fmla="*/ 125105 w 4228925"/>
                  <a:gd name="connsiteY14" fmla="*/ 2056565 h 4108405"/>
                  <a:gd name="connsiteX15" fmla="*/ 437178 w 4228925"/>
                  <a:gd name="connsiteY15" fmla="*/ 2056564 h 4108405"/>
                  <a:gd name="connsiteX16" fmla="*/ 2176945 w 4228925"/>
                  <a:gd name="connsiteY16" fmla="*/ 3796331 h 4108405"/>
                  <a:gd name="connsiteX17" fmla="*/ 3916711 w 4228925"/>
                  <a:gd name="connsiteY17" fmla="*/ 2056564 h 4108405"/>
                  <a:gd name="connsiteX18" fmla="*/ 2290461 w 4228925"/>
                  <a:gd name="connsiteY18" fmla="*/ 321469 h 4108405"/>
                  <a:gd name="connsiteX19" fmla="*/ 2090436 w 4228925"/>
                  <a:gd name="connsiteY19" fmla="*/ 9092 h 4108405"/>
                  <a:gd name="connsiteX20" fmla="*/ 2090436 w 4228925"/>
                  <a:gd name="connsiteY20" fmla="*/ 321165 h 4108405"/>
                  <a:gd name="connsiteX21" fmla="*/ 739525 w 4228925"/>
                  <a:gd name="connsiteY21" fmla="*/ 1076860 h 4108405"/>
                  <a:gd name="connsiteX22" fmla="*/ 470434 w 4228925"/>
                  <a:gd name="connsiteY22" fmla="*/ 917744 h 4108405"/>
                  <a:gd name="connsiteX23" fmla="*/ 2090436 w 4228925"/>
                  <a:gd name="connsiteY23" fmla="*/ 9092 h 4108405"/>
                  <a:gd name="connsiteX24" fmla="*/ 2090436 w 4228925"/>
                  <a:gd name="connsiteY24" fmla="*/ 0 h 4108405"/>
                  <a:gd name="connsiteX25" fmla="*/ 2090436 w 4228925"/>
                  <a:gd name="connsiteY25" fmla="*/ 9092 h 4108405"/>
                  <a:gd name="connsiteX26" fmla="*/ 2090436 w 4228925"/>
                  <a:gd name="connsiteY26"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176945 w 4228925"/>
                  <a:gd name="connsiteY6" fmla="*/ 316797 h 4108405"/>
                  <a:gd name="connsiteX7" fmla="*/ 2090436 w 4228925"/>
                  <a:gd name="connsiteY7" fmla="*/ 321469 h 4108405"/>
                  <a:gd name="connsiteX8" fmla="*/ 2090436 w 4228925"/>
                  <a:gd name="connsiteY8" fmla="*/ 321165 h 4108405"/>
                  <a:gd name="connsiteX9" fmla="*/ 2176945 w 4228925"/>
                  <a:gd name="connsiteY9" fmla="*/ 316797 h 4108405"/>
                  <a:gd name="connsiteX10" fmla="*/ 2290461 w 4228925"/>
                  <a:gd name="connsiteY10" fmla="*/ 321469 h 4108405"/>
                  <a:gd name="connsiteX11" fmla="*/ 4228786 w 4228925"/>
                  <a:gd name="connsiteY11" fmla="*/ 2056565 h 4108405"/>
                  <a:gd name="connsiteX12" fmla="*/ 2176946 w 4228925"/>
                  <a:gd name="connsiteY12" fmla="*/ 4108405 h 4108405"/>
                  <a:gd name="connsiteX13" fmla="*/ 125105 w 4228925"/>
                  <a:gd name="connsiteY13" fmla="*/ 2056565 h 4108405"/>
                  <a:gd name="connsiteX14" fmla="*/ 437178 w 4228925"/>
                  <a:gd name="connsiteY14" fmla="*/ 2056564 h 4108405"/>
                  <a:gd name="connsiteX15" fmla="*/ 2176945 w 4228925"/>
                  <a:gd name="connsiteY15" fmla="*/ 3796331 h 4108405"/>
                  <a:gd name="connsiteX16" fmla="*/ 3916711 w 4228925"/>
                  <a:gd name="connsiteY16" fmla="*/ 2056564 h 4108405"/>
                  <a:gd name="connsiteX17" fmla="*/ 2290461 w 4228925"/>
                  <a:gd name="connsiteY17" fmla="*/ 321469 h 4108405"/>
                  <a:gd name="connsiteX18" fmla="*/ 2090436 w 4228925"/>
                  <a:gd name="connsiteY18" fmla="*/ 9092 h 4108405"/>
                  <a:gd name="connsiteX19" fmla="*/ 2090436 w 4228925"/>
                  <a:gd name="connsiteY19" fmla="*/ 321165 h 4108405"/>
                  <a:gd name="connsiteX20" fmla="*/ 739525 w 4228925"/>
                  <a:gd name="connsiteY20" fmla="*/ 1076860 h 4108405"/>
                  <a:gd name="connsiteX21" fmla="*/ 470434 w 4228925"/>
                  <a:gd name="connsiteY21" fmla="*/ 917744 h 4108405"/>
                  <a:gd name="connsiteX22" fmla="*/ 2090436 w 4228925"/>
                  <a:gd name="connsiteY22" fmla="*/ 9092 h 4108405"/>
                  <a:gd name="connsiteX23" fmla="*/ 2090436 w 4228925"/>
                  <a:gd name="connsiteY23" fmla="*/ 0 h 4108405"/>
                  <a:gd name="connsiteX24" fmla="*/ 2090436 w 4228925"/>
                  <a:gd name="connsiteY24" fmla="*/ 9092 h 4108405"/>
                  <a:gd name="connsiteX25" fmla="*/ 2090436 w 4228925"/>
                  <a:gd name="connsiteY25" fmla="*/ 0 h 4108405"/>
                  <a:gd name="connsiteX0" fmla="*/ 739525 w 4228925"/>
                  <a:gd name="connsiteY0" fmla="*/ 1076860 h 4108405"/>
                  <a:gd name="connsiteX1" fmla="*/ 742648 w 4228925"/>
                  <a:gd name="connsiteY1" fmla="*/ 1078706 h 4108405"/>
                  <a:gd name="connsiteX2" fmla="*/ 739525 w 4228925"/>
                  <a:gd name="connsiteY2" fmla="*/ 1076860 h 4108405"/>
                  <a:gd name="connsiteX3" fmla="*/ 468805 w 4228925"/>
                  <a:gd name="connsiteY3" fmla="*/ 916781 h 4108405"/>
                  <a:gd name="connsiteX4" fmla="*/ 470434 w 4228925"/>
                  <a:gd name="connsiteY4" fmla="*/ 917744 h 4108405"/>
                  <a:gd name="connsiteX5" fmla="*/ 468805 w 4228925"/>
                  <a:gd name="connsiteY5" fmla="*/ 916781 h 4108405"/>
                  <a:gd name="connsiteX6" fmla="*/ 2090436 w 4228925"/>
                  <a:gd name="connsiteY6" fmla="*/ 321165 h 4108405"/>
                  <a:gd name="connsiteX7" fmla="*/ 2090436 w 4228925"/>
                  <a:gd name="connsiteY7" fmla="*/ 321469 h 4108405"/>
                  <a:gd name="connsiteX8" fmla="*/ 2090436 w 4228925"/>
                  <a:gd name="connsiteY8" fmla="*/ 321165 h 4108405"/>
                  <a:gd name="connsiteX9" fmla="*/ 2290461 w 4228925"/>
                  <a:gd name="connsiteY9" fmla="*/ 321469 h 4108405"/>
                  <a:gd name="connsiteX10" fmla="*/ 4228786 w 4228925"/>
                  <a:gd name="connsiteY10" fmla="*/ 2056565 h 4108405"/>
                  <a:gd name="connsiteX11" fmla="*/ 2176946 w 4228925"/>
                  <a:gd name="connsiteY11" fmla="*/ 4108405 h 4108405"/>
                  <a:gd name="connsiteX12" fmla="*/ 125105 w 4228925"/>
                  <a:gd name="connsiteY12" fmla="*/ 2056565 h 4108405"/>
                  <a:gd name="connsiteX13" fmla="*/ 437178 w 4228925"/>
                  <a:gd name="connsiteY13" fmla="*/ 2056564 h 4108405"/>
                  <a:gd name="connsiteX14" fmla="*/ 2176945 w 4228925"/>
                  <a:gd name="connsiteY14" fmla="*/ 3796331 h 4108405"/>
                  <a:gd name="connsiteX15" fmla="*/ 3916711 w 4228925"/>
                  <a:gd name="connsiteY15" fmla="*/ 2056564 h 4108405"/>
                  <a:gd name="connsiteX16" fmla="*/ 2290461 w 4228925"/>
                  <a:gd name="connsiteY16" fmla="*/ 321469 h 4108405"/>
                  <a:gd name="connsiteX17" fmla="*/ 2090436 w 4228925"/>
                  <a:gd name="connsiteY17" fmla="*/ 9092 h 4108405"/>
                  <a:gd name="connsiteX18" fmla="*/ 2090436 w 4228925"/>
                  <a:gd name="connsiteY18" fmla="*/ 321165 h 4108405"/>
                  <a:gd name="connsiteX19" fmla="*/ 739525 w 4228925"/>
                  <a:gd name="connsiteY19" fmla="*/ 1076860 h 4108405"/>
                  <a:gd name="connsiteX20" fmla="*/ 470434 w 4228925"/>
                  <a:gd name="connsiteY20" fmla="*/ 917744 h 4108405"/>
                  <a:gd name="connsiteX21" fmla="*/ 2090436 w 4228925"/>
                  <a:gd name="connsiteY21" fmla="*/ 9092 h 4108405"/>
                  <a:gd name="connsiteX22" fmla="*/ 2090436 w 4228925"/>
                  <a:gd name="connsiteY22" fmla="*/ 0 h 4108405"/>
                  <a:gd name="connsiteX23" fmla="*/ 2090436 w 4228925"/>
                  <a:gd name="connsiteY23" fmla="*/ 9092 h 4108405"/>
                  <a:gd name="connsiteX24" fmla="*/ 2090436 w 4228925"/>
                  <a:gd name="connsiteY24" fmla="*/ 0 h 4108405"/>
                  <a:gd name="connsiteX0" fmla="*/ 739525 w 4228925"/>
                  <a:gd name="connsiteY0" fmla="*/ 1067768 h 4099313"/>
                  <a:gd name="connsiteX1" fmla="*/ 742648 w 4228925"/>
                  <a:gd name="connsiteY1" fmla="*/ 1069614 h 4099313"/>
                  <a:gd name="connsiteX2" fmla="*/ 739525 w 4228925"/>
                  <a:gd name="connsiteY2" fmla="*/ 1067768 h 4099313"/>
                  <a:gd name="connsiteX3" fmla="*/ 468805 w 4228925"/>
                  <a:gd name="connsiteY3" fmla="*/ 907689 h 4099313"/>
                  <a:gd name="connsiteX4" fmla="*/ 470434 w 4228925"/>
                  <a:gd name="connsiteY4" fmla="*/ 908652 h 4099313"/>
                  <a:gd name="connsiteX5" fmla="*/ 468805 w 4228925"/>
                  <a:gd name="connsiteY5" fmla="*/ 907689 h 4099313"/>
                  <a:gd name="connsiteX6" fmla="*/ 2090436 w 4228925"/>
                  <a:gd name="connsiteY6" fmla="*/ 312073 h 4099313"/>
                  <a:gd name="connsiteX7" fmla="*/ 2090436 w 4228925"/>
                  <a:gd name="connsiteY7" fmla="*/ 312377 h 4099313"/>
                  <a:gd name="connsiteX8" fmla="*/ 2090436 w 4228925"/>
                  <a:gd name="connsiteY8" fmla="*/ 312073 h 4099313"/>
                  <a:gd name="connsiteX9" fmla="*/ 2290461 w 4228925"/>
                  <a:gd name="connsiteY9" fmla="*/ 312377 h 4099313"/>
                  <a:gd name="connsiteX10" fmla="*/ 4228786 w 4228925"/>
                  <a:gd name="connsiteY10" fmla="*/ 2047473 h 4099313"/>
                  <a:gd name="connsiteX11" fmla="*/ 2176946 w 4228925"/>
                  <a:gd name="connsiteY11" fmla="*/ 4099313 h 4099313"/>
                  <a:gd name="connsiteX12" fmla="*/ 125105 w 4228925"/>
                  <a:gd name="connsiteY12" fmla="*/ 2047473 h 4099313"/>
                  <a:gd name="connsiteX13" fmla="*/ 437178 w 4228925"/>
                  <a:gd name="connsiteY13" fmla="*/ 2047472 h 4099313"/>
                  <a:gd name="connsiteX14" fmla="*/ 2176945 w 4228925"/>
                  <a:gd name="connsiteY14" fmla="*/ 3787239 h 4099313"/>
                  <a:gd name="connsiteX15" fmla="*/ 3916711 w 4228925"/>
                  <a:gd name="connsiteY15" fmla="*/ 2047472 h 4099313"/>
                  <a:gd name="connsiteX16" fmla="*/ 2290461 w 4228925"/>
                  <a:gd name="connsiteY16" fmla="*/ 312377 h 4099313"/>
                  <a:gd name="connsiteX17" fmla="*/ 2090436 w 4228925"/>
                  <a:gd name="connsiteY17" fmla="*/ 0 h 4099313"/>
                  <a:gd name="connsiteX18" fmla="*/ 2090436 w 4228925"/>
                  <a:gd name="connsiteY18" fmla="*/ 312073 h 4099313"/>
                  <a:gd name="connsiteX19" fmla="*/ 739525 w 4228925"/>
                  <a:gd name="connsiteY19" fmla="*/ 1067768 h 4099313"/>
                  <a:gd name="connsiteX20" fmla="*/ 470434 w 4228925"/>
                  <a:gd name="connsiteY20" fmla="*/ 908652 h 4099313"/>
                  <a:gd name="connsiteX21" fmla="*/ 2090436 w 4228925"/>
                  <a:gd name="connsiteY21" fmla="*/ 0 h 4099313"/>
                  <a:gd name="connsiteX0" fmla="*/ 739525 w 4353891"/>
                  <a:gd name="connsiteY0" fmla="*/ 1067768 h 4099313"/>
                  <a:gd name="connsiteX1" fmla="*/ 742648 w 4353891"/>
                  <a:gd name="connsiteY1" fmla="*/ 1069614 h 4099313"/>
                  <a:gd name="connsiteX2" fmla="*/ 739525 w 4353891"/>
                  <a:gd name="connsiteY2" fmla="*/ 1067768 h 4099313"/>
                  <a:gd name="connsiteX3" fmla="*/ 468805 w 4353891"/>
                  <a:gd name="connsiteY3" fmla="*/ 907689 h 4099313"/>
                  <a:gd name="connsiteX4" fmla="*/ 470434 w 4353891"/>
                  <a:gd name="connsiteY4" fmla="*/ 908652 h 4099313"/>
                  <a:gd name="connsiteX5" fmla="*/ 468805 w 4353891"/>
                  <a:gd name="connsiteY5" fmla="*/ 907689 h 4099313"/>
                  <a:gd name="connsiteX6" fmla="*/ 2090436 w 4353891"/>
                  <a:gd name="connsiteY6" fmla="*/ 312073 h 4099313"/>
                  <a:gd name="connsiteX7" fmla="*/ 2090436 w 4353891"/>
                  <a:gd name="connsiteY7" fmla="*/ 312377 h 4099313"/>
                  <a:gd name="connsiteX8" fmla="*/ 2090436 w 4353891"/>
                  <a:gd name="connsiteY8" fmla="*/ 312073 h 4099313"/>
                  <a:gd name="connsiteX9" fmla="*/ 3916711 w 4353891"/>
                  <a:gd name="connsiteY9" fmla="*/ 2047472 h 4099313"/>
                  <a:gd name="connsiteX10" fmla="*/ 4228786 w 4353891"/>
                  <a:gd name="connsiteY10" fmla="*/ 2047473 h 4099313"/>
                  <a:gd name="connsiteX11" fmla="*/ 2176946 w 4353891"/>
                  <a:gd name="connsiteY11" fmla="*/ 4099313 h 4099313"/>
                  <a:gd name="connsiteX12" fmla="*/ 125105 w 4353891"/>
                  <a:gd name="connsiteY12" fmla="*/ 2047473 h 4099313"/>
                  <a:gd name="connsiteX13" fmla="*/ 437178 w 4353891"/>
                  <a:gd name="connsiteY13" fmla="*/ 2047472 h 4099313"/>
                  <a:gd name="connsiteX14" fmla="*/ 2176945 w 4353891"/>
                  <a:gd name="connsiteY14" fmla="*/ 3787239 h 4099313"/>
                  <a:gd name="connsiteX15" fmla="*/ 3916711 w 4353891"/>
                  <a:gd name="connsiteY15" fmla="*/ 2047472 h 4099313"/>
                  <a:gd name="connsiteX16" fmla="*/ 2090436 w 4353891"/>
                  <a:gd name="connsiteY16" fmla="*/ 0 h 4099313"/>
                  <a:gd name="connsiteX17" fmla="*/ 2090436 w 4353891"/>
                  <a:gd name="connsiteY17" fmla="*/ 312073 h 4099313"/>
                  <a:gd name="connsiteX18" fmla="*/ 739525 w 4353891"/>
                  <a:gd name="connsiteY18" fmla="*/ 1067768 h 4099313"/>
                  <a:gd name="connsiteX19" fmla="*/ 470434 w 4353891"/>
                  <a:gd name="connsiteY19" fmla="*/ 908652 h 4099313"/>
                  <a:gd name="connsiteX20" fmla="*/ 2090436 w 4353891"/>
                  <a:gd name="connsiteY20" fmla="*/ 0 h 4099313"/>
                  <a:gd name="connsiteX0" fmla="*/ 614420 w 4228786"/>
                  <a:gd name="connsiteY0" fmla="*/ 1067768 h 4099313"/>
                  <a:gd name="connsiteX1" fmla="*/ 617543 w 4228786"/>
                  <a:gd name="connsiteY1" fmla="*/ 1069614 h 4099313"/>
                  <a:gd name="connsiteX2" fmla="*/ 614420 w 4228786"/>
                  <a:gd name="connsiteY2" fmla="*/ 1067768 h 4099313"/>
                  <a:gd name="connsiteX3" fmla="*/ 343700 w 4228786"/>
                  <a:gd name="connsiteY3" fmla="*/ 907689 h 4099313"/>
                  <a:gd name="connsiteX4" fmla="*/ 345329 w 4228786"/>
                  <a:gd name="connsiteY4" fmla="*/ 908652 h 4099313"/>
                  <a:gd name="connsiteX5" fmla="*/ 343700 w 4228786"/>
                  <a:gd name="connsiteY5" fmla="*/ 907689 h 4099313"/>
                  <a:gd name="connsiteX6" fmla="*/ 1965331 w 4228786"/>
                  <a:gd name="connsiteY6" fmla="*/ 312073 h 4099313"/>
                  <a:gd name="connsiteX7" fmla="*/ 1965331 w 4228786"/>
                  <a:gd name="connsiteY7" fmla="*/ 312377 h 4099313"/>
                  <a:gd name="connsiteX8" fmla="*/ 1965331 w 4228786"/>
                  <a:gd name="connsiteY8" fmla="*/ 312073 h 4099313"/>
                  <a:gd name="connsiteX9" fmla="*/ 3791606 w 4228786"/>
                  <a:gd name="connsiteY9" fmla="*/ 2047472 h 4099313"/>
                  <a:gd name="connsiteX10" fmla="*/ 4103681 w 4228786"/>
                  <a:gd name="connsiteY10" fmla="*/ 2047473 h 4099313"/>
                  <a:gd name="connsiteX11" fmla="*/ 2051841 w 4228786"/>
                  <a:gd name="connsiteY11" fmla="*/ 4099313 h 4099313"/>
                  <a:gd name="connsiteX12" fmla="*/ 0 w 4228786"/>
                  <a:gd name="connsiteY12" fmla="*/ 2047473 h 4099313"/>
                  <a:gd name="connsiteX13" fmla="*/ 2051840 w 4228786"/>
                  <a:gd name="connsiteY13" fmla="*/ 3787239 h 4099313"/>
                  <a:gd name="connsiteX14" fmla="*/ 3791606 w 4228786"/>
                  <a:gd name="connsiteY14" fmla="*/ 2047472 h 4099313"/>
                  <a:gd name="connsiteX15" fmla="*/ 1965331 w 4228786"/>
                  <a:gd name="connsiteY15" fmla="*/ 0 h 4099313"/>
                  <a:gd name="connsiteX16" fmla="*/ 1965331 w 4228786"/>
                  <a:gd name="connsiteY16" fmla="*/ 312073 h 4099313"/>
                  <a:gd name="connsiteX17" fmla="*/ 614420 w 4228786"/>
                  <a:gd name="connsiteY17" fmla="*/ 1067768 h 4099313"/>
                  <a:gd name="connsiteX18" fmla="*/ 345329 w 4228786"/>
                  <a:gd name="connsiteY18" fmla="*/ 908652 h 4099313"/>
                  <a:gd name="connsiteX19" fmla="*/ 1965331 w 4228786"/>
                  <a:gd name="connsiteY19" fmla="*/ 0 h 4099313"/>
                  <a:gd name="connsiteX0" fmla="*/ 270720 w 3885086"/>
                  <a:gd name="connsiteY0" fmla="*/ 1067768 h 4224418"/>
                  <a:gd name="connsiteX1" fmla="*/ 273843 w 3885086"/>
                  <a:gd name="connsiteY1" fmla="*/ 1069614 h 4224418"/>
                  <a:gd name="connsiteX2" fmla="*/ 270720 w 3885086"/>
                  <a:gd name="connsiteY2" fmla="*/ 1067768 h 4224418"/>
                  <a:gd name="connsiteX3" fmla="*/ 0 w 3885086"/>
                  <a:gd name="connsiteY3" fmla="*/ 907689 h 4224418"/>
                  <a:gd name="connsiteX4" fmla="*/ 1629 w 3885086"/>
                  <a:gd name="connsiteY4" fmla="*/ 908652 h 4224418"/>
                  <a:gd name="connsiteX5" fmla="*/ 0 w 3885086"/>
                  <a:gd name="connsiteY5" fmla="*/ 907689 h 4224418"/>
                  <a:gd name="connsiteX6" fmla="*/ 1621631 w 3885086"/>
                  <a:gd name="connsiteY6" fmla="*/ 312073 h 4224418"/>
                  <a:gd name="connsiteX7" fmla="*/ 1621631 w 3885086"/>
                  <a:gd name="connsiteY7" fmla="*/ 312377 h 4224418"/>
                  <a:gd name="connsiteX8" fmla="*/ 1621631 w 3885086"/>
                  <a:gd name="connsiteY8" fmla="*/ 312073 h 4224418"/>
                  <a:gd name="connsiteX9" fmla="*/ 3447906 w 3885086"/>
                  <a:gd name="connsiteY9" fmla="*/ 2047472 h 4224418"/>
                  <a:gd name="connsiteX10" fmla="*/ 3759981 w 3885086"/>
                  <a:gd name="connsiteY10" fmla="*/ 2047473 h 4224418"/>
                  <a:gd name="connsiteX11" fmla="*/ 1708141 w 3885086"/>
                  <a:gd name="connsiteY11" fmla="*/ 4099313 h 4224418"/>
                  <a:gd name="connsiteX12" fmla="*/ 1708140 w 3885086"/>
                  <a:gd name="connsiteY12" fmla="*/ 3787239 h 4224418"/>
                  <a:gd name="connsiteX13" fmla="*/ 3447906 w 3885086"/>
                  <a:gd name="connsiteY13" fmla="*/ 2047472 h 4224418"/>
                  <a:gd name="connsiteX14" fmla="*/ 1621631 w 3885086"/>
                  <a:gd name="connsiteY14" fmla="*/ 0 h 4224418"/>
                  <a:gd name="connsiteX15" fmla="*/ 1621631 w 3885086"/>
                  <a:gd name="connsiteY15" fmla="*/ 312073 h 4224418"/>
                  <a:gd name="connsiteX16" fmla="*/ 270720 w 3885086"/>
                  <a:gd name="connsiteY16" fmla="*/ 1067768 h 4224418"/>
                  <a:gd name="connsiteX17" fmla="*/ 1629 w 3885086"/>
                  <a:gd name="connsiteY17" fmla="*/ 908652 h 4224418"/>
                  <a:gd name="connsiteX18" fmla="*/ 1621631 w 3885086"/>
                  <a:gd name="connsiteY18" fmla="*/ 0 h 4224418"/>
                  <a:gd name="connsiteX0" fmla="*/ 270720 w 3885086"/>
                  <a:gd name="connsiteY0" fmla="*/ 1067768 h 4099313"/>
                  <a:gd name="connsiteX1" fmla="*/ 273843 w 3885086"/>
                  <a:gd name="connsiteY1" fmla="*/ 1069614 h 4099313"/>
                  <a:gd name="connsiteX2" fmla="*/ 270720 w 3885086"/>
                  <a:gd name="connsiteY2" fmla="*/ 1067768 h 4099313"/>
                  <a:gd name="connsiteX3" fmla="*/ 0 w 3885086"/>
                  <a:gd name="connsiteY3" fmla="*/ 907689 h 4099313"/>
                  <a:gd name="connsiteX4" fmla="*/ 1629 w 3885086"/>
                  <a:gd name="connsiteY4" fmla="*/ 908652 h 4099313"/>
                  <a:gd name="connsiteX5" fmla="*/ 0 w 3885086"/>
                  <a:gd name="connsiteY5" fmla="*/ 907689 h 4099313"/>
                  <a:gd name="connsiteX6" fmla="*/ 1621631 w 3885086"/>
                  <a:gd name="connsiteY6" fmla="*/ 312073 h 4099313"/>
                  <a:gd name="connsiteX7" fmla="*/ 1621631 w 3885086"/>
                  <a:gd name="connsiteY7" fmla="*/ 312377 h 4099313"/>
                  <a:gd name="connsiteX8" fmla="*/ 1621631 w 3885086"/>
                  <a:gd name="connsiteY8" fmla="*/ 312073 h 4099313"/>
                  <a:gd name="connsiteX9" fmla="*/ 3447906 w 3885086"/>
                  <a:gd name="connsiteY9" fmla="*/ 2047472 h 4099313"/>
                  <a:gd name="connsiteX10" fmla="*/ 3759981 w 3885086"/>
                  <a:gd name="connsiteY10" fmla="*/ 2047473 h 4099313"/>
                  <a:gd name="connsiteX11" fmla="*/ 1708141 w 3885086"/>
                  <a:gd name="connsiteY11" fmla="*/ 4099313 h 4099313"/>
                  <a:gd name="connsiteX12" fmla="*/ 3447906 w 3885086"/>
                  <a:gd name="connsiteY12" fmla="*/ 2047472 h 4099313"/>
                  <a:gd name="connsiteX13" fmla="*/ 1621631 w 3885086"/>
                  <a:gd name="connsiteY13" fmla="*/ 0 h 4099313"/>
                  <a:gd name="connsiteX14" fmla="*/ 1621631 w 3885086"/>
                  <a:gd name="connsiteY14" fmla="*/ 312073 h 4099313"/>
                  <a:gd name="connsiteX15" fmla="*/ 270720 w 3885086"/>
                  <a:gd name="connsiteY15" fmla="*/ 1067768 h 4099313"/>
                  <a:gd name="connsiteX16" fmla="*/ 1629 w 3885086"/>
                  <a:gd name="connsiteY16" fmla="*/ 908652 h 4099313"/>
                  <a:gd name="connsiteX17" fmla="*/ 1621631 w 3885086"/>
                  <a:gd name="connsiteY17" fmla="*/ 0 h 4099313"/>
                  <a:gd name="connsiteX0" fmla="*/ 270720 w 3760643"/>
                  <a:gd name="connsiteY0" fmla="*/ 1067768 h 2047473"/>
                  <a:gd name="connsiteX1" fmla="*/ 273843 w 3760643"/>
                  <a:gd name="connsiteY1" fmla="*/ 1069614 h 2047473"/>
                  <a:gd name="connsiteX2" fmla="*/ 270720 w 3760643"/>
                  <a:gd name="connsiteY2" fmla="*/ 1067768 h 2047473"/>
                  <a:gd name="connsiteX3" fmla="*/ 0 w 3760643"/>
                  <a:gd name="connsiteY3" fmla="*/ 907689 h 2047473"/>
                  <a:gd name="connsiteX4" fmla="*/ 1629 w 3760643"/>
                  <a:gd name="connsiteY4" fmla="*/ 908652 h 2047473"/>
                  <a:gd name="connsiteX5" fmla="*/ 0 w 3760643"/>
                  <a:gd name="connsiteY5" fmla="*/ 907689 h 2047473"/>
                  <a:gd name="connsiteX6" fmla="*/ 1621631 w 3760643"/>
                  <a:gd name="connsiteY6" fmla="*/ 312073 h 2047473"/>
                  <a:gd name="connsiteX7" fmla="*/ 1621631 w 3760643"/>
                  <a:gd name="connsiteY7" fmla="*/ 312377 h 2047473"/>
                  <a:gd name="connsiteX8" fmla="*/ 1621631 w 3760643"/>
                  <a:gd name="connsiteY8" fmla="*/ 312073 h 2047473"/>
                  <a:gd name="connsiteX9" fmla="*/ 3447906 w 3760643"/>
                  <a:gd name="connsiteY9" fmla="*/ 2047472 h 2047473"/>
                  <a:gd name="connsiteX10" fmla="*/ 3759981 w 3760643"/>
                  <a:gd name="connsiteY10" fmla="*/ 2047473 h 2047473"/>
                  <a:gd name="connsiteX11" fmla="*/ 3447906 w 3760643"/>
                  <a:gd name="connsiteY11" fmla="*/ 2047472 h 2047473"/>
                  <a:gd name="connsiteX12" fmla="*/ 1621631 w 3760643"/>
                  <a:gd name="connsiteY12" fmla="*/ 0 h 2047473"/>
                  <a:gd name="connsiteX13" fmla="*/ 1621631 w 3760643"/>
                  <a:gd name="connsiteY13" fmla="*/ 312073 h 2047473"/>
                  <a:gd name="connsiteX14" fmla="*/ 270720 w 3760643"/>
                  <a:gd name="connsiteY14" fmla="*/ 1067768 h 2047473"/>
                  <a:gd name="connsiteX15" fmla="*/ 1629 w 3760643"/>
                  <a:gd name="connsiteY15" fmla="*/ 908652 h 2047473"/>
                  <a:gd name="connsiteX16" fmla="*/ 1621631 w 3760643"/>
                  <a:gd name="connsiteY16" fmla="*/ 0 h 2047473"/>
                  <a:gd name="connsiteX0" fmla="*/ 270720 w 1621631"/>
                  <a:gd name="connsiteY0" fmla="*/ 1067768 h 1069614"/>
                  <a:gd name="connsiteX1" fmla="*/ 273843 w 1621631"/>
                  <a:gd name="connsiteY1" fmla="*/ 1069614 h 1069614"/>
                  <a:gd name="connsiteX2" fmla="*/ 270720 w 1621631"/>
                  <a:gd name="connsiteY2" fmla="*/ 1067768 h 1069614"/>
                  <a:gd name="connsiteX3" fmla="*/ 0 w 1621631"/>
                  <a:gd name="connsiteY3" fmla="*/ 907689 h 1069614"/>
                  <a:gd name="connsiteX4" fmla="*/ 1629 w 1621631"/>
                  <a:gd name="connsiteY4" fmla="*/ 908652 h 1069614"/>
                  <a:gd name="connsiteX5" fmla="*/ 0 w 1621631"/>
                  <a:gd name="connsiteY5" fmla="*/ 907689 h 1069614"/>
                  <a:gd name="connsiteX6" fmla="*/ 1621631 w 1621631"/>
                  <a:gd name="connsiteY6" fmla="*/ 312073 h 1069614"/>
                  <a:gd name="connsiteX7" fmla="*/ 1621631 w 1621631"/>
                  <a:gd name="connsiteY7" fmla="*/ 312377 h 1069614"/>
                  <a:gd name="connsiteX8" fmla="*/ 1621631 w 1621631"/>
                  <a:gd name="connsiteY8" fmla="*/ 312073 h 1069614"/>
                  <a:gd name="connsiteX9" fmla="*/ 1621631 w 1621631"/>
                  <a:gd name="connsiteY9" fmla="*/ 0 h 1069614"/>
                  <a:gd name="connsiteX10" fmla="*/ 1621631 w 1621631"/>
                  <a:gd name="connsiteY10" fmla="*/ 312073 h 1069614"/>
                  <a:gd name="connsiteX11" fmla="*/ 270720 w 1621631"/>
                  <a:gd name="connsiteY11" fmla="*/ 1067768 h 1069614"/>
                  <a:gd name="connsiteX12" fmla="*/ 1629 w 1621631"/>
                  <a:gd name="connsiteY12" fmla="*/ 908652 h 1069614"/>
                  <a:gd name="connsiteX13" fmla="*/ 1621631 w 1621631"/>
                  <a:gd name="connsiteY13" fmla="*/ 0 h 106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186" tIns="46592" rIns="46592" bIns="93186" numCol="1" spcCol="0" rtlCol="0" fromWordArt="0" anchor="b" anchorCtr="0" forceAA="0" compatLnSpc="1">
                <a:prstTxWarp prst="textNoShape">
                  <a:avLst/>
                </a:prstTxWarp>
                <a:noAutofit/>
              </a:bodyPr>
              <a:lstStyle/>
              <a:p>
                <a:pPr algn="ctr" defTabSz="931553"/>
                <a:endParaRPr lang="en-US" sz="1835" spc="-51" dirty="0">
                  <a:gradFill>
                    <a:gsLst>
                      <a:gs pos="0">
                        <a:srgbClr val="FFFFFF"/>
                      </a:gs>
                      <a:gs pos="100000">
                        <a:srgbClr val="FFFFFF"/>
                      </a:gs>
                    </a:gsLst>
                    <a:lin ang="5400000" scaled="0"/>
                  </a:gradFill>
                  <a:ea typeface="Segoe UI" pitchFamily="34" charset="0"/>
                  <a:cs typeface="Segoe UI" pitchFamily="34" charset="0"/>
                </a:endParaRPr>
              </a:p>
            </p:txBody>
          </p:sp>
        </p:grpSp>
      </p:grpSp>
      <p:sp>
        <p:nvSpPr>
          <p:cNvPr id="3" name="Oval 2"/>
          <p:cNvSpPr/>
          <p:nvPr/>
        </p:nvSpPr>
        <p:spPr bwMode="auto">
          <a:xfrm rot="18575028">
            <a:off x="2056345" y="2135956"/>
            <a:ext cx="2015311" cy="3009430"/>
          </a:xfrm>
          <a:prstGeom prst="ellipse">
            <a:avLst/>
          </a:prstGeom>
          <a:noFill/>
          <a:ln w="539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178256374"/>
      </p:ext>
    </p:extLst>
  </p:cSld>
  <p:clrMapOvr>
    <a:masterClrMapping/>
  </p:clrMapOvr>
  <p:transition>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All - Frame"/>
          <p:cNvSpPr/>
          <p:nvPr/>
        </p:nvSpPr>
        <p:spPr>
          <a:xfrm>
            <a:off x="0" y="0"/>
            <a:ext cx="12436475" cy="6998307"/>
          </a:xfrm>
          <a:prstGeom prst="rect">
            <a:avLst/>
          </a:prstGeom>
          <a:solidFill>
            <a:srgbClr val="262324"/>
          </a:solidFill>
          <a:ln>
            <a:noFill/>
          </a:ln>
        </p:spPr>
        <p:style>
          <a:lnRef idx="2">
            <a:schemeClr val="accent1">
              <a:shade val="50000"/>
            </a:schemeClr>
          </a:lnRef>
          <a:fillRef idx="1">
            <a:schemeClr val="accent1"/>
          </a:fillRef>
          <a:effectRef idx="0">
            <a:schemeClr val="accent1"/>
          </a:effectRef>
          <a:fontRef idx="minor">
            <a:schemeClr val="lt1"/>
          </a:fontRef>
        </p:style>
        <p:txBody>
          <a:bodyPr lIns="93261" tIns="46629" rIns="93261" bIns="46629" rtlCol="0" anchor="ctr"/>
          <a:lstStyle/>
          <a:p>
            <a:pPr algn="ctr" defTabSz="932600"/>
            <a:endParaRPr lang="en-US">
              <a:solidFill>
                <a:srgbClr val="EFEFEF"/>
              </a:solidFill>
            </a:endParaRPr>
          </a:p>
        </p:txBody>
      </p:sp>
      <p:sp>
        <p:nvSpPr>
          <p:cNvPr id="58" name="WAP - Frame"/>
          <p:cNvSpPr/>
          <p:nvPr/>
        </p:nvSpPr>
        <p:spPr bwMode="auto">
          <a:xfrm>
            <a:off x="7319793" y="819812"/>
            <a:ext cx="4883471" cy="6035928"/>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t" anchorCtr="0" forceAA="0" compatLnSpc="1">
            <a:prstTxWarp prst="textNoShape">
              <a:avLst/>
            </a:prstTxWarp>
            <a:noAutofit/>
          </a:bodyPr>
          <a:lstStyle/>
          <a:p>
            <a:pPr defTabSz="699377" fontAlgn="base">
              <a:spcBef>
                <a:spcPct val="0"/>
              </a:spcBef>
              <a:spcAft>
                <a:spcPct val="0"/>
              </a:spcAft>
            </a:pPr>
            <a:r>
              <a:rPr lang="en-US" sz="700" b="1" dirty="0">
                <a:gradFill>
                  <a:gsLst>
                    <a:gs pos="0">
                      <a:srgbClr val="FFFFFF"/>
                    </a:gs>
                    <a:gs pos="100000">
                      <a:srgbClr val="FFFFFF"/>
                    </a:gs>
                  </a:gsLst>
                  <a:lin ang="5400000" scaled="0"/>
                </a:gradFill>
                <a:ea typeface="Segoe UI" pitchFamily="34" charset="0"/>
                <a:cs typeface="Segoe UI" pitchFamily="34" charset="0"/>
              </a:rPr>
              <a:t>  </a:t>
            </a:r>
          </a:p>
          <a:p>
            <a:pPr defTabSz="699377" fontAlgn="base">
              <a:spcBef>
                <a:spcPct val="0"/>
              </a:spcBef>
              <a:spcAft>
                <a:spcPct val="0"/>
              </a:spcAft>
            </a:pPr>
            <a:endParaRPr lang="en-US" sz="700" b="1" dirty="0">
              <a:gradFill>
                <a:gsLst>
                  <a:gs pos="0">
                    <a:srgbClr val="FFFFFF"/>
                  </a:gs>
                  <a:gs pos="100000">
                    <a:srgbClr val="FFFFFF"/>
                  </a:gs>
                </a:gsLst>
                <a:lin ang="5400000" scaled="0"/>
              </a:gradFill>
              <a:ea typeface="Segoe UI" pitchFamily="34" charset="0"/>
              <a:cs typeface="Segoe UI" pitchFamily="34" charset="0"/>
            </a:endParaRPr>
          </a:p>
          <a:p>
            <a:pPr defTabSz="699377" fontAlgn="base">
              <a:spcBef>
                <a:spcPct val="0"/>
              </a:spcBef>
              <a:spcAft>
                <a:spcPct val="0"/>
              </a:spcAft>
            </a:pPr>
            <a:endParaRPr lang="en-US" sz="700" b="1" dirty="0">
              <a:gradFill>
                <a:gsLst>
                  <a:gs pos="0">
                    <a:srgbClr val="FFFFFF"/>
                  </a:gs>
                  <a:gs pos="100000">
                    <a:srgbClr val="FFFFFF"/>
                  </a:gs>
                </a:gsLst>
                <a:lin ang="5400000" scaled="0"/>
              </a:gradFill>
              <a:ea typeface="Segoe UI" pitchFamily="34" charset="0"/>
              <a:cs typeface="Segoe UI" pitchFamily="34" charset="0"/>
            </a:endParaRPr>
          </a:p>
          <a:p>
            <a:pPr defTabSz="699377" fontAlgn="base">
              <a:spcBef>
                <a:spcPct val="0"/>
              </a:spcBef>
              <a:spcAft>
                <a:spcPct val="0"/>
              </a:spcAft>
            </a:pPr>
            <a:r>
              <a:rPr lang="en-US" sz="700" b="1" dirty="0">
                <a:gradFill>
                  <a:gsLst>
                    <a:gs pos="0">
                      <a:srgbClr val="FFFFFF"/>
                    </a:gs>
                    <a:gs pos="100000">
                      <a:srgbClr val="FFFFFF"/>
                    </a:gs>
                  </a:gsLst>
                  <a:lin ang="5400000" scaled="0"/>
                </a:gradFill>
                <a:ea typeface="Segoe UI" pitchFamily="34" charset="0"/>
                <a:cs typeface="Segoe UI" pitchFamily="34" charset="0"/>
              </a:rPr>
              <a:t>	</a:t>
            </a:r>
            <a:endParaRPr lang="en-US" sz="900" b="1" dirty="0">
              <a:gradFill>
                <a:gsLst>
                  <a:gs pos="0">
                    <a:srgbClr val="FFFFFF"/>
                  </a:gs>
                  <a:gs pos="100000">
                    <a:srgbClr val="FFFFFF"/>
                  </a:gs>
                </a:gsLst>
                <a:lin ang="5400000" scaled="0"/>
              </a:gradFill>
              <a:ea typeface="Segoe UI" pitchFamily="34" charset="0"/>
              <a:cs typeface="Segoe UI" pitchFamily="34" charset="0"/>
            </a:endParaRPr>
          </a:p>
        </p:txBody>
      </p:sp>
      <p:grpSp>
        <p:nvGrpSpPr>
          <p:cNvPr id="11" name="WAP - Fabric"/>
          <p:cNvGrpSpPr/>
          <p:nvPr/>
        </p:nvGrpSpPr>
        <p:grpSpPr>
          <a:xfrm>
            <a:off x="7422149" y="5263342"/>
            <a:ext cx="4670647" cy="1437497"/>
            <a:chOff x="7276244" y="5160606"/>
            <a:chExt cx="4578832" cy="1409439"/>
          </a:xfrm>
        </p:grpSpPr>
        <p:sp>
          <p:nvSpPr>
            <p:cNvPr id="59" name="WAP - Fabric Box"/>
            <p:cNvSpPr/>
            <p:nvPr/>
          </p:nvSpPr>
          <p:spPr bwMode="auto">
            <a:xfrm>
              <a:off x="7276244" y="5160606"/>
              <a:ext cx="4578832" cy="1409439"/>
            </a:xfrm>
            <a:prstGeom prst="rect">
              <a:avLst/>
            </a:prstGeom>
            <a:solidFill>
              <a:srgbClr val="148DB1"/>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grpSp>
          <p:nvGrpSpPr>
            <p:cNvPr id="108" name="WAP - Fabric VMs"/>
            <p:cNvGrpSpPr/>
            <p:nvPr/>
          </p:nvGrpSpPr>
          <p:grpSpPr>
            <a:xfrm>
              <a:off x="8280775" y="6059942"/>
              <a:ext cx="2535129" cy="347276"/>
              <a:chOff x="1229418" y="5980315"/>
              <a:chExt cx="3318031" cy="347276"/>
            </a:xfrm>
          </p:grpSpPr>
          <p:pic>
            <p:nvPicPr>
              <p:cNvPr id="68" name="Picture 67"/>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229418" y="5980315"/>
                <a:ext cx="1071590" cy="347276"/>
              </a:xfrm>
              <a:prstGeom prst="rect">
                <a:avLst/>
              </a:prstGeom>
            </p:spPr>
          </p:pic>
          <p:grpSp>
            <p:nvGrpSpPr>
              <p:cNvPr id="107" name="Group 106"/>
              <p:cNvGrpSpPr/>
              <p:nvPr/>
            </p:nvGrpSpPr>
            <p:grpSpPr>
              <a:xfrm>
                <a:off x="2352638" y="5980315"/>
                <a:ext cx="2194811" cy="347276"/>
                <a:chOff x="2352638" y="5980315"/>
                <a:chExt cx="2194811" cy="347276"/>
              </a:xfrm>
            </p:grpSpPr>
            <p:pic>
              <p:nvPicPr>
                <p:cNvPr id="70" name="Picture 69"/>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352638" y="5980315"/>
                  <a:ext cx="1071590" cy="347276"/>
                </a:xfrm>
                <a:prstGeom prst="rect">
                  <a:avLst/>
                </a:prstGeom>
              </p:spPr>
            </p:pic>
            <p:pic>
              <p:nvPicPr>
                <p:cNvPr id="71" name="Picture 70"/>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475859" y="5980315"/>
                  <a:ext cx="1071590" cy="347276"/>
                </a:xfrm>
                <a:prstGeom prst="rect">
                  <a:avLst/>
                </a:prstGeom>
              </p:spPr>
            </p:pic>
          </p:grpSp>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4534" y="5264453"/>
              <a:ext cx="3598896" cy="697924"/>
            </a:xfrm>
            <a:prstGeom prst="rect">
              <a:avLst/>
            </a:prstGeom>
          </p:spPr>
        </p:pic>
      </p:grpSp>
      <p:grpSp>
        <p:nvGrpSpPr>
          <p:cNvPr id="37" name="WAP - System Center Fabric"/>
          <p:cNvGrpSpPr/>
          <p:nvPr/>
        </p:nvGrpSpPr>
        <p:grpSpPr>
          <a:xfrm>
            <a:off x="7422147" y="4794339"/>
            <a:ext cx="4670646" cy="431422"/>
            <a:chOff x="677699" y="4730754"/>
            <a:chExt cx="4578831" cy="423001"/>
          </a:xfrm>
          <a:solidFill>
            <a:schemeClr val="bg1">
              <a:lumMod val="25000"/>
            </a:schemeClr>
          </a:solidFill>
        </p:grpSpPr>
        <p:sp>
          <p:nvSpPr>
            <p:cNvPr id="78" name="Rectangle 77"/>
            <p:cNvSpPr/>
            <p:nvPr/>
          </p:nvSpPr>
          <p:spPr bwMode="auto">
            <a:xfrm>
              <a:off x="677699" y="4730754"/>
              <a:ext cx="4578831" cy="423001"/>
            </a:xfrm>
            <a:prstGeom prst="rect">
              <a:avLst/>
            </a:prstGeom>
            <a:grpFill/>
            <a:ln>
              <a:noFill/>
              <a:headEnd type="none" w="med" len="med"/>
              <a:tailEnd type="none" w="med" len="med"/>
            </a:ln>
            <a:effectLst/>
          </p:spPr>
          <p:txBody>
            <a:bodyPr lIns="76176" tIns="38088" rIns="76176" bIns="38088" rtlCol="0" anchor="ctr" anchorCtr="0"/>
            <a:lstStyle/>
            <a:p>
              <a:pPr marL="3239" algn="r" defTabSz="932418">
                <a:lnSpc>
                  <a:spcPct val="90000"/>
                </a:lnSpc>
                <a:spcAft>
                  <a:spcPts val="918"/>
                </a:spcAft>
                <a:buSzPct val="80000"/>
              </a:pPr>
              <a:endParaRPr lang="en-US" sz="1600" spc="-85" dirty="0">
                <a:solidFill>
                  <a:srgbClr val="FFFFFF">
                    <a:alpha val="99000"/>
                  </a:srgbClr>
                </a:solidFill>
                <a:latin typeface="Segoe UI Light" pitchFamily="34" charset="0"/>
              </a:endParaRPr>
            </a:p>
          </p:txBody>
        </p:sp>
        <p:pic>
          <p:nvPicPr>
            <p:cNvPr id="215" name="Picture 214"/>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058854" y="4787854"/>
              <a:ext cx="1698029" cy="302352"/>
            </a:xfrm>
            <a:prstGeom prst="rect">
              <a:avLst/>
            </a:prstGeom>
            <a:grpFill/>
          </p:spPr>
        </p:pic>
        <p:sp>
          <p:nvSpPr>
            <p:cNvPr id="216" name="TextBox 215"/>
            <p:cNvSpPr txBox="1"/>
            <p:nvPr/>
          </p:nvSpPr>
          <p:spPr>
            <a:xfrm>
              <a:off x="2840796" y="4894218"/>
              <a:ext cx="1923796" cy="184666"/>
            </a:xfrm>
            <a:prstGeom prst="rect">
              <a:avLst/>
            </a:prstGeom>
            <a:grpFill/>
          </p:spPr>
          <p:txBody>
            <a:bodyPr wrap="none" lIns="0" tIns="0" rIns="0" bIns="0" rtlCol="0">
              <a:spAutoFit/>
            </a:bodyPr>
            <a:lstStyle/>
            <a:p>
              <a:pPr defTabSz="932563"/>
              <a:r>
                <a:rPr lang="en-US" sz="1200" spc="-71" dirty="0">
                  <a:solidFill>
                    <a:srgbClr val="EFEFEF"/>
                  </a:solidFill>
                  <a:latin typeface="Segoe UI Light"/>
                </a:rPr>
                <a:t>R2 w/ Service Provider Foundation</a:t>
              </a:r>
            </a:p>
          </p:txBody>
        </p:sp>
      </p:grpSp>
      <p:sp>
        <p:nvSpPr>
          <p:cNvPr id="99" name="WAP - Future"/>
          <p:cNvSpPr/>
          <p:nvPr/>
        </p:nvSpPr>
        <p:spPr bwMode="auto">
          <a:xfrm>
            <a:off x="10362254" y="3811818"/>
            <a:ext cx="1551562" cy="839468"/>
          </a:xfrm>
          <a:prstGeom prst="cloud">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1" tIns="46629" rIns="46629" bIns="93261" numCol="1" spcCol="0" rtlCol="0" fromWordArt="0" anchor="b" anchorCtr="0" forceAA="0" compatLnSpc="1">
            <a:prstTxWarp prst="textNoShape">
              <a:avLst/>
            </a:prstTxWarp>
            <a:noAutofit/>
          </a:bodyPr>
          <a:lstStyle/>
          <a:p>
            <a:pPr algn="ctr" defTabSz="932255" fontAlgn="base">
              <a:spcBef>
                <a:spcPct val="0"/>
              </a:spcBef>
              <a:spcAft>
                <a:spcPct val="0"/>
              </a:spcAft>
            </a:pPr>
            <a:r>
              <a:rPr lang="en-US" sz="1400" spc="-52" dirty="0">
                <a:solidFill>
                  <a:srgbClr val="292929"/>
                </a:solidFill>
                <a:latin typeface="Segoe UI Light"/>
                <a:ea typeface="Segoe UI" pitchFamily="34" charset="0"/>
                <a:cs typeface="Segoe UI" pitchFamily="34" charset="0"/>
              </a:rPr>
              <a:t>Future Services</a:t>
            </a:r>
          </a:p>
        </p:txBody>
      </p:sp>
      <p:grpSp>
        <p:nvGrpSpPr>
          <p:cNvPr id="196" name="WAP - Service Bus"/>
          <p:cNvGrpSpPr/>
          <p:nvPr/>
        </p:nvGrpSpPr>
        <p:grpSpPr>
          <a:xfrm>
            <a:off x="9520110" y="3801765"/>
            <a:ext cx="638240" cy="937519"/>
            <a:chOff x="3815516" y="3462617"/>
            <a:chExt cx="525898" cy="1066800"/>
          </a:xfrm>
          <a:solidFill>
            <a:srgbClr val="8AC640"/>
          </a:solidFill>
          <a:effectLst/>
        </p:grpSpPr>
        <p:sp>
          <p:nvSpPr>
            <p:cNvPr id="234" name="Rectangle 233"/>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235" name="TextBox 234"/>
            <p:cNvSpPr txBox="1"/>
            <p:nvPr/>
          </p:nvSpPr>
          <p:spPr>
            <a:xfrm rot="5400000">
              <a:off x="3862788" y="3761117"/>
              <a:ext cx="420262" cy="479475"/>
            </a:xfrm>
            <a:prstGeom prst="rect">
              <a:avLst/>
            </a:prstGeom>
            <a:no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Service </a:t>
              </a:r>
            </a:p>
            <a:p>
              <a:pPr algn="ctr" defTabSz="932563">
                <a:lnSpc>
                  <a:spcPct val="90000"/>
                </a:lnSpc>
                <a:spcBef>
                  <a:spcPct val="20000"/>
                </a:spcBef>
                <a:buSzPct val="80000"/>
              </a:pPr>
              <a:r>
                <a:rPr lang="en-US" sz="1200" dirty="0">
                  <a:solidFill>
                    <a:srgbClr val="FFFFFF"/>
                  </a:solidFill>
                </a:rPr>
                <a:t>Bus</a:t>
              </a:r>
            </a:p>
          </p:txBody>
        </p:sp>
      </p:grpSp>
      <p:grpSp>
        <p:nvGrpSpPr>
          <p:cNvPr id="115" name="WAP - SQL"/>
          <p:cNvGrpSpPr/>
          <p:nvPr/>
        </p:nvGrpSpPr>
        <p:grpSpPr>
          <a:xfrm>
            <a:off x="8822464" y="3801765"/>
            <a:ext cx="638240" cy="942454"/>
            <a:chOff x="3815517" y="3462618"/>
            <a:chExt cx="525898" cy="1072416"/>
          </a:xfrm>
          <a:solidFill>
            <a:srgbClr val="8AC640"/>
          </a:solidFill>
          <a:effectLst/>
        </p:grpSpPr>
        <p:sp>
          <p:nvSpPr>
            <p:cNvPr id="116" name="Rectangle 115"/>
            <p:cNvSpPr/>
            <p:nvPr/>
          </p:nvSpPr>
          <p:spPr bwMode="auto">
            <a:xfrm rot="5400000">
              <a:off x="3542258" y="3735877"/>
              <a:ext cx="1072416"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117" name="TextBox 116"/>
            <p:cNvSpPr txBox="1"/>
            <p:nvPr/>
          </p:nvSpPr>
          <p:spPr>
            <a:xfrm rot="5400000">
              <a:off x="3978358" y="3761116"/>
              <a:ext cx="189117" cy="479475"/>
            </a:xfrm>
            <a:prstGeom prst="rect">
              <a:avLst/>
            </a:prstGeom>
            <a:no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SQL</a:t>
              </a:r>
            </a:p>
          </p:txBody>
        </p:sp>
      </p:grpSp>
      <p:grpSp>
        <p:nvGrpSpPr>
          <p:cNvPr id="63" name="WAP - VMs"/>
          <p:cNvGrpSpPr/>
          <p:nvPr/>
        </p:nvGrpSpPr>
        <p:grpSpPr>
          <a:xfrm>
            <a:off x="8116256" y="3801765"/>
            <a:ext cx="638240" cy="942454"/>
            <a:chOff x="3815517" y="3462618"/>
            <a:chExt cx="525898" cy="1072416"/>
          </a:xfrm>
          <a:solidFill>
            <a:srgbClr val="8AC640"/>
          </a:solidFill>
          <a:effectLst/>
        </p:grpSpPr>
        <p:sp>
          <p:nvSpPr>
            <p:cNvPr id="64" name="Rectangle 63"/>
            <p:cNvSpPr/>
            <p:nvPr/>
          </p:nvSpPr>
          <p:spPr bwMode="auto">
            <a:xfrm rot="5400000">
              <a:off x="3542258" y="3735877"/>
              <a:ext cx="1072416"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65" name="TextBox 64"/>
            <p:cNvSpPr txBox="1"/>
            <p:nvPr/>
          </p:nvSpPr>
          <p:spPr>
            <a:xfrm rot="5400000">
              <a:off x="3978358" y="3761116"/>
              <a:ext cx="189117" cy="479475"/>
            </a:xfrm>
            <a:prstGeom prst="rect">
              <a:avLst/>
            </a:prstGeom>
            <a:no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VMs</a:t>
              </a:r>
            </a:p>
          </p:txBody>
        </p:sp>
      </p:grpSp>
      <p:grpSp>
        <p:nvGrpSpPr>
          <p:cNvPr id="60" name="WAP - Web Sites"/>
          <p:cNvGrpSpPr/>
          <p:nvPr/>
        </p:nvGrpSpPr>
        <p:grpSpPr>
          <a:xfrm>
            <a:off x="7422147" y="3801768"/>
            <a:ext cx="638240" cy="937518"/>
            <a:chOff x="3815516" y="3462617"/>
            <a:chExt cx="525898" cy="1066800"/>
          </a:xfrm>
          <a:solidFill>
            <a:srgbClr val="8AC640"/>
          </a:solidFill>
          <a:effectLst/>
        </p:grpSpPr>
        <p:sp>
          <p:nvSpPr>
            <p:cNvPr id="61" name="Rectangle 60"/>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62" name="TextBox 61"/>
            <p:cNvSpPr txBox="1"/>
            <p:nvPr/>
          </p:nvSpPr>
          <p:spPr>
            <a:xfrm rot="5400000">
              <a:off x="3862788" y="3761116"/>
              <a:ext cx="420262" cy="479475"/>
            </a:xfrm>
            <a:prstGeom prst="rect">
              <a:avLst/>
            </a:prstGeom>
            <a:no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Web</a:t>
              </a:r>
            </a:p>
            <a:p>
              <a:pPr algn="ctr" defTabSz="932563">
                <a:lnSpc>
                  <a:spcPct val="90000"/>
                </a:lnSpc>
                <a:spcBef>
                  <a:spcPct val="20000"/>
                </a:spcBef>
                <a:buSzPct val="80000"/>
              </a:pPr>
              <a:r>
                <a:rPr lang="en-US" sz="1200" dirty="0">
                  <a:solidFill>
                    <a:srgbClr val="FFFFFF"/>
                  </a:solidFill>
                </a:rPr>
                <a:t>Sites</a:t>
              </a:r>
            </a:p>
          </p:txBody>
        </p:sp>
      </p:grpSp>
      <p:sp>
        <p:nvSpPr>
          <p:cNvPr id="97" name="WAP - RDFE"/>
          <p:cNvSpPr/>
          <p:nvPr/>
        </p:nvSpPr>
        <p:spPr bwMode="auto">
          <a:xfrm>
            <a:off x="7430264" y="3310162"/>
            <a:ext cx="4651665" cy="440283"/>
          </a:xfrm>
          <a:prstGeom prst="rect">
            <a:avLst/>
          </a:prstGeom>
          <a:solidFill>
            <a:schemeClr val="bg1">
              <a:lumMod val="25000"/>
            </a:schemeClr>
          </a:solidFill>
          <a:ln w="9525" cap="flat" cmpd="sng" algn="ctr">
            <a:noFill/>
            <a:prstDash val="solid"/>
            <a:headEnd type="none" w="med" len="med"/>
            <a:tailEnd type="none" w="med" len="med"/>
          </a:ln>
          <a:effectLst/>
        </p:spPr>
        <p:txBody>
          <a:bodyPr vert="horz" wrap="square" lIns="93252" tIns="46625" rIns="93252" bIns="46625" numCol="1" rtlCol="0" anchor="ctr" anchorCtr="0" compatLnSpc="1">
            <a:prstTxWarp prst="textNoShape">
              <a:avLst/>
            </a:prstTxWarp>
          </a:bodyPr>
          <a:lstStyle/>
          <a:p>
            <a:pPr algn="ctr" defTabSz="932255" fontAlgn="base">
              <a:spcBef>
                <a:spcPct val="0"/>
              </a:spcBef>
              <a:spcAft>
                <a:spcPct val="0"/>
              </a:spcAft>
              <a:defRPr/>
            </a:pPr>
            <a:r>
              <a:rPr lang="en-US" sz="1600" kern="0" dirty="0">
                <a:gradFill>
                  <a:gsLst>
                    <a:gs pos="0">
                      <a:srgbClr val="FFFFFF"/>
                    </a:gs>
                    <a:gs pos="100000">
                      <a:srgbClr val="FFFFFF"/>
                    </a:gs>
                  </a:gsLst>
                  <a:lin ang="5400000" scaled="0"/>
                </a:gradFill>
                <a:latin typeface="Segoe UI Light"/>
              </a:rPr>
              <a:t>Service Management API</a:t>
            </a:r>
          </a:p>
        </p:txBody>
      </p:sp>
      <p:sp>
        <p:nvSpPr>
          <p:cNvPr id="185" name="WAP - Portal Frame"/>
          <p:cNvSpPr/>
          <p:nvPr/>
        </p:nvSpPr>
        <p:spPr bwMode="auto">
          <a:xfrm>
            <a:off x="7434156" y="1488401"/>
            <a:ext cx="4644218" cy="1779366"/>
          </a:xfrm>
          <a:prstGeom prst="rect">
            <a:avLst/>
          </a:prstGeom>
          <a:solidFill>
            <a:schemeClr val="bg1">
              <a:lumMod val="25000"/>
            </a:schemeClr>
          </a:solidFill>
          <a:ln w="9525" cap="flat" cmpd="sng" algn="ctr">
            <a:noFill/>
            <a:prstDash val="solid"/>
            <a:headEnd type="none" w="med" len="med"/>
            <a:tailEnd type="none" w="med" len="med"/>
          </a:ln>
          <a:effectLst/>
        </p:spPr>
        <p:txBody>
          <a:bodyPr vert="horz" wrap="square" lIns="93257" tIns="46627" rIns="93257" bIns="46627"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grpSp>
        <p:nvGrpSpPr>
          <p:cNvPr id="5" name="WAP - Admin"/>
          <p:cNvGrpSpPr/>
          <p:nvPr/>
        </p:nvGrpSpPr>
        <p:grpSpPr>
          <a:xfrm>
            <a:off x="7515373" y="1600459"/>
            <a:ext cx="1845563" cy="1571677"/>
            <a:chOff x="7367635" y="1569220"/>
            <a:chExt cx="1809283" cy="1541000"/>
          </a:xfrm>
        </p:grpSpPr>
        <p:grpSp>
          <p:nvGrpSpPr>
            <p:cNvPr id="4" name="WAP - Admin Frame"/>
            <p:cNvGrpSpPr/>
            <p:nvPr/>
          </p:nvGrpSpPr>
          <p:grpSpPr>
            <a:xfrm>
              <a:off x="7367635" y="1569220"/>
              <a:ext cx="1809283" cy="1256912"/>
              <a:chOff x="769091" y="1637316"/>
              <a:chExt cx="1809283" cy="1256912"/>
            </a:xfrm>
          </p:grpSpPr>
          <p:sp>
            <p:nvSpPr>
              <p:cNvPr id="186" name="Rectangle 185"/>
              <p:cNvSpPr/>
              <p:nvPr/>
            </p:nvSpPr>
            <p:spPr bwMode="auto">
              <a:xfrm>
                <a:off x="1566364" y="1638844"/>
                <a:ext cx="1012010" cy="1255384"/>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latin typeface="Segoe UI Light"/>
                </a:endParaRPr>
              </a:p>
            </p:txBody>
          </p:sp>
          <p:sp>
            <p:nvSpPr>
              <p:cNvPr id="187" name="Rectangle 186"/>
              <p:cNvSpPr/>
              <p:nvPr/>
            </p:nvSpPr>
            <p:spPr bwMode="auto">
              <a:xfrm>
                <a:off x="769091" y="1637316"/>
                <a:ext cx="805727" cy="1256911"/>
              </a:xfrm>
              <a:prstGeom prst="rect">
                <a:avLst/>
              </a:prstGeom>
              <a:solidFill>
                <a:srgbClr val="D98805"/>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latin typeface="Segoe UI Light"/>
                </a:endParaRPr>
              </a:p>
            </p:txBody>
          </p:sp>
          <p:sp>
            <p:nvSpPr>
              <p:cNvPr id="189" name="TextBox 188"/>
              <p:cNvSpPr txBox="1"/>
              <p:nvPr/>
            </p:nvSpPr>
            <p:spPr>
              <a:xfrm>
                <a:off x="858037" y="1722958"/>
                <a:ext cx="413575" cy="897169"/>
              </a:xfrm>
              <a:prstGeom prst="rect">
                <a:avLst/>
              </a:prstGeom>
              <a:noFill/>
            </p:spPr>
            <p:txBody>
              <a:bodyPr wrap="none" lIns="0" tIns="0" rIns="0" bIns="0" rtlCol="0">
                <a:spAutoFit/>
              </a:bodyPr>
              <a:lstStyle/>
              <a:p>
                <a:pPr defTabSz="932561">
                  <a:lnSpc>
                    <a:spcPct val="90000"/>
                  </a:lnSpc>
                  <a:spcBef>
                    <a:spcPct val="20000"/>
                  </a:spcBef>
                  <a:buSzPct val="80000"/>
                  <a:defRPr/>
                </a:pPr>
                <a:r>
                  <a:rPr lang="en-US" sz="1100" kern="0" dirty="0">
                    <a:solidFill>
                      <a:srgbClr val="EFEFEF">
                        <a:lumMod val="10000"/>
                      </a:srgbClr>
                    </a:solidFill>
                    <a:latin typeface="Segoe UI Light"/>
                  </a:rPr>
                  <a:t>Service</a:t>
                </a:r>
              </a:p>
              <a:p>
                <a:pPr defTabSz="932561">
                  <a:lnSpc>
                    <a:spcPct val="90000"/>
                  </a:lnSpc>
                  <a:spcBef>
                    <a:spcPct val="20000"/>
                  </a:spcBef>
                  <a:buSzPct val="80000"/>
                  <a:defRPr/>
                </a:pPr>
                <a:r>
                  <a:rPr lang="en-US" sz="1100" kern="0" dirty="0">
                    <a:solidFill>
                      <a:srgbClr val="EFEFEF">
                        <a:lumMod val="10000"/>
                      </a:srgbClr>
                    </a:solidFill>
                    <a:latin typeface="Segoe UI Light"/>
                  </a:rPr>
                  <a:t>Plans</a:t>
                </a:r>
              </a:p>
              <a:p>
                <a:pPr defTabSz="932561">
                  <a:lnSpc>
                    <a:spcPct val="90000"/>
                  </a:lnSpc>
                  <a:spcBef>
                    <a:spcPct val="20000"/>
                  </a:spcBef>
                  <a:buSzPct val="80000"/>
                  <a:defRPr/>
                </a:pPr>
                <a:r>
                  <a:rPr lang="en-US" sz="1100" kern="0" dirty="0">
                    <a:solidFill>
                      <a:srgbClr val="EFEFEF">
                        <a:lumMod val="10000"/>
                      </a:srgbClr>
                    </a:solidFill>
                    <a:latin typeface="Segoe UI Light"/>
                  </a:rPr>
                  <a:t>Users</a:t>
                </a:r>
              </a:p>
              <a:p>
                <a:pPr defTabSz="932561">
                  <a:lnSpc>
                    <a:spcPct val="90000"/>
                  </a:lnSpc>
                  <a:spcBef>
                    <a:spcPct val="20000"/>
                  </a:spcBef>
                  <a:buSzPct val="80000"/>
                  <a:defRPr/>
                </a:pPr>
                <a:endParaRPr lang="en-US" sz="1100" kern="0" dirty="0">
                  <a:solidFill>
                    <a:srgbClr val="EFEFEF">
                      <a:lumMod val="10000"/>
                    </a:srgbClr>
                  </a:solidFill>
                  <a:latin typeface="Segoe UI Light"/>
                </a:endParaRPr>
              </a:p>
              <a:p>
                <a:pPr defTabSz="932561">
                  <a:lnSpc>
                    <a:spcPct val="90000"/>
                  </a:lnSpc>
                  <a:spcBef>
                    <a:spcPct val="20000"/>
                  </a:spcBef>
                  <a:buSzPct val="80000"/>
                  <a:defRPr/>
                </a:pPr>
                <a:endParaRPr lang="en-US" sz="1100" kern="0" dirty="0">
                  <a:solidFill>
                    <a:srgbClr val="EFEFEF">
                      <a:lumMod val="10000"/>
                    </a:srgbClr>
                  </a:solidFill>
                  <a:latin typeface="Segoe UI Light"/>
                </a:endParaRPr>
              </a:p>
            </p:txBody>
          </p:sp>
          <p:sp>
            <p:nvSpPr>
              <p:cNvPr id="190" name="TextBox 189"/>
              <p:cNvSpPr txBox="1"/>
              <p:nvPr/>
            </p:nvSpPr>
            <p:spPr>
              <a:xfrm>
                <a:off x="775299" y="1846226"/>
                <a:ext cx="65" cy="152349"/>
              </a:xfrm>
              <a:prstGeom prst="rect">
                <a:avLst/>
              </a:prstGeom>
              <a:noFill/>
            </p:spPr>
            <p:txBody>
              <a:bodyPr wrap="none" lIns="0" tIns="0" rIns="0" bIns="0" rtlCol="0">
                <a:spAutoFit/>
              </a:bodyPr>
              <a:lstStyle/>
              <a:p>
                <a:pPr defTabSz="932561">
                  <a:lnSpc>
                    <a:spcPct val="90000"/>
                  </a:lnSpc>
                  <a:spcBef>
                    <a:spcPct val="20000"/>
                  </a:spcBef>
                  <a:buSzPct val="80000"/>
                  <a:defRPr/>
                </a:pPr>
                <a:endParaRPr lang="en-US" sz="1100" kern="0" dirty="0">
                  <a:solidFill>
                    <a:srgbClr val="FFFFFF">
                      <a:lumMod val="50000"/>
                    </a:srgbClr>
                  </a:solidFill>
                  <a:latin typeface="Segoe UI Light"/>
                </a:endParaRPr>
              </a:p>
            </p:txBody>
          </p:sp>
          <p:sp>
            <p:nvSpPr>
              <p:cNvPr id="192" name="TextBox 191"/>
              <p:cNvSpPr txBox="1"/>
              <p:nvPr/>
            </p:nvSpPr>
            <p:spPr>
              <a:xfrm>
                <a:off x="780405" y="2043832"/>
                <a:ext cx="65" cy="152349"/>
              </a:xfrm>
              <a:prstGeom prst="rect">
                <a:avLst/>
              </a:prstGeom>
              <a:noFill/>
            </p:spPr>
            <p:txBody>
              <a:bodyPr wrap="none" lIns="0" tIns="0" rIns="0" bIns="0" rtlCol="0">
                <a:spAutoFit/>
              </a:bodyPr>
              <a:lstStyle/>
              <a:p>
                <a:pPr defTabSz="932561">
                  <a:lnSpc>
                    <a:spcPct val="90000"/>
                  </a:lnSpc>
                  <a:spcBef>
                    <a:spcPct val="20000"/>
                  </a:spcBef>
                  <a:buSzPct val="80000"/>
                  <a:defRPr/>
                </a:pPr>
                <a:endParaRPr lang="en-US" sz="1100" kern="0" dirty="0">
                  <a:solidFill>
                    <a:srgbClr val="FFFFFF">
                      <a:lumMod val="50000"/>
                    </a:srgbClr>
                  </a:solidFill>
                  <a:latin typeface="Segoe UI Light"/>
                </a:endParaRPr>
              </a:p>
            </p:txBody>
          </p:sp>
          <p:sp>
            <p:nvSpPr>
              <p:cNvPr id="195" name="TextBox 194"/>
              <p:cNvSpPr txBox="1"/>
              <p:nvPr/>
            </p:nvSpPr>
            <p:spPr>
              <a:xfrm>
                <a:off x="1626321" y="1982865"/>
                <a:ext cx="891508" cy="443198"/>
              </a:xfrm>
              <a:prstGeom prst="rect">
                <a:avLst/>
              </a:prstGeom>
              <a:noFill/>
            </p:spPr>
            <p:txBody>
              <a:bodyPr wrap="square" lIns="0" tIns="0" rIns="0" bIns="0" rtlCol="0">
                <a:spAutoFit/>
              </a:bodyPr>
              <a:lstStyle/>
              <a:p>
                <a:pPr algn="ctr" defTabSz="932563">
                  <a:lnSpc>
                    <a:spcPct val="90000"/>
                  </a:lnSpc>
                  <a:spcBef>
                    <a:spcPct val="20000"/>
                  </a:spcBef>
                  <a:buSzPct val="80000"/>
                  <a:defRPr/>
                </a:pPr>
                <a:r>
                  <a:rPr lang="en-US" sz="1600" kern="0" dirty="0">
                    <a:solidFill>
                      <a:srgbClr val="FFFFFF">
                        <a:lumMod val="50000"/>
                      </a:srgbClr>
                    </a:solidFill>
                    <a:latin typeface="Segoe UI Light"/>
                  </a:rPr>
                  <a:t>Provider Portal</a:t>
                </a:r>
              </a:p>
            </p:txBody>
          </p:sp>
        </p:grpSp>
        <p:sp>
          <p:nvSpPr>
            <p:cNvPr id="135" name="WAP - Admin Cmd Bar"/>
            <p:cNvSpPr/>
            <p:nvPr/>
          </p:nvSpPr>
          <p:spPr bwMode="auto">
            <a:xfrm>
              <a:off x="7367635" y="2796186"/>
              <a:ext cx="1809283" cy="314034"/>
            </a:xfrm>
            <a:prstGeom prst="rect">
              <a:avLst/>
            </a:prstGeom>
            <a:solidFill>
              <a:schemeClr val="bg1">
                <a:lumMod val="50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pic>
          <p:nvPicPr>
            <p:cNvPr id="136" name="WAP - Admin (+) &quot;New&quot;" descr="http://sharepoint/sites/AzureUX/Shared%20Documents/Design%20Team/Iconography/Production/White/icon-add-32-w-idl.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7408604" y="2864370"/>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WAP - Tenant"/>
          <p:cNvGrpSpPr/>
          <p:nvPr/>
        </p:nvGrpSpPr>
        <p:grpSpPr>
          <a:xfrm>
            <a:off x="9430027" y="1600461"/>
            <a:ext cx="2575741" cy="1574508"/>
            <a:chOff x="9244651" y="1569222"/>
            <a:chExt cx="2525107" cy="1543775"/>
          </a:xfrm>
        </p:grpSpPr>
        <p:grpSp>
          <p:nvGrpSpPr>
            <p:cNvPr id="2" name="WAP - Tenant Frame"/>
            <p:cNvGrpSpPr/>
            <p:nvPr/>
          </p:nvGrpSpPr>
          <p:grpSpPr>
            <a:xfrm>
              <a:off x="9244651" y="1569222"/>
              <a:ext cx="2525107" cy="1237466"/>
              <a:chOff x="2642049" y="1623481"/>
              <a:chExt cx="2525107" cy="1238831"/>
            </a:xfrm>
          </p:grpSpPr>
          <p:sp>
            <p:nvSpPr>
              <p:cNvPr id="197" name="Rectangle 196"/>
              <p:cNvSpPr/>
              <p:nvPr/>
            </p:nvSpPr>
            <p:spPr bwMode="auto">
              <a:xfrm>
                <a:off x="3433049" y="1623482"/>
                <a:ext cx="1734107" cy="1238830"/>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latin typeface="Segoe UI Light"/>
                </a:endParaRPr>
              </a:p>
            </p:txBody>
          </p:sp>
          <p:sp>
            <p:nvSpPr>
              <p:cNvPr id="198" name="Rectangle 197"/>
              <p:cNvSpPr/>
              <p:nvPr/>
            </p:nvSpPr>
            <p:spPr bwMode="auto">
              <a:xfrm>
                <a:off x="2642049" y="1623481"/>
                <a:ext cx="813646" cy="1229977"/>
              </a:xfrm>
              <a:prstGeom prst="rect">
                <a:avLst/>
              </a:prstGeom>
              <a:solidFill>
                <a:srgbClr val="2AABE5"/>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latin typeface="Segoe UI Light"/>
                </a:endParaRPr>
              </a:p>
            </p:txBody>
          </p:sp>
          <p:sp>
            <p:nvSpPr>
              <p:cNvPr id="148" name="TextBox 147"/>
              <p:cNvSpPr txBox="1"/>
              <p:nvPr/>
            </p:nvSpPr>
            <p:spPr>
              <a:xfrm>
                <a:off x="3759952" y="1897136"/>
                <a:ext cx="1168327" cy="664797"/>
              </a:xfrm>
              <a:prstGeom prst="rect">
                <a:avLst/>
              </a:prstGeom>
              <a:noFill/>
            </p:spPr>
            <p:txBody>
              <a:bodyPr wrap="square" lIns="0" tIns="0" rIns="0" bIns="0" rtlCol="0">
                <a:spAutoFit/>
              </a:bodyPr>
              <a:lstStyle/>
              <a:p>
                <a:pPr algn="ctr" defTabSz="932563">
                  <a:lnSpc>
                    <a:spcPct val="90000"/>
                  </a:lnSpc>
                  <a:spcBef>
                    <a:spcPct val="20000"/>
                  </a:spcBef>
                  <a:buSzPct val="80000"/>
                  <a:defRPr/>
                </a:pPr>
                <a:r>
                  <a:rPr lang="en-US" sz="1600" kern="0" dirty="0">
                    <a:solidFill>
                      <a:srgbClr val="FFFFFF">
                        <a:lumMod val="50000"/>
                      </a:srgbClr>
                    </a:solidFill>
                    <a:latin typeface="Segoe UI Light"/>
                  </a:rPr>
                  <a:t>Consumer Self-Service</a:t>
                </a:r>
                <a:br>
                  <a:rPr lang="en-US" sz="1600" kern="0" dirty="0">
                    <a:solidFill>
                      <a:srgbClr val="FFFFFF">
                        <a:lumMod val="50000"/>
                      </a:srgbClr>
                    </a:solidFill>
                    <a:latin typeface="Segoe UI Light"/>
                  </a:rPr>
                </a:br>
                <a:r>
                  <a:rPr lang="en-US" sz="1600" kern="0" dirty="0">
                    <a:solidFill>
                      <a:srgbClr val="FFFFFF">
                        <a:lumMod val="50000"/>
                      </a:srgbClr>
                    </a:solidFill>
                    <a:latin typeface="Segoe UI Light"/>
                  </a:rPr>
                  <a:t>Portal</a:t>
                </a:r>
              </a:p>
            </p:txBody>
          </p:sp>
        </p:grpSp>
        <p:sp>
          <p:nvSpPr>
            <p:cNvPr id="245" name="WAP - Tenant left nav items"/>
            <p:cNvSpPr txBox="1"/>
            <p:nvPr/>
          </p:nvSpPr>
          <p:spPr>
            <a:xfrm>
              <a:off x="9322624" y="1660805"/>
              <a:ext cx="580287" cy="897169"/>
            </a:xfrm>
            <a:prstGeom prst="rect">
              <a:avLst/>
            </a:prstGeom>
            <a:noFill/>
          </p:spPr>
          <p:txBody>
            <a:bodyPr wrap="none" lIns="0" tIns="0" rIns="0" bIns="0" rtlCol="0">
              <a:spAutoFit/>
            </a:bodyPr>
            <a:lstStyle/>
            <a:p>
              <a:pPr defTabSz="932561">
                <a:lnSpc>
                  <a:spcPct val="90000"/>
                </a:lnSpc>
                <a:spcBef>
                  <a:spcPct val="20000"/>
                </a:spcBef>
                <a:buSzPct val="80000"/>
                <a:defRPr/>
              </a:pPr>
              <a:r>
                <a:rPr lang="en-US" sz="1100" kern="0" dirty="0">
                  <a:solidFill>
                    <a:srgbClr val="EFEFEF"/>
                  </a:solidFill>
                  <a:latin typeface="Segoe UI Light"/>
                </a:rPr>
                <a:t>Web Sites</a:t>
              </a:r>
            </a:p>
            <a:p>
              <a:pPr defTabSz="932561">
                <a:lnSpc>
                  <a:spcPct val="90000"/>
                </a:lnSpc>
                <a:spcBef>
                  <a:spcPct val="20000"/>
                </a:spcBef>
                <a:buSzPct val="80000"/>
                <a:defRPr/>
              </a:pPr>
              <a:r>
                <a:rPr lang="en-US" sz="1100" kern="0" dirty="0">
                  <a:solidFill>
                    <a:srgbClr val="EFEFEF"/>
                  </a:solidFill>
                  <a:latin typeface="Segoe UI Light"/>
                </a:rPr>
                <a:t>Apps</a:t>
              </a:r>
            </a:p>
            <a:p>
              <a:pPr defTabSz="932561">
                <a:lnSpc>
                  <a:spcPct val="90000"/>
                </a:lnSpc>
                <a:spcBef>
                  <a:spcPct val="20000"/>
                </a:spcBef>
                <a:buSzPct val="80000"/>
                <a:defRPr/>
              </a:pPr>
              <a:r>
                <a:rPr lang="en-US" sz="1100" kern="0" dirty="0">
                  <a:solidFill>
                    <a:srgbClr val="EFEFEF"/>
                  </a:solidFill>
                  <a:latin typeface="Segoe UI Light"/>
                </a:rPr>
                <a:t>Database</a:t>
              </a:r>
            </a:p>
            <a:p>
              <a:pPr defTabSz="932561">
                <a:lnSpc>
                  <a:spcPct val="90000"/>
                </a:lnSpc>
                <a:spcBef>
                  <a:spcPct val="20000"/>
                </a:spcBef>
                <a:buSzPct val="80000"/>
                <a:defRPr/>
              </a:pPr>
              <a:r>
                <a:rPr lang="en-US" sz="1100" kern="0" dirty="0">
                  <a:solidFill>
                    <a:srgbClr val="EFEFEF"/>
                  </a:solidFill>
                  <a:latin typeface="Segoe UI Light"/>
                </a:rPr>
                <a:t>VMs</a:t>
              </a:r>
            </a:p>
            <a:p>
              <a:pPr defTabSz="932561">
                <a:lnSpc>
                  <a:spcPct val="90000"/>
                </a:lnSpc>
                <a:spcBef>
                  <a:spcPct val="20000"/>
                </a:spcBef>
                <a:buSzPct val="80000"/>
                <a:defRPr/>
              </a:pPr>
              <a:endParaRPr lang="en-US" sz="1100" kern="0" dirty="0">
                <a:solidFill>
                  <a:srgbClr val="EFEFEF"/>
                </a:solidFill>
                <a:latin typeface="Segoe UI Light"/>
              </a:endParaRPr>
            </a:p>
          </p:txBody>
        </p:sp>
        <p:sp>
          <p:nvSpPr>
            <p:cNvPr id="248" name="WAP - Tenant Cmd Bar"/>
            <p:cNvSpPr/>
            <p:nvPr/>
          </p:nvSpPr>
          <p:spPr bwMode="auto">
            <a:xfrm>
              <a:off x="9245535" y="2798963"/>
              <a:ext cx="2524223" cy="314034"/>
            </a:xfrm>
            <a:prstGeom prst="rect">
              <a:avLst/>
            </a:prstGeom>
            <a:solidFill>
              <a:schemeClr val="bg1">
                <a:lumMod val="50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pic>
          <p:nvPicPr>
            <p:cNvPr id="217" name="WAP - Tenant (+) &quot;New&quot;" descr="http://sharepoint/sites/AzureUX/Shared%20Documents/Design%20Team/Iconography/Production/White/icon-add-32-w-idl.png"/>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9286504" y="2867147"/>
              <a:ext cx="173735" cy="1695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9" name="WAP - Service Provider Cloud"/>
          <p:cNvGrpSpPr/>
          <p:nvPr/>
        </p:nvGrpSpPr>
        <p:grpSpPr>
          <a:xfrm>
            <a:off x="9765159" y="809136"/>
            <a:ext cx="1060269" cy="629852"/>
            <a:chOff x="1682418" y="861439"/>
            <a:chExt cx="1039426" cy="617558"/>
          </a:xfrm>
          <a:effectLst/>
        </p:grpSpPr>
        <p:pic>
          <p:nvPicPr>
            <p:cNvPr id="66" name="Picture 2" descr="C:\Users\chrisw\Desktop\Cloud Services 3.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1883074" y="861439"/>
              <a:ext cx="638114" cy="429871"/>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682418" y="1354347"/>
              <a:ext cx="1039426" cy="124650"/>
            </a:xfrm>
            <a:prstGeom prst="rect">
              <a:avLst/>
            </a:prstGeom>
            <a:noFill/>
          </p:spPr>
          <p:txBody>
            <a:bodyPr wrap="square" lIns="0" tIns="0" rIns="0" bIns="0" rtlCol="0">
              <a:spAutoFit/>
            </a:bodyPr>
            <a:lstStyle/>
            <a:p>
              <a:pPr algn="ctr" defTabSz="932563">
                <a:lnSpc>
                  <a:spcPct val="90000"/>
                </a:lnSpc>
                <a:spcBef>
                  <a:spcPct val="20000"/>
                </a:spcBef>
                <a:buSzPct val="80000"/>
              </a:pPr>
              <a:r>
                <a:rPr lang="en-US" sz="900" dirty="0">
                  <a:solidFill>
                    <a:srgbClr val="FFFFFF"/>
                  </a:solidFill>
                </a:rPr>
                <a:t>Service Provider</a:t>
              </a:r>
            </a:p>
          </p:txBody>
        </p:sp>
      </p:grpSp>
      <p:grpSp>
        <p:nvGrpSpPr>
          <p:cNvPr id="88" name="WAP - Customer Cloud"/>
          <p:cNvGrpSpPr/>
          <p:nvPr/>
        </p:nvGrpSpPr>
        <p:grpSpPr>
          <a:xfrm>
            <a:off x="8659807" y="734606"/>
            <a:ext cx="794609" cy="744775"/>
            <a:chOff x="799952" y="788362"/>
            <a:chExt cx="778989" cy="730238"/>
          </a:xfrm>
          <a:effectLst/>
        </p:grpSpPr>
        <p:pic>
          <p:nvPicPr>
            <p:cNvPr id="67" name="Picture 4" descr="\\MAGNUM\Projects\Microsoft\Cloud Power FY12\Design\ICONS_PNG\Private_Cloud.png"/>
            <p:cNvPicPr>
              <a:picLocks noChangeAspect="1" noChangeArrowheads="1"/>
            </p:cNvPicPr>
            <p:nvPr/>
          </p:nvPicPr>
          <p:blipFill>
            <a:blip r:embed="rId9" cstate="print">
              <a:lum bright="100000"/>
            </a:blip>
            <a:srcRect/>
            <a:stretch>
              <a:fillRect/>
            </a:stretch>
          </p:blipFill>
          <p:spPr bwMode="auto">
            <a:xfrm>
              <a:off x="799952" y="788362"/>
              <a:ext cx="778989" cy="730238"/>
            </a:xfrm>
            <a:prstGeom prst="rect">
              <a:avLst/>
            </a:prstGeom>
            <a:noFill/>
          </p:spPr>
        </p:pic>
        <p:sp>
          <p:nvSpPr>
            <p:cNvPr id="86" name="TextBox 85"/>
            <p:cNvSpPr txBox="1"/>
            <p:nvPr/>
          </p:nvSpPr>
          <p:spPr>
            <a:xfrm>
              <a:off x="834829" y="1354347"/>
              <a:ext cx="657541" cy="124650"/>
            </a:xfrm>
            <a:prstGeom prst="rect">
              <a:avLst/>
            </a:prstGeom>
            <a:noFill/>
          </p:spPr>
          <p:txBody>
            <a:bodyPr wrap="square" lIns="0" tIns="0" rIns="0" bIns="0" rtlCol="0">
              <a:spAutoFit/>
            </a:bodyPr>
            <a:lstStyle/>
            <a:p>
              <a:pPr algn="ctr" defTabSz="932563">
                <a:lnSpc>
                  <a:spcPct val="90000"/>
                </a:lnSpc>
                <a:spcBef>
                  <a:spcPct val="20000"/>
                </a:spcBef>
                <a:buSzPct val="80000"/>
              </a:pPr>
              <a:r>
                <a:rPr lang="en-US" sz="900" dirty="0">
                  <a:solidFill>
                    <a:srgbClr val="FFFFFF"/>
                  </a:solidFill>
                </a:rPr>
                <a:t>Customer</a:t>
              </a:r>
            </a:p>
          </p:txBody>
        </p:sp>
      </p:grpSp>
      <p:grpSp>
        <p:nvGrpSpPr>
          <p:cNvPr id="32" name="Arrow - Self Service Moves"/>
          <p:cNvGrpSpPr/>
          <p:nvPr/>
        </p:nvGrpSpPr>
        <p:grpSpPr>
          <a:xfrm>
            <a:off x="5518019" y="1716509"/>
            <a:ext cx="1757641" cy="861357"/>
            <a:chOff x="5420765" y="1683005"/>
            <a:chExt cx="1723089" cy="844544"/>
          </a:xfrm>
        </p:grpSpPr>
        <p:sp>
          <p:nvSpPr>
            <p:cNvPr id="220" name="Left Arrow 219"/>
            <p:cNvSpPr/>
            <p:nvPr/>
          </p:nvSpPr>
          <p:spPr bwMode="auto">
            <a:xfrm rot="10800000">
              <a:off x="5420765" y="1683005"/>
              <a:ext cx="1723089" cy="844544"/>
            </a:xfrm>
            <a:prstGeom prst="lef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3"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1" name="TextBox 220"/>
            <p:cNvSpPr txBox="1"/>
            <p:nvPr/>
          </p:nvSpPr>
          <p:spPr>
            <a:xfrm>
              <a:off x="5472477" y="1926100"/>
              <a:ext cx="1460222" cy="369332"/>
            </a:xfrm>
            <a:prstGeom prst="rect">
              <a:avLst/>
            </a:prstGeom>
            <a:noFill/>
          </p:spPr>
          <p:txBody>
            <a:bodyPr wrap="square" lIns="0" tIns="0" rIns="0" bIns="0" rtlCol="0">
              <a:spAutoFit/>
            </a:bodyPr>
            <a:lstStyle/>
            <a:p>
              <a:pPr algn="ctr" defTabSz="932293" fontAlgn="base">
                <a:spcBef>
                  <a:spcPct val="0"/>
                </a:spcBef>
                <a:spcAft>
                  <a:spcPct val="0"/>
                </a:spcAft>
              </a:pPr>
              <a:r>
                <a:rPr lang="en-US" sz="1200" dirty="0">
                  <a:solidFill>
                    <a:srgbClr val="EFEFEF">
                      <a:lumMod val="10000"/>
                    </a:srgbClr>
                  </a:solidFill>
                  <a:latin typeface="Segoe UI Light"/>
                </a:rPr>
                <a:t>Self Service Portal Moves On-Premises</a:t>
              </a:r>
            </a:p>
          </p:txBody>
        </p:sp>
      </p:grpSp>
      <p:grpSp>
        <p:nvGrpSpPr>
          <p:cNvPr id="222" name="Arrow - Common Mgmt"/>
          <p:cNvGrpSpPr/>
          <p:nvPr/>
        </p:nvGrpSpPr>
        <p:grpSpPr>
          <a:xfrm>
            <a:off x="5468168" y="3084908"/>
            <a:ext cx="1836541" cy="797049"/>
            <a:chOff x="5314136" y="2785351"/>
            <a:chExt cx="1800438" cy="781492"/>
          </a:xfrm>
          <a:effectLst/>
        </p:grpSpPr>
        <p:sp>
          <p:nvSpPr>
            <p:cNvPr id="223" name="Left-Right Arrow 222"/>
            <p:cNvSpPr/>
            <p:nvPr/>
          </p:nvSpPr>
          <p:spPr bwMode="auto">
            <a:xfrm>
              <a:off x="5314136" y="2785351"/>
              <a:ext cx="1800438" cy="781492"/>
            </a:xfrm>
            <a:prstGeom prst="leftRightArrow">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3" fontAlgn="base">
                <a:spcBef>
                  <a:spcPct val="0"/>
                </a:spcBef>
                <a:spcAft>
                  <a:spcPct val="0"/>
                </a:spcAft>
              </a:pPr>
              <a:endParaRPr lang="en-US" sz="2200" dirty="0">
                <a:solidFill>
                  <a:srgbClr val="EFEFEF">
                    <a:lumMod val="10000"/>
                  </a:srgbClr>
                </a:solidFill>
              </a:endParaRPr>
            </a:p>
          </p:txBody>
        </p:sp>
        <p:sp>
          <p:nvSpPr>
            <p:cNvPr id="224" name="TextBox 223"/>
            <p:cNvSpPr txBox="1"/>
            <p:nvPr/>
          </p:nvSpPr>
          <p:spPr>
            <a:xfrm>
              <a:off x="5621275" y="3012530"/>
              <a:ext cx="1186159" cy="332399"/>
            </a:xfrm>
            <a:prstGeom prst="rect">
              <a:avLst/>
            </a:prstGeom>
            <a:noFill/>
          </p:spPr>
          <p:txBody>
            <a:bodyPr wrap="square" lIns="0" tIns="0" rIns="0" bIns="0" rtlCol="0">
              <a:spAutoFit/>
            </a:bodyPr>
            <a:lstStyle/>
            <a:p>
              <a:pPr algn="ctr" defTabSz="932563">
                <a:lnSpc>
                  <a:spcPct val="90000"/>
                </a:lnSpc>
                <a:spcBef>
                  <a:spcPct val="20000"/>
                </a:spcBef>
                <a:buSzPct val="80000"/>
              </a:pPr>
              <a:r>
                <a:rPr lang="en-US" sz="1200" dirty="0">
                  <a:solidFill>
                    <a:srgbClr val="EFEFEF">
                      <a:lumMod val="10000"/>
                    </a:srgbClr>
                  </a:solidFill>
                  <a:latin typeface="Segoe UI Light"/>
                </a:rPr>
                <a:t>Common Mgt. Experience</a:t>
              </a:r>
            </a:p>
          </p:txBody>
        </p:sp>
      </p:grpSp>
      <p:grpSp>
        <p:nvGrpSpPr>
          <p:cNvPr id="228" name="Arrow - Workload Port"/>
          <p:cNvGrpSpPr/>
          <p:nvPr/>
        </p:nvGrpSpPr>
        <p:grpSpPr>
          <a:xfrm>
            <a:off x="5464939" y="4982008"/>
            <a:ext cx="1836541" cy="797049"/>
            <a:chOff x="5260615" y="4577751"/>
            <a:chExt cx="1800438" cy="781492"/>
          </a:xfrm>
          <a:solidFill>
            <a:schemeClr val="bg1"/>
          </a:solidFill>
          <a:effectLst/>
        </p:grpSpPr>
        <p:sp>
          <p:nvSpPr>
            <p:cNvPr id="229" name="Left-Right Arrow 228"/>
            <p:cNvSpPr/>
            <p:nvPr/>
          </p:nvSpPr>
          <p:spPr bwMode="auto">
            <a:xfrm>
              <a:off x="5260615" y="4577751"/>
              <a:ext cx="1800438" cy="781492"/>
            </a:xfrm>
            <a:prstGeom prst="lef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3"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0" name="TextBox 229"/>
            <p:cNvSpPr txBox="1"/>
            <p:nvPr/>
          </p:nvSpPr>
          <p:spPr>
            <a:xfrm>
              <a:off x="5497233" y="4882385"/>
              <a:ext cx="1327201" cy="166199"/>
            </a:xfrm>
            <a:prstGeom prst="rect">
              <a:avLst/>
            </a:prstGeom>
            <a:noFill/>
          </p:spPr>
          <p:txBody>
            <a:bodyPr wrap="square" lIns="0" tIns="0" rIns="0" bIns="0" rtlCol="0">
              <a:spAutoFit/>
            </a:bodyPr>
            <a:lstStyle/>
            <a:p>
              <a:pPr defTabSz="932563">
                <a:lnSpc>
                  <a:spcPct val="90000"/>
                </a:lnSpc>
                <a:spcBef>
                  <a:spcPct val="20000"/>
                </a:spcBef>
                <a:buSzPct val="80000"/>
              </a:pPr>
              <a:r>
                <a:rPr lang="en-US" sz="1200" dirty="0">
                  <a:solidFill>
                    <a:srgbClr val="EFEFEF">
                      <a:lumMod val="10000"/>
                    </a:srgbClr>
                  </a:solidFill>
                  <a:latin typeface="Segoe UI Light"/>
                </a:rPr>
                <a:t>Workload Portability</a:t>
              </a:r>
            </a:p>
          </p:txBody>
        </p:sp>
      </p:grpSp>
      <p:grpSp>
        <p:nvGrpSpPr>
          <p:cNvPr id="33" name="Arrow - Move On-Premises"/>
          <p:cNvGrpSpPr/>
          <p:nvPr/>
        </p:nvGrpSpPr>
        <p:grpSpPr>
          <a:xfrm>
            <a:off x="5523370" y="3878271"/>
            <a:ext cx="1775185" cy="867659"/>
            <a:chOff x="5431620" y="3802570"/>
            <a:chExt cx="1740289" cy="850723"/>
          </a:xfrm>
          <a:solidFill>
            <a:schemeClr val="bg1"/>
          </a:solidFill>
        </p:grpSpPr>
        <p:sp>
          <p:nvSpPr>
            <p:cNvPr id="226" name="Left Arrow 225"/>
            <p:cNvSpPr/>
            <p:nvPr/>
          </p:nvSpPr>
          <p:spPr bwMode="auto">
            <a:xfrm rot="10800000">
              <a:off x="5431620" y="3802570"/>
              <a:ext cx="1740289" cy="850723"/>
            </a:xfrm>
            <a:prstGeom prst="lef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3"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27" name="TextBox 226"/>
            <p:cNvSpPr txBox="1"/>
            <p:nvPr/>
          </p:nvSpPr>
          <p:spPr>
            <a:xfrm>
              <a:off x="5458825" y="4084249"/>
              <a:ext cx="1574192" cy="332399"/>
            </a:xfrm>
            <a:prstGeom prst="rect">
              <a:avLst/>
            </a:prstGeom>
            <a:noFill/>
          </p:spPr>
          <p:txBody>
            <a:bodyPr wrap="square" lIns="0" tIns="0" rIns="0" bIns="0" rtlCol="0">
              <a:spAutoFit/>
            </a:bodyPr>
            <a:lstStyle/>
            <a:p>
              <a:pPr algn="ctr" defTabSz="932563">
                <a:lnSpc>
                  <a:spcPct val="90000"/>
                </a:lnSpc>
                <a:spcBef>
                  <a:spcPct val="20000"/>
                </a:spcBef>
                <a:buSzPct val="80000"/>
              </a:pPr>
              <a:r>
                <a:rPr lang="en-US" sz="1200" dirty="0">
                  <a:solidFill>
                    <a:srgbClr val="EFEFEF">
                      <a:lumMod val="10000"/>
                    </a:srgbClr>
                  </a:solidFill>
                  <a:latin typeface="Segoe UI Light"/>
                </a:rPr>
                <a:t>Cloud-Enabled Services Move On-Premises</a:t>
              </a:r>
            </a:p>
          </p:txBody>
        </p:sp>
      </p:grpSp>
      <p:grpSp>
        <p:nvGrpSpPr>
          <p:cNvPr id="231" name="Arrow - Consist Dev"/>
          <p:cNvGrpSpPr/>
          <p:nvPr/>
        </p:nvGrpSpPr>
        <p:grpSpPr>
          <a:xfrm>
            <a:off x="5457886" y="5906955"/>
            <a:ext cx="1836541" cy="797049"/>
            <a:chOff x="5260615" y="5475483"/>
            <a:chExt cx="1800438" cy="781492"/>
          </a:xfrm>
          <a:solidFill>
            <a:schemeClr val="bg1"/>
          </a:solidFill>
          <a:effectLst/>
        </p:grpSpPr>
        <p:sp>
          <p:nvSpPr>
            <p:cNvPr id="232" name="Left-Right Arrow 231"/>
            <p:cNvSpPr/>
            <p:nvPr/>
          </p:nvSpPr>
          <p:spPr bwMode="auto">
            <a:xfrm>
              <a:off x="5260615" y="5475483"/>
              <a:ext cx="1800438" cy="781492"/>
            </a:xfrm>
            <a:prstGeom prst="leftRightArrow">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32293"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233" name="TextBox 232"/>
            <p:cNvSpPr txBox="1"/>
            <p:nvPr/>
          </p:nvSpPr>
          <p:spPr>
            <a:xfrm>
              <a:off x="5621275" y="5706954"/>
              <a:ext cx="1107329" cy="332399"/>
            </a:xfrm>
            <a:prstGeom prst="rect">
              <a:avLst/>
            </a:prstGeom>
            <a:noFill/>
          </p:spPr>
          <p:txBody>
            <a:bodyPr wrap="square" lIns="0" tIns="0" rIns="0" bIns="0" rtlCol="0">
              <a:spAutoFit/>
            </a:bodyPr>
            <a:lstStyle/>
            <a:p>
              <a:pPr algn="ctr" defTabSz="932563">
                <a:lnSpc>
                  <a:spcPct val="90000"/>
                </a:lnSpc>
                <a:spcBef>
                  <a:spcPct val="20000"/>
                </a:spcBef>
                <a:buSzPct val="80000"/>
              </a:pPr>
              <a:r>
                <a:rPr lang="en-US" sz="1200" dirty="0">
                  <a:solidFill>
                    <a:srgbClr val="EFEFEF">
                      <a:lumMod val="10000"/>
                    </a:srgbClr>
                  </a:solidFill>
                  <a:latin typeface="Segoe UI Light"/>
                </a:rPr>
                <a:t>Consistent Dev. Experience</a:t>
              </a:r>
            </a:p>
          </p:txBody>
        </p:sp>
      </p:grpSp>
      <p:sp>
        <p:nvSpPr>
          <p:cNvPr id="153" name="Azure Frame"/>
          <p:cNvSpPr/>
          <p:nvPr/>
        </p:nvSpPr>
        <p:spPr bwMode="auto">
          <a:xfrm>
            <a:off x="566386" y="807249"/>
            <a:ext cx="4883471" cy="6030063"/>
          </a:xfrm>
          <a:prstGeom prst="roundRect">
            <a:avLst>
              <a:gd name="adj" fmla="val 0"/>
            </a:avLst>
          </a:prstGeom>
          <a:solidFill>
            <a:schemeClr val="bg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29" tIns="46629" rIns="46629" bIns="46629" numCol="1" spcCol="0" rtlCol="0" fromWordArt="0" anchor="t" anchorCtr="0" forceAA="0" compatLnSpc="1">
            <a:prstTxWarp prst="textNoShape">
              <a:avLst/>
            </a:prstTxWarp>
            <a:noAutofit/>
          </a:bodyPr>
          <a:lstStyle/>
          <a:p>
            <a:pPr defTabSz="699377" fontAlgn="base">
              <a:spcBef>
                <a:spcPct val="0"/>
              </a:spcBef>
              <a:spcAft>
                <a:spcPct val="0"/>
              </a:spcAft>
            </a:pPr>
            <a:r>
              <a:rPr lang="en-US" sz="700" b="1" dirty="0">
                <a:gradFill>
                  <a:gsLst>
                    <a:gs pos="0">
                      <a:srgbClr val="FFFFFF"/>
                    </a:gs>
                    <a:gs pos="100000">
                      <a:srgbClr val="FFFFFF"/>
                    </a:gs>
                  </a:gsLst>
                  <a:lin ang="5400000" scaled="0"/>
                </a:gradFill>
                <a:ea typeface="Segoe UI" pitchFamily="34" charset="0"/>
                <a:cs typeface="Segoe UI" pitchFamily="34" charset="0"/>
              </a:rPr>
              <a:t>  </a:t>
            </a:r>
          </a:p>
          <a:p>
            <a:pPr defTabSz="699377" fontAlgn="base">
              <a:spcBef>
                <a:spcPct val="0"/>
              </a:spcBef>
              <a:spcAft>
                <a:spcPct val="0"/>
              </a:spcAft>
            </a:pPr>
            <a:endParaRPr lang="en-US" sz="700" b="1" dirty="0">
              <a:gradFill>
                <a:gsLst>
                  <a:gs pos="0">
                    <a:srgbClr val="FFFFFF"/>
                  </a:gs>
                  <a:gs pos="100000">
                    <a:srgbClr val="FFFFFF"/>
                  </a:gs>
                </a:gsLst>
                <a:lin ang="5400000" scaled="0"/>
              </a:gradFill>
              <a:ea typeface="Segoe UI" pitchFamily="34" charset="0"/>
              <a:cs typeface="Segoe UI" pitchFamily="34" charset="0"/>
            </a:endParaRPr>
          </a:p>
          <a:p>
            <a:pPr defTabSz="699377" fontAlgn="base">
              <a:spcBef>
                <a:spcPct val="0"/>
              </a:spcBef>
              <a:spcAft>
                <a:spcPct val="0"/>
              </a:spcAft>
            </a:pPr>
            <a:endParaRPr lang="en-US" sz="900" b="1" dirty="0">
              <a:gradFill>
                <a:gsLst>
                  <a:gs pos="0">
                    <a:srgbClr val="FFFFFF"/>
                  </a:gs>
                  <a:gs pos="100000">
                    <a:srgbClr val="FFFFFF"/>
                  </a:gs>
                </a:gsLst>
                <a:lin ang="5400000" scaled="0"/>
              </a:gradFill>
              <a:ea typeface="Segoe UI" pitchFamily="34" charset="0"/>
              <a:cs typeface="Segoe UI" pitchFamily="34" charset="0"/>
            </a:endParaRPr>
          </a:p>
        </p:txBody>
      </p:sp>
      <p:sp>
        <p:nvSpPr>
          <p:cNvPr id="154" name="Azure Fabric Box"/>
          <p:cNvSpPr/>
          <p:nvPr/>
        </p:nvSpPr>
        <p:spPr bwMode="auto">
          <a:xfrm>
            <a:off x="644361" y="4793725"/>
            <a:ext cx="4662531" cy="1907115"/>
          </a:xfrm>
          <a:prstGeom prst="rect">
            <a:avLst/>
          </a:prstGeom>
          <a:solidFill>
            <a:srgbClr val="148DB1"/>
          </a:solidFill>
          <a:ln w="9525" cap="flat" cmpd="sng" algn="ctr">
            <a:noFill/>
            <a:prstDash val="solid"/>
            <a:headEnd type="none" w="med" len="med"/>
            <a:tailEnd type="none" w="med" len="med"/>
          </a:ln>
          <a:effectLst/>
        </p:spPr>
        <p:txBody>
          <a:bodyPr vert="horz" wrap="square" lIns="93257" tIns="46627" rIns="93257" bIns="46627"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pic>
        <p:nvPicPr>
          <p:cNvPr id="155" name="Azure Fabric Cloud" descr="C:\Users\chrisw\Desktop\Cloud Services 3.png"/>
          <p:cNvPicPr>
            <a:picLocks noChangeAspect="1" noChangeArrowheads="1"/>
          </p:cNvPicPr>
          <p:nvPr/>
        </p:nvPicPr>
        <p:blipFill>
          <a:blip r:embed="rId10" cstate="screen">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black">
          <a:xfrm>
            <a:off x="2387592" y="5641104"/>
            <a:ext cx="1171912" cy="777624"/>
          </a:xfrm>
          <a:prstGeom prst="rect">
            <a:avLst/>
          </a:prstGeom>
          <a:noFill/>
          <a:extLst/>
        </p:spPr>
      </p:pic>
      <p:grpSp>
        <p:nvGrpSpPr>
          <p:cNvPr id="201" name="Azure - Other services"/>
          <p:cNvGrpSpPr/>
          <p:nvPr/>
        </p:nvGrpSpPr>
        <p:grpSpPr>
          <a:xfrm>
            <a:off x="4668653" y="3801768"/>
            <a:ext cx="638239" cy="937518"/>
            <a:chOff x="3760617" y="3484389"/>
            <a:chExt cx="525898" cy="1066800"/>
          </a:xfrm>
          <a:solidFill>
            <a:srgbClr val="8AC640"/>
          </a:solidFill>
          <a:effectLst/>
        </p:grpSpPr>
        <p:sp>
          <p:nvSpPr>
            <p:cNvPr id="202" name="Rectangle 201"/>
            <p:cNvSpPr/>
            <p:nvPr/>
          </p:nvSpPr>
          <p:spPr bwMode="auto">
            <a:xfrm rot="5400000">
              <a:off x="3490166" y="3754840"/>
              <a:ext cx="1066800"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203" name="TextBox 202"/>
            <p:cNvSpPr txBox="1"/>
            <p:nvPr/>
          </p:nvSpPr>
          <p:spPr>
            <a:xfrm rot="5400000">
              <a:off x="3659337" y="3761117"/>
              <a:ext cx="728454" cy="479475"/>
            </a:xfrm>
            <a:prstGeom prst="rect">
              <a:avLst/>
            </a:prstGeom>
            <a:grp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Other </a:t>
              </a:r>
            </a:p>
            <a:p>
              <a:pPr algn="ctr" defTabSz="932563">
                <a:lnSpc>
                  <a:spcPct val="90000"/>
                </a:lnSpc>
                <a:spcBef>
                  <a:spcPct val="20000"/>
                </a:spcBef>
                <a:buSzPct val="80000"/>
              </a:pPr>
              <a:r>
                <a:rPr lang="en-US" sz="1200" dirty="0">
                  <a:solidFill>
                    <a:srgbClr val="FFFFFF"/>
                  </a:solidFill>
                </a:rPr>
                <a:t>Services</a:t>
              </a:r>
            </a:p>
            <a:p>
              <a:pPr algn="ctr" defTabSz="932563">
                <a:lnSpc>
                  <a:spcPct val="90000"/>
                </a:lnSpc>
                <a:spcBef>
                  <a:spcPct val="20000"/>
                </a:spcBef>
                <a:buSzPct val="80000"/>
              </a:pPr>
              <a:r>
                <a:rPr lang="en-US" sz="800" dirty="0">
                  <a:solidFill>
                    <a:srgbClr val="FFFFFF"/>
                  </a:solidFill>
                </a:rPr>
                <a:t>CDN.</a:t>
              </a:r>
            </a:p>
            <a:p>
              <a:pPr algn="ctr" defTabSz="932563">
                <a:lnSpc>
                  <a:spcPct val="90000"/>
                </a:lnSpc>
                <a:spcBef>
                  <a:spcPct val="20000"/>
                </a:spcBef>
                <a:buSzPct val="80000"/>
              </a:pPr>
              <a:r>
                <a:rPr lang="en-US" sz="800" dirty="0">
                  <a:solidFill>
                    <a:srgbClr val="FFFFFF"/>
                  </a:solidFill>
                </a:rPr>
                <a:t>Media,, etc</a:t>
              </a:r>
              <a:r>
                <a:rPr lang="en-US" sz="700" dirty="0">
                  <a:solidFill>
                    <a:srgbClr val="FFFFFF"/>
                  </a:solidFill>
                </a:rPr>
                <a:t>.</a:t>
              </a:r>
            </a:p>
          </p:txBody>
        </p:sp>
      </p:grpSp>
      <p:grpSp>
        <p:nvGrpSpPr>
          <p:cNvPr id="193" name="Azure - Caching"/>
          <p:cNvGrpSpPr/>
          <p:nvPr/>
        </p:nvGrpSpPr>
        <p:grpSpPr>
          <a:xfrm>
            <a:off x="3998696" y="3801768"/>
            <a:ext cx="638240" cy="937518"/>
            <a:chOff x="3815516" y="3462617"/>
            <a:chExt cx="525898" cy="1066800"/>
          </a:xfrm>
          <a:solidFill>
            <a:srgbClr val="8AC640"/>
          </a:solidFill>
          <a:effectLst/>
        </p:grpSpPr>
        <p:sp>
          <p:nvSpPr>
            <p:cNvPr id="194" name="Rectangle 193"/>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200" name="TextBox 199"/>
            <p:cNvSpPr txBox="1"/>
            <p:nvPr/>
          </p:nvSpPr>
          <p:spPr>
            <a:xfrm rot="5400000">
              <a:off x="3978359" y="3761116"/>
              <a:ext cx="189118" cy="479475"/>
            </a:xfrm>
            <a:prstGeom prst="rect">
              <a:avLst/>
            </a:prstGeom>
            <a:grp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Caching</a:t>
              </a:r>
            </a:p>
          </p:txBody>
        </p:sp>
      </p:grpSp>
      <p:grpSp>
        <p:nvGrpSpPr>
          <p:cNvPr id="177" name="Azure - Service Bus"/>
          <p:cNvGrpSpPr/>
          <p:nvPr/>
        </p:nvGrpSpPr>
        <p:grpSpPr>
          <a:xfrm>
            <a:off x="3326599" y="3801765"/>
            <a:ext cx="638240" cy="937519"/>
            <a:chOff x="3815516" y="3462617"/>
            <a:chExt cx="525898" cy="1066800"/>
          </a:xfrm>
          <a:solidFill>
            <a:srgbClr val="8AC640"/>
          </a:solidFill>
          <a:effectLst/>
        </p:grpSpPr>
        <p:sp>
          <p:nvSpPr>
            <p:cNvPr id="188" name="Rectangle 187"/>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191" name="TextBox 190"/>
            <p:cNvSpPr txBox="1"/>
            <p:nvPr/>
          </p:nvSpPr>
          <p:spPr>
            <a:xfrm rot="5400000">
              <a:off x="3862788" y="3761117"/>
              <a:ext cx="420262" cy="479475"/>
            </a:xfrm>
            <a:prstGeom prst="rect">
              <a:avLst/>
            </a:prstGeom>
            <a:grp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Service </a:t>
              </a:r>
            </a:p>
            <a:p>
              <a:pPr algn="ctr" defTabSz="932563">
                <a:lnSpc>
                  <a:spcPct val="90000"/>
                </a:lnSpc>
                <a:spcBef>
                  <a:spcPct val="20000"/>
                </a:spcBef>
                <a:buSzPct val="80000"/>
              </a:pPr>
              <a:r>
                <a:rPr lang="en-US" sz="1200" dirty="0">
                  <a:solidFill>
                    <a:srgbClr val="FFFFFF"/>
                  </a:solidFill>
                </a:rPr>
                <a:t>Bus</a:t>
              </a:r>
            </a:p>
          </p:txBody>
        </p:sp>
      </p:grpSp>
      <p:grpSp>
        <p:nvGrpSpPr>
          <p:cNvPr id="172" name="Azure - SQL"/>
          <p:cNvGrpSpPr/>
          <p:nvPr/>
        </p:nvGrpSpPr>
        <p:grpSpPr>
          <a:xfrm>
            <a:off x="2654426" y="3801768"/>
            <a:ext cx="638240" cy="937518"/>
            <a:chOff x="3815516" y="3462617"/>
            <a:chExt cx="525898" cy="1066800"/>
          </a:xfrm>
          <a:solidFill>
            <a:srgbClr val="8AC640"/>
          </a:solidFill>
          <a:effectLst/>
        </p:grpSpPr>
        <p:sp>
          <p:nvSpPr>
            <p:cNvPr id="173" name="Rectangle 172"/>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175" name="TextBox 174"/>
            <p:cNvSpPr txBox="1"/>
            <p:nvPr/>
          </p:nvSpPr>
          <p:spPr>
            <a:xfrm rot="5400000">
              <a:off x="3978359" y="3761116"/>
              <a:ext cx="189118" cy="479475"/>
            </a:xfrm>
            <a:prstGeom prst="rect">
              <a:avLst/>
            </a:prstGeom>
            <a:grp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SQL</a:t>
              </a:r>
            </a:p>
          </p:txBody>
        </p:sp>
      </p:grpSp>
      <p:grpSp>
        <p:nvGrpSpPr>
          <p:cNvPr id="165" name="Azure - VM Role"/>
          <p:cNvGrpSpPr/>
          <p:nvPr/>
        </p:nvGrpSpPr>
        <p:grpSpPr>
          <a:xfrm>
            <a:off x="1979782" y="3801768"/>
            <a:ext cx="638240" cy="937518"/>
            <a:chOff x="3815516" y="3462617"/>
            <a:chExt cx="525898" cy="1066800"/>
          </a:xfrm>
          <a:solidFill>
            <a:srgbClr val="8AC640"/>
          </a:solidFill>
          <a:effectLst/>
        </p:grpSpPr>
        <p:sp>
          <p:nvSpPr>
            <p:cNvPr id="166" name="Rectangle 165"/>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169" name="TextBox 168"/>
            <p:cNvSpPr txBox="1"/>
            <p:nvPr/>
          </p:nvSpPr>
          <p:spPr>
            <a:xfrm rot="5400000">
              <a:off x="3862788" y="3761116"/>
              <a:ext cx="420262" cy="479475"/>
            </a:xfrm>
            <a:prstGeom prst="rect">
              <a:avLst/>
            </a:prstGeom>
            <a:grp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VM</a:t>
              </a:r>
            </a:p>
            <a:p>
              <a:pPr algn="ctr" defTabSz="932563">
                <a:lnSpc>
                  <a:spcPct val="90000"/>
                </a:lnSpc>
                <a:spcBef>
                  <a:spcPct val="20000"/>
                </a:spcBef>
                <a:buSzPct val="80000"/>
              </a:pPr>
              <a:r>
                <a:rPr lang="en-US" sz="1200" dirty="0">
                  <a:solidFill>
                    <a:srgbClr val="FFFFFF"/>
                  </a:solidFill>
                </a:rPr>
                <a:t>Role</a:t>
              </a:r>
              <a:endParaRPr lang="en-US" sz="1500" dirty="0">
                <a:solidFill>
                  <a:srgbClr val="FFFFFF"/>
                </a:solidFill>
              </a:endParaRPr>
            </a:p>
          </p:txBody>
        </p:sp>
      </p:grpSp>
      <p:grpSp>
        <p:nvGrpSpPr>
          <p:cNvPr id="160" name="Azure - Web Sites"/>
          <p:cNvGrpSpPr/>
          <p:nvPr/>
        </p:nvGrpSpPr>
        <p:grpSpPr>
          <a:xfrm>
            <a:off x="1318097" y="3801768"/>
            <a:ext cx="638240" cy="937518"/>
            <a:chOff x="3815516" y="3462617"/>
            <a:chExt cx="525898" cy="1066800"/>
          </a:xfrm>
          <a:solidFill>
            <a:srgbClr val="8AC640"/>
          </a:solidFill>
          <a:effectLst/>
        </p:grpSpPr>
        <p:sp>
          <p:nvSpPr>
            <p:cNvPr id="161" name="Rectangle 160"/>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solidFill>
                  <a:sysClr val="windowText" lastClr="000000"/>
                </a:solidFill>
              </a:endParaRPr>
            </a:p>
          </p:txBody>
        </p:sp>
        <p:sp>
          <p:nvSpPr>
            <p:cNvPr id="164" name="TextBox 163"/>
            <p:cNvSpPr txBox="1"/>
            <p:nvPr/>
          </p:nvSpPr>
          <p:spPr>
            <a:xfrm rot="5400000">
              <a:off x="3888254" y="3761116"/>
              <a:ext cx="369332" cy="479475"/>
            </a:xfrm>
            <a:prstGeom prst="rect">
              <a:avLst/>
            </a:prstGeom>
            <a:grp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Web</a:t>
              </a:r>
            </a:p>
            <a:p>
              <a:pPr algn="ctr" defTabSz="932563">
                <a:lnSpc>
                  <a:spcPct val="90000"/>
                </a:lnSpc>
                <a:spcBef>
                  <a:spcPct val="20000"/>
                </a:spcBef>
                <a:buSzPct val="80000"/>
              </a:pPr>
              <a:r>
                <a:rPr lang="en-US" sz="1200" dirty="0">
                  <a:solidFill>
                    <a:srgbClr val="FFFFFF"/>
                  </a:solidFill>
                </a:rPr>
                <a:t>Sites</a:t>
              </a:r>
              <a:endParaRPr lang="en-US" sz="1500" dirty="0">
                <a:solidFill>
                  <a:srgbClr val="FFFFFF"/>
                </a:solidFill>
              </a:endParaRPr>
            </a:p>
          </p:txBody>
        </p:sp>
      </p:grpSp>
      <p:grpSp>
        <p:nvGrpSpPr>
          <p:cNvPr id="157" name="Azure - Worker role"/>
          <p:cNvGrpSpPr/>
          <p:nvPr/>
        </p:nvGrpSpPr>
        <p:grpSpPr>
          <a:xfrm>
            <a:off x="644359" y="3801768"/>
            <a:ext cx="638240" cy="937518"/>
            <a:chOff x="3815516" y="3462617"/>
            <a:chExt cx="525898" cy="1066800"/>
          </a:xfrm>
          <a:solidFill>
            <a:srgbClr val="8AC640"/>
          </a:solidFill>
          <a:effectLst/>
        </p:grpSpPr>
        <p:sp>
          <p:nvSpPr>
            <p:cNvPr id="158" name="Rectangle 157"/>
            <p:cNvSpPr/>
            <p:nvPr/>
          </p:nvSpPr>
          <p:spPr bwMode="auto">
            <a:xfrm rot="5400000">
              <a:off x="3545065" y="3733068"/>
              <a:ext cx="1066800" cy="525898"/>
            </a:xfrm>
            <a:prstGeom prst="rect">
              <a:avLst/>
            </a:prstGeom>
            <a:grp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pPr>
              <a:endParaRPr lang="en-US" sz="2300" kern="0" dirty="0">
                <a:solidFill>
                  <a:sysClr val="windowText" lastClr="000000"/>
                </a:solidFill>
              </a:endParaRPr>
            </a:p>
          </p:txBody>
        </p:sp>
        <p:sp>
          <p:nvSpPr>
            <p:cNvPr id="159" name="TextBox 158"/>
            <p:cNvSpPr txBox="1"/>
            <p:nvPr/>
          </p:nvSpPr>
          <p:spPr>
            <a:xfrm rot="5400000">
              <a:off x="3862789" y="3761116"/>
              <a:ext cx="420262" cy="479475"/>
            </a:xfrm>
            <a:prstGeom prst="rect">
              <a:avLst/>
            </a:prstGeom>
            <a:grpFill/>
          </p:spPr>
          <p:txBody>
            <a:bodyPr vert="vert270" wrap="square" lIns="0" tIns="0" rIns="0" bIns="0" rtlCol="0">
              <a:spAutoFit/>
            </a:bodyPr>
            <a:lstStyle/>
            <a:p>
              <a:pPr algn="ctr" defTabSz="932563">
                <a:lnSpc>
                  <a:spcPct val="90000"/>
                </a:lnSpc>
                <a:spcBef>
                  <a:spcPct val="20000"/>
                </a:spcBef>
                <a:buSzPct val="80000"/>
              </a:pPr>
              <a:r>
                <a:rPr lang="en-US" sz="1200" dirty="0">
                  <a:solidFill>
                    <a:srgbClr val="FFFFFF"/>
                  </a:solidFill>
                </a:rPr>
                <a:t>Worker</a:t>
              </a:r>
            </a:p>
            <a:p>
              <a:pPr algn="ctr" defTabSz="932563">
                <a:lnSpc>
                  <a:spcPct val="90000"/>
                </a:lnSpc>
                <a:spcBef>
                  <a:spcPct val="20000"/>
                </a:spcBef>
                <a:buSzPct val="80000"/>
              </a:pPr>
              <a:r>
                <a:rPr lang="en-US" sz="1200" dirty="0">
                  <a:solidFill>
                    <a:srgbClr val="FFFFFF"/>
                  </a:solidFill>
                </a:rPr>
                <a:t>Role</a:t>
              </a:r>
              <a:endParaRPr lang="en-US" sz="1500" dirty="0">
                <a:solidFill>
                  <a:srgbClr val="FFFFFF"/>
                </a:solidFill>
              </a:endParaRPr>
            </a:p>
          </p:txBody>
        </p:sp>
      </p:grpSp>
      <p:sp>
        <p:nvSpPr>
          <p:cNvPr id="204" name="Azure - RDFE"/>
          <p:cNvSpPr/>
          <p:nvPr/>
        </p:nvSpPr>
        <p:spPr bwMode="auto">
          <a:xfrm>
            <a:off x="644360" y="3310369"/>
            <a:ext cx="4654180" cy="440283"/>
          </a:xfrm>
          <a:prstGeom prst="rect">
            <a:avLst/>
          </a:prstGeom>
          <a:solidFill>
            <a:schemeClr val="bg1">
              <a:lumMod val="25000"/>
            </a:schemeClr>
          </a:solidFill>
          <a:ln w="9525" cap="flat" cmpd="sng" algn="ctr">
            <a:noFill/>
            <a:prstDash val="solid"/>
            <a:headEnd type="none" w="med" len="med"/>
            <a:tailEnd type="none" w="med" len="med"/>
          </a:ln>
          <a:effectLst/>
        </p:spPr>
        <p:txBody>
          <a:bodyPr vert="horz" wrap="square" lIns="93252" tIns="46625" rIns="93252" bIns="46625" numCol="1" rtlCol="0" anchor="ctr" anchorCtr="0" compatLnSpc="1">
            <a:prstTxWarp prst="textNoShape">
              <a:avLst/>
            </a:prstTxWarp>
          </a:bodyPr>
          <a:lstStyle/>
          <a:p>
            <a:pPr algn="ctr" defTabSz="932255" fontAlgn="base">
              <a:spcBef>
                <a:spcPct val="0"/>
              </a:spcBef>
              <a:spcAft>
                <a:spcPct val="0"/>
              </a:spcAft>
              <a:defRPr/>
            </a:pPr>
            <a:r>
              <a:rPr lang="en-US" sz="1600" kern="0" dirty="0">
                <a:gradFill>
                  <a:gsLst>
                    <a:gs pos="0">
                      <a:srgbClr val="FFFFFF"/>
                    </a:gs>
                    <a:gs pos="100000">
                      <a:srgbClr val="FFFFFF"/>
                    </a:gs>
                  </a:gsLst>
                  <a:lin ang="5400000" scaled="0"/>
                </a:gradFill>
                <a:latin typeface="Segoe UI Light"/>
              </a:rPr>
              <a:t>Service Management API</a:t>
            </a:r>
          </a:p>
        </p:txBody>
      </p:sp>
      <p:sp>
        <p:nvSpPr>
          <p:cNvPr id="243" name="Azure Portal frame"/>
          <p:cNvSpPr/>
          <p:nvPr/>
        </p:nvSpPr>
        <p:spPr bwMode="auto">
          <a:xfrm>
            <a:off x="649254" y="1498944"/>
            <a:ext cx="4649288" cy="1779366"/>
          </a:xfrm>
          <a:prstGeom prst="rect">
            <a:avLst/>
          </a:prstGeom>
          <a:solidFill>
            <a:schemeClr val="bg1">
              <a:lumMod val="25000"/>
            </a:schemeClr>
          </a:solidFill>
          <a:ln w="9525" cap="flat" cmpd="sng" algn="ctr">
            <a:noFill/>
            <a:prstDash val="solid"/>
            <a:headEnd type="none" w="med" len="med"/>
            <a:tailEnd type="none" w="med" len="med"/>
          </a:ln>
          <a:effectLst/>
        </p:spPr>
        <p:txBody>
          <a:bodyPr vert="horz" wrap="square" lIns="93257" tIns="46627" rIns="93257" bIns="46627"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247" name="Azure Portal shell"/>
          <p:cNvSpPr/>
          <p:nvPr/>
        </p:nvSpPr>
        <p:spPr bwMode="auto">
          <a:xfrm>
            <a:off x="791170" y="1580700"/>
            <a:ext cx="4382535" cy="1312826"/>
          </a:xfrm>
          <a:prstGeom prst="rect">
            <a:avLst/>
          </a:prstGeom>
          <a:solidFill>
            <a:srgbClr val="FFFFFF">
              <a:lumMod val="95000"/>
            </a:srgbClr>
          </a:solidFill>
          <a:ln w="9525" cap="flat" cmpd="sng" algn="ctr">
            <a:noFill/>
            <a:prstDash val="solid"/>
            <a:headEnd type="none" w="med" len="med"/>
            <a:tailEnd type="none" w="med" len="med"/>
          </a:ln>
          <a:effectLst/>
        </p:spPr>
        <p:txBody>
          <a:bodyPr vert="horz" wrap="square" lIns="93257" tIns="46627" rIns="93257" bIns="46627"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pic>
        <p:nvPicPr>
          <p:cNvPr id="252" name="Azure (+) &quot;New&quot;" descr="http://sharepoint/sites/AzureUX/Shared%20Documents/Design%20Team/Iconography/Production/White/icon-add-32-w-idl.png"/>
          <p:cNvPicPr>
            <a:picLocks noChangeArrowheads="1"/>
          </p:cNvPicPr>
          <p:nvPr/>
        </p:nvPicPr>
        <p:blipFill>
          <a:blip r:embed="rId6" cstate="screen">
            <a:extLst>
              <a:ext uri="{28A0092B-C50C-407E-A947-70E740481C1C}">
                <a14:useLocalDpi xmlns:a14="http://schemas.microsoft.com/office/drawing/2010/main" val="0"/>
              </a:ext>
            </a:extLst>
          </a:blip>
          <a:stretch>
            <a:fillRect/>
          </a:stretch>
        </p:blipFill>
        <p:spPr bwMode="auto">
          <a:xfrm>
            <a:off x="873748" y="2925584"/>
            <a:ext cx="171587" cy="171563"/>
          </a:xfrm>
          <a:prstGeom prst="rect">
            <a:avLst/>
          </a:prstGeom>
          <a:noFill/>
          <a:extLst>
            <a:ext uri="{909E8E84-426E-40DD-AFC4-6F175D3DCCD1}">
              <a14:hiddenFill xmlns:a14="http://schemas.microsoft.com/office/drawing/2010/main">
                <a:solidFill>
                  <a:srgbClr val="FFFFFF"/>
                </a:solidFill>
              </a14:hiddenFill>
            </a:ext>
          </a:extLst>
        </p:spPr>
      </p:pic>
      <p:sp>
        <p:nvSpPr>
          <p:cNvPr id="254" name="Azure - left nav box"/>
          <p:cNvSpPr/>
          <p:nvPr/>
        </p:nvSpPr>
        <p:spPr bwMode="auto">
          <a:xfrm>
            <a:off x="771737" y="1580700"/>
            <a:ext cx="829961" cy="1266834"/>
          </a:xfrm>
          <a:prstGeom prst="rect">
            <a:avLst/>
          </a:prstGeom>
          <a:solidFill>
            <a:srgbClr val="2AABE5"/>
          </a:solidFill>
          <a:ln w="9525" cap="flat" cmpd="sng" algn="ctr">
            <a:noFill/>
            <a:prstDash val="solid"/>
            <a:headEnd type="none" w="med" len="med"/>
            <a:tailEnd type="none" w="med" len="med"/>
          </a:ln>
          <a:effectLst/>
        </p:spPr>
        <p:txBody>
          <a:bodyPr vert="horz" wrap="square" lIns="93257" tIns="46627" rIns="93257" bIns="46627"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255" name="Azure - left nav items"/>
          <p:cNvSpPr txBox="1"/>
          <p:nvPr/>
        </p:nvSpPr>
        <p:spPr>
          <a:xfrm>
            <a:off x="886374" y="1680899"/>
            <a:ext cx="591923" cy="915029"/>
          </a:xfrm>
          <a:prstGeom prst="rect">
            <a:avLst/>
          </a:prstGeom>
          <a:noFill/>
        </p:spPr>
        <p:txBody>
          <a:bodyPr wrap="none" lIns="0" tIns="0" rIns="0" bIns="0" rtlCol="0">
            <a:spAutoFit/>
          </a:bodyPr>
          <a:lstStyle/>
          <a:p>
            <a:pPr defTabSz="932561">
              <a:lnSpc>
                <a:spcPct val="90000"/>
              </a:lnSpc>
              <a:spcBef>
                <a:spcPct val="20000"/>
              </a:spcBef>
              <a:buSzPct val="80000"/>
              <a:defRPr/>
            </a:pPr>
            <a:r>
              <a:rPr lang="en-US" sz="1100" kern="0" dirty="0">
                <a:solidFill>
                  <a:srgbClr val="EFEFEF"/>
                </a:solidFill>
                <a:latin typeface="Segoe UI Light"/>
              </a:rPr>
              <a:t>Web Sites</a:t>
            </a:r>
          </a:p>
          <a:p>
            <a:pPr defTabSz="932561">
              <a:lnSpc>
                <a:spcPct val="90000"/>
              </a:lnSpc>
              <a:spcBef>
                <a:spcPct val="20000"/>
              </a:spcBef>
              <a:buSzPct val="80000"/>
              <a:defRPr/>
            </a:pPr>
            <a:r>
              <a:rPr lang="en-US" sz="1100" kern="0" dirty="0">
                <a:solidFill>
                  <a:srgbClr val="EFEFEF"/>
                </a:solidFill>
                <a:latin typeface="Segoe UI Light"/>
              </a:rPr>
              <a:t>Apps</a:t>
            </a:r>
          </a:p>
          <a:p>
            <a:pPr defTabSz="932561">
              <a:lnSpc>
                <a:spcPct val="90000"/>
              </a:lnSpc>
              <a:spcBef>
                <a:spcPct val="20000"/>
              </a:spcBef>
              <a:buSzPct val="80000"/>
              <a:defRPr/>
            </a:pPr>
            <a:r>
              <a:rPr lang="en-US" sz="1100" kern="0" dirty="0">
                <a:solidFill>
                  <a:srgbClr val="EFEFEF"/>
                </a:solidFill>
                <a:latin typeface="Segoe UI Light"/>
              </a:rPr>
              <a:t>Database</a:t>
            </a:r>
          </a:p>
          <a:p>
            <a:pPr defTabSz="932561">
              <a:lnSpc>
                <a:spcPct val="90000"/>
              </a:lnSpc>
              <a:spcBef>
                <a:spcPct val="20000"/>
              </a:spcBef>
              <a:buSzPct val="80000"/>
              <a:defRPr/>
            </a:pPr>
            <a:r>
              <a:rPr lang="en-US" sz="1100" kern="0" dirty="0">
                <a:solidFill>
                  <a:srgbClr val="EFEFEF"/>
                </a:solidFill>
                <a:latin typeface="Segoe UI Light"/>
              </a:rPr>
              <a:t>VMs</a:t>
            </a:r>
          </a:p>
          <a:p>
            <a:pPr defTabSz="932561">
              <a:lnSpc>
                <a:spcPct val="90000"/>
              </a:lnSpc>
              <a:spcBef>
                <a:spcPct val="20000"/>
              </a:spcBef>
              <a:buSzPct val="80000"/>
              <a:defRPr/>
            </a:pPr>
            <a:endParaRPr lang="en-US" sz="1100" kern="0" dirty="0">
              <a:solidFill>
                <a:srgbClr val="EFEFEF"/>
              </a:solidFill>
              <a:latin typeface="Segoe UI Light"/>
            </a:endParaRPr>
          </a:p>
        </p:txBody>
      </p:sp>
      <p:grpSp>
        <p:nvGrpSpPr>
          <p:cNvPr id="249" name="Azure Portal"/>
          <p:cNvGrpSpPr/>
          <p:nvPr/>
        </p:nvGrpSpPr>
        <p:grpSpPr>
          <a:xfrm>
            <a:off x="771736" y="1883106"/>
            <a:ext cx="4401968" cy="1282720"/>
            <a:chOff x="1606049" y="3829730"/>
            <a:chExt cx="3191257" cy="1373288"/>
          </a:xfrm>
          <a:effectLst/>
        </p:grpSpPr>
        <p:sp>
          <p:nvSpPr>
            <p:cNvPr id="250" name="Rectangle 249"/>
            <p:cNvSpPr/>
            <p:nvPr/>
          </p:nvSpPr>
          <p:spPr bwMode="auto">
            <a:xfrm>
              <a:off x="1606049" y="4860118"/>
              <a:ext cx="3191257" cy="342900"/>
            </a:xfrm>
            <a:prstGeom prst="rect">
              <a:avLst/>
            </a:prstGeom>
            <a:solidFill>
              <a:schemeClr val="bg1">
                <a:lumMod val="50000"/>
              </a:schemeClr>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prstTxWarp prst="textNoShape">
                <a:avLst/>
              </a:prstTxWarp>
            </a:bodyPr>
            <a:lstStyle/>
            <a:p>
              <a:pPr algn="ctr" defTabSz="932255" fontAlgn="base">
                <a:spcBef>
                  <a:spcPct val="0"/>
                </a:spcBef>
                <a:spcAft>
                  <a:spcPct val="0"/>
                </a:spcAft>
                <a:defRPr/>
              </a:pPr>
              <a:endParaRPr lang="en-US" sz="2300" kern="0" dirty="0">
                <a:gradFill>
                  <a:gsLst>
                    <a:gs pos="0">
                      <a:srgbClr val="FFFFFF"/>
                    </a:gs>
                    <a:gs pos="100000">
                      <a:srgbClr val="FFFFFF"/>
                    </a:gs>
                  </a:gsLst>
                  <a:lin ang="5400000" scaled="0"/>
                </a:gradFill>
              </a:endParaRPr>
            </a:p>
          </p:txBody>
        </p:sp>
        <p:sp>
          <p:nvSpPr>
            <p:cNvPr id="251" name="TextBox 250"/>
            <p:cNvSpPr txBox="1"/>
            <p:nvPr/>
          </p:nvSpPr>
          <p:spPr>
            <a:xfrm>
              <a:off x="3083956" y="3829730"/>
              <a:ext cx="775221" cy="725905"/>
            </a:xfrm>
            <a:prstGeom prst="rect">
              <a:avLst/>
            </a:prstGeom>
            <a:noFill/>
          </p:spPr>
          <p:txBody>
            <a:bodyPr wrap="square" lIns="0" tIns="0" rIns="0" bIns="0" rtlCol="0">
              <a:spAutoFit/>
            </a:bodyPr>
            <a:lstStyle/>
            <a:p>
              <a:pPr algn="ctr" defTabSz="932563">
                <a:lnSpc>
                  <a:spcPct val="90000"/>
                </a:lnSpc>
                <a:spcBef>
                  <a:spcPct val="20000"/>
                </a:spcBef>
                <a:buSzPct val="80000"/>
                <a:defRPr/>
              </a:pPr>
              <a:r>
                <a:rPr lang="en-US" sz="1600" kern="0" dirty="0">
                  <a:solidFill>
                    <a:srgbClr val="FFFFFF">
                      <a:lumMod val="50000"/>
                    </a:srgbClr>
                  </a:solidFill>
                  <a:latin typeface="Segoe UI Light"/>
                </a:rPr>
                <a:t>Subscriber Self-Service</a:t>
              </a:r>
              <a:br>
                <a:rPr lang="en-US" sz="1600" kern="0" dirty="0">
                  <a:solidFill>
                    <a:srgbClr val="FFFFFF">
                      <a:lumMod val="50000"/>
                    </a:srgbClr>
                  </a:solidFill>
                  <a:latin typeface="Segoe UI Light"/>
                </a:rPr>
              </a:br>
              <a:r>
                <a:rPr lang="en-US" sz="1600" kern="0" dirty="0">
                  <a:solidFill>
                    <a:srgbClr val="FFFFFF">
                      <a:lumMod val="50000"/>
                    </a:srgbClr>
                  </a:solidFill>
                  <a:latin typeface="Segoe UI Light"/>
                </a:rPr>
                <a:t>Portal</a:t>
              </a:r>
            </a:p>
          </p:txBody>
        </p:sp>
      </p:grpSp>
      <p:sp>
        <p:nvSpPr>
          <p:cNvPr id="253" name="Azure - Cloud text"/>
          <p:cNvSpPr txBox="1"/>
          <p:nvPr/>
        </p:nvSpPr>
        <p:spPr>
          <a:xfrm>
            <a:off x="2618703" y="1298219"/>
            <a:ext cx="994714" cy="127131"/>
          </a:xfrm>
          <a:prstGeom prst="rect">
            <a:avLst/>
          </a:prstGeom>
          <a:noFill/>
        </p:spPr>
        <p:txBody>
          <a:bodyPr wrap="square" lIns="0" tIns="0" rIns="0" bIns="0" rtlCol="0">
            <a:spAutoFit/>
          </a:bodyPr>
          <a:lstStyle/>
          <a:p>
            <a:pPr algn="ctr" defTabSz="932563">
              <a:lnSpc>
                <a:spcPct val="90000"/>
              </a:lnSpc>
              <a:spcBef>
                <a:spcPct val="20000"/>
              </a:spcBef>
              <a:buSzPct val="80000"/>
            </a:pPr>
            <a:r>
              <a:rPr lang="en-US" sz="900" dirty="0">
                <a:solidFill>
                  <a:srgbClr val="FFFFFF"/>
                </a:solidFill>
              </a:rPr>
              <a:t>Windows Azure</a:t>
            </a:r>
          </a:p>
        </p:txBody>
      </p:sp>
      <p:pic>
        <p:nvPicPr>
          <p:cNvPr id="205" name="Azure - Cloud image" descr="C:\Users\chrisw\Desktop\Cloud Services 3.png"/>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2780401" y="809139"/>
            <a:ext cx="650910" cy="438429"/>
          </a:xfrm>
          <a:prstGeom prst="rect">
            <a:avLst/>
          </a:prstGeom>
          <a:noFill/>
          <a:extLst>
            <a:ext uri="{909E8E84-426E-40DD-AFC4-6F175D3DCCD1}">
              <a14:hiddenFill xmlns:a14="http://schemas.microsoft.com/office/drawing/2010/main">
                <a:solidFill>
                  <a:srgbClr val="FFFFFF"/>
                </a:solidFill>
              </a14:hiddenFill>
            </a:ext>
          </a:extLst>
        </p:spPr>
      </p:pic>
      <p:sp>
        <p:nvSpPr>
          <p:cNvPr id="92" name="Title"/>
          <p:cNvSpPr>
            <a:spLocks noGrp="1"/>
          </p:cNvSpPr>
          <p:nvPr>
            <p:ph type="title"/>
          </p:nvPr>
        </p:nvSpPr>
        <p:spPr>
          <a:xfrm>
            <a:off x="510864" y="91236"/>
            <a:ext cx="12062410" cy="565027"/>
          </a:xfrm>
        </p:spPr>
        <p:txBody>
          <a:bodyPr>
            <a:normAutofit fontScale="90000"/>
          </a:bodyPr>
          <a:lstStyle/>
          <a:p>
            <a:r>
              <a:rPr lang="en-US" sz="4100" dirty="0">
                <a:solidFill>
                  <a:schemeClr val="bg1"/>
                </a:solidFill>
              </a:rPr>
              <a:t>Cloud OS Consistent Experiences</a:t>
            </a: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2281" y="4957581"/>
            <a:ext cx="3880016" cy="934413"/>
          </a:xfrm>
          <a:prstGeom prst="rect">
            <a:avLst/>
          </a:prstGeom>
        </p:spPr>
      </p:pic>
    </p:spTree>
    <p:extLst>
      <p:ext uri="{BB962C8B-B14F-4D97-AF65-F5344CB8AC3E}">
        <p14:creationId xmlns:p14="http://schemas.microsoft.com/office/powerpoint/2010/main" val="957739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nodeType="withEffect">
                                  <p:stCondLst>
                                    <p:cond delay="0"/>
                                  </p:stCondLst>
                                  <p:childTnLst>
                                    <p:set>
                                      <p:cBhvr>
                                        <p:cTn id="12" dur="1" fill="hold">
                                          <p:stCondLst>
                                            <p:cond delay="0"/>
                                          </p:stCondLst>
                                        </p:cTn>
                                        <p:tgtEl>
                                          <p:spTgt spid="89"/>
                                        </p:tgtEl>
                                        <p:attrNameLst>
                                          <p:attrName>style.visibility</p:attrName>
                                        </p:attrNameLst>
                                      </p:cBhvr>
                                      <p:to>
                                        <p:strVal val="visible"/>
                                      </p:to>
                                    </p:set>
                                    <p:animEffect transition="in" filter="fade">
                                      <p:cBhvr>
                                        <p:cTn id="13" dur="500"/>
                                        <p:tgtEl>
                                          <p:spTgt spid="89"/>
                                        </p:tgtEl>
                                      </p:cBhvr>
                                    </p:animEffect>
                                  </p:childTnLst>
                                </p:cTn>
                              </p:par>
                              <p:par>
                                <p:cTn id="14" presetID="10" presetClass="entr" presetSubtype="0" fill="hold" nodeType="withEffect">
                                  <p:stCondLst>
                                    <p:cond delay="0"/>
                                  </p:stCondLst>
                                  <p:childTnLst>
                                    <p:set>
                                      <p:cBhvr>
                                        <p:cTn id="15" dur="1" fill="hold">
                                          <p:stCondLst>
                                            <p:cond delay="0"/>
                                          </p:stCondLst>
                                        </p:cTn>
                                        <p:tgtEl>
                                          <p:spTgt spid="228"/>
                                        </p:tgtEl>
                                        <p:attrNameLst>
                                          <p:attrName>style.visibility</p:attrName>
                                        </p:attrNameLst>
                                      </p:cBhvr>
                                      <p:to>
                                        <p:strVal val="visible"/>
                                      </p:to>
                                    </p:set>
                                    <p:animEffect transition="in" filter="fade">
                                      <p:cBhvr>
                                        <p:cTn id="16" dur="500"/>
                                        <p:tgtEl>
                                          <p:spTgt spid="22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2"/>
                                        </p:tgtEl>
                                        <p:attrNameLst>
                                          <p:attrName>style.visibility</p:attrName>
                                        </p:attrNameLst>
                                      </p:cBhvr>
                                      <p:to>
                                        <p:strVal val="visible"/>
                                      </p:to>
                                    </p:set>
                                    <p:animEffect transition="in" filter="fade">
                                      <p:cBhvr>
                                        <p:cTn id="29" dur="500"/>
                                        <p:tgtEl>
                                          <p:spTgt spid="22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500"/>
                                        <p:tgtEl>
                                          <p:spTgt spid="9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85"/>
                                        </p:tgtEl>
                                        <p:attrNameLst>
                                          <p:attrName>style.visibility</p:attrName>
                                        </p:attrNameLst>
                                      </p:cBhvr>
                                      <p:to>
                                        <p:strVal val="visible"/>
                                      </p:to>
                                    </p:set>
                                    <p:animEffect transition="in" filter="fade">
                                      <p:cBhvr>
                                        <p:cTn id="42" dur="500"/>
                                        <p:tgtEl>
                                          <p:spTgt spid="185"/>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500"/>
                                        <p:tgtEl>
                                          <p:spTgt spid="33"/>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60"/>
                                        </p:tgtEl>
                                        <p:attrNameLst>
                                          <p:attrName>style.visibility</p:attrName>
                                        </p:attrNameLst>
                                      </p:cBhvr>
                                      <p:to>
                                        <p:strVal val="visible"/>
                                      </p:to>
                                    </p:set>
                                    <p:animEffect transition="in" filter="fade">
                                      <p:cBhvr>
                                        <p:cTn id="60" dur="500"/>
                                        <p:tgtEl>
                                          <p:spTgt spid="60"/>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Effect transition="in" filter="fade">
                                      <p:cBhvr>
                                        <p:cTn id="64" dur="500"/>
                                        <p:tgtEl>
                                          <p:spTgt spid="63"/>
                                        </p:tgtEl>
                                      </p:cBhvr>
                                    </p:animEffect>
                                  </p:childTnLst>
                                </p:cTn>
                              </p:par>
                            </p:childTnLst>
                          </p:cTn>
                        </p:par>
                        <p:par>
                          <p:cTn id="65" fill="hold">
                            <p:stCondLst>
                              <p:cond delay="1500"/>
                            </p:stCondLst>
                            <p:childTnLst>
                              <p:par>
                                <p:cTn id="66" presetID="10" presetClass="entr" presetSubtype="0" fill="hold"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fade">
                                      <p:cBhvr>
                                        <p:cTn id="68" dur="500"/>
                                        <p:tgtEl>
                                          <p:spTgt spid="115"/>
                                        </p:tgtEl>
                                      </p:cBhvr>
                                    </p:animEffec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196"/>
                                        </p:tgtEl>
                                        <p:attrNameLst>
                                          <p:attrName>style.visibility</p:attrName>
                                        </p:attrNameLst>
                                      </p:cBhvr>
                                      <p:to>
                                        <p:strVal val="visible"/>
                                      </p:to>
                                    </p:set>
                                    <p:animEffect transition="in" filter="fade">
                                      <p:cBhvr>
                                        <p:cTn id="72" dur="500"/>
                                        <p:tgtEl>
                                          <p:spTgt spid="196"/>
                                        </p:tgtEl>
                                      </p:cBhvr>
                                    </p:animEffect>
                                  </p:childTnLst>
                                </p:cTn>
                              </p:par>
                            </p:childTnLst>
                          </p:cTn>
                        </p:par>
                        <p:par>
                          <p:cTn id="73" fill="hold">
                            <p:stCondLst>
                              <p:cond delay="2500"/>
                            </p:stCondLst>
                            <p:childTnLst>
                              <p:par>
                                <p:cTn id="74" presetID="10" presetClass="entr" presetSubtype="0"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fade">
                                      <p:cBhvr>
                                        <p:cTn id="76" dur="500"/>
                                        <p:tgtEl>
                                          <p:spTgt spid="99"/>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31"/>
                                        </p:tgtEl>
                                        <p:attrNameLst>
                                          <p:attrName>style.visibility</p:attrName>
                                        </p:attrNameLst>
                                      </p:cBhvr>
                                      <p:to>
                                        <p:strVal val="visible"/>
                                      </p:to>
                                    </p:set>
                                    <p:animEffect transition="in" filter="fade">
                                      <p:cBhvr>
                                        <p:cTn id="81" dur="500"/>
                                        <p:tgtEl>
                                          <p:spTgt spid="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9" grpId="0" animBg="1"/>
      <p:bldP spid="97" grpId="0" animBg="1"/>
      <p:bldP spid="1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123899"/>
            <a:ext cx="7808494" cy="3663290"/>
          </a:xfrm>
        </p:spPr>
        <p:txBody>
          <a:bodyPr anchor="ctr"/>
          <a:lstStyle/>
          <a:p>
            <a:pPr algn="ctr"/>
            <a:r>
              <a:rPr lang="en-US" sz="4800" dirty="0" smtClean="0"/>
              <a:t>Building Your Private Cloud</a:t>
            </a:r>
            <a:endParaRPr lang="en-US" sz="4800" dirty="0"/>
          </a:p>
        </p:txBody>
      </p:sp>
    </p:spTree>
    <p:extLst>
      <p:ext uri="{BB962C8B-B14F-4D97-AF65-F5344CB8AC3E}">
        <p14:creationId xmlns:p14="http://schemas.microsoft.com/office/powerpoint/2010/main" val="8900398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7|5|14.7|3.9|11|13.9|19.9"/>
</p:tagLst>
</file>

<file path=ppt/theme/theme1.xml><?xml version="1.0" encoding="utf-8"?>
<a:theme xmlns:a="http://schemas.openxmlformats.org/drawingml/2006/main" name="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_Server_Management_Marketing_Template_16x9_v11">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1_Windows_Server_Management_Marketing_Template_16x9_v11">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2_Windows_Server_Management_Marketing_Template_16x9_v11">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5.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6.xml><?xml version="1.0" encoding="utf-8"?>
<a:theme xmlns:a="http://schemas.openxmlformats.org/drawingml/2006/main" name="1_7-30269_Server &amp; Tools Business_16x9">
  <a:themeElements>
    <a:clrScheme name="Custom 14">
      <a:dk1>
        <a:srgbClr val="505050"/>
      </a:dk1>
      <a:lt1>
        <a:srgbClr val="FFFFFF"/>
      </a:lt1>
      <a:dk2>
        <a:srgbClr val="505050"/>
      </a:dk2>
      <a:lt2>
        <a:srgbClr val="969696"/>
      </a:lt2>
      <a:accent1>
        <a:srgbClr val="00187B"/>
      </a:accent1>
      <a:accent2>
        <a:srgbClr val="7FBA00"/>
      </a:accent2>
      <a:accent3>
        <a:srgbClr val="FF8C00"/>
      </a:accent3>
      <a:accent4>
        <a:srgbClr val="00BCF2"/>
      </a:accent4>
      <a:accent5>
        <a:srgbClr val="E81123"/>
      </a:accent5>
      <a:accent6>
        <a:srgbClr val="FFB900"/>
      </a:accent6>
      <a:hlink>
        <a:srgbClr val="00187B"/>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182880" tIns="146304" rIns="182880" bIns="146304" rtlCol="0">
        <a:spAutoFit/>
      </a:bodyPr>
      <a:lstStyle>
        <a:defPPr>
          <a:lnSpc>
            <a:spcPct val="90000"/>
          </a:lnSpc>
          <a:defRPr sz="2400" dirty="0"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STB_External_Template_16x9" id="{2FE55D51-FEBC-4A42-A4CB-0C1E7CD67338}" vid="{6B9A7899-6FE2-4C34-8CB1-94B9A5D7B2AB}"/>
    </a:ext>
  </a:extLst>
</a:theme>
</file>

<file path=ppt/theme/theme7.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566DA982-BFAD-4CBC-83B9-E03A25D533F7}" vid="{7356C358-B774-4C4A-9E13-98127A1D090A}"/>
    </a:ext>
  </a:extLst>
</a:theme>
</file>

<file path=ppt/theme/theme8.xml><?xml version="1.0" encoding="utf-8"?>
<a:theme xmlns:a="http://schemas.openxmlformats.org/drawingml/2006/main" name="TechEd_Europe_2013_Speaker_PPT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Europe_2013_Speaker_PPT_Template.potx" id="{566DA982-BFAD-4CBC-83B9-E03A25D533F7}" vid="{D460E0E6-05F2-4138-878E-3D194AB9089E}"/>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10.xml><?xml version="1.0" encoding="utf-8"?>
<Control xmlns="http://schemas.microsoft.com/VisualStudio/2011/storyboarding/control">
  <Id Name="537ff63e-919a-4668-aaed-474343a1acf0" Revision="1" Stencil="6c52806b-9654-4865-be4e-402180fce949" StencilVersion="1.0"/>
</Control>
</file>

<file path=customXml/item11.xml><?xml version="1.0" encoding="utf-8"?>
<Control xmlns="http://schemas.microsoft.com/VisualStudio/2011/storyboarding/control">
  <Id Name="071c712f-75cc-4274-ac24-c0e65d717989" Revision="1" Stencil="System.MyShapes" StencilVersion="1.0"/>
</Control>
</file>

<file path=customXml/item12.xml><?xml version="1.0" encoding="utf-8"?>
<ct:contentTypeSchema xmlns:ct="http://schemas.microsoft.com/office/2006/metadata/contentType" xmlns:ma="http://schemas.microsoft.com/office/2006/metadata/properties/metaAttributes" ct:_="" ma:_="" ma:contentTypeName="Document" ma:contentTypeID="0x0101005A45271E4351BC4FA40869EB1A8FDB89" ma:contentTypeVersion="1" ma:contentTypeDescription="Create a new document." ma:contentTypeScope="" ma:versionID="46723edc929052c5af9caae758bb3372">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13.xml><?xml version="1.0" encoding="utf-8"?>
<Control xmlns="http://schemas.microsoft.com/VisualStudio/2011/storyboarding/control">
  <Id Name="59af6fb5-d2df-4b4d-8cb4-c21eca949351" Revision="1" Stencil="6c52806b-9654-4865-be4e-402180fce949" StencilVersion="1.0"/>
</Control>
</file>

<file path=customXml/item14.xml><?xml version="1.0" encoding="utf-8"?>
<Control xmlns="http://schemas.microsoft.com/VisualStudio/2011/storyboarding/control">
  <Id Name="70680ffd-dfee-4584-95ec-5ac7beb58fcb" Revision="1" Stencil="System.MyShapes" StencilVersion="1.0"/>
</Control>
</file>

<file path=customXml/item15.xml><?xml version="1.0" encoding="utf-8"?>
<Control xmlns="http://schemas.microsoft.com/VisualStudio/2011/storyboarding/control">
  <Id Name="70680ffd-dfee-4584-95ec-5ac7beb58fcb" Revision="1" Stencil="System.MyShapes" StencilVersion="1.0"/>
</Control>
</file>

<file path=customXml/item16.xml><?xml version="1.0" encoding="utf-8"?>
<Control xmlns="http://schemas.microsoft.com/VisualStudio/2011/storyboarding/control">
  <Id Name="70680ffd-dfee-4584-95ec-5ac7beb58fcb" Revision="1" Stencil="System.MyShapes" StencilVersion="1.0"/>
</Control>
</file>

<file path=customXml/item17.xml><?xml version="1.0" encoding="utf-8"?>
<Control xmlns="http://schemas.microsoft.com/VisualStudio/2011/storyboarding/control">
  <Id Name="70680ffd-dfee-4584-95ec-5ac7beb58fcb" Revision="1" Stencil="System.MyShapes" StencilVersion="1.0"/>
</Control>
</file>

<file path=customXml/item18.xml><?xml version="1.0" encoding="utf-8"?>
<Control xmlns="http://schemas.microsoft.com/VisualStudio/2011/storyboarding/control">
  <Id Name="537ff63e-919a-4668-aaed-474343a1acf0" Revision="1" Stencil="6c52806b-9654-4865-be4e-402180fce949" StencilVersion="1.0"/>
</Control>
</file>

<file path=customXml/item19.xml><?xml version="1.0" encoding="utf-8"?>
<Control xmlns="http://schemas.microsoft.com/VisualStudio/2011/storyboarding/control">
  <Id Name="59af6fb5-d2df-4b4d-8cb4-c21eca949351" Revision="1" Stencil="6c52806b-9654-4865-be4e-402180fce949" StencilVersion="1.0"/>
</Control>
</file>

<file path=customXml/item2.xml><?xml version="1.0" encoding="utf-8"?>
<Control xmlns="http://schemas.microsoft.com/VisualStudio/2011/storyboarding/control">
  <Id Name="70680ffd-dfee-4584-95ec-5ac7beb58fcb" Revision="1" Stencil="System.MyShapes" StencilVersion="1.0"/>
</Control>
</file>

<file path=customXml/item20.xml><?xml version="1.0" encoding="utf-8"?>
<Control xmlns="http://schemas.microsoft.com/VisualStudio/2011/storyboarding/control">
  <Id Name="59af6fb5-d2df-4b4d-8cb4-c21eca949351" Revision="1" Stencil="6c52806b-9654-4865-be4e-402180fce949" StencilVersion="1.0"/>
</Control>
</file>

<file path=customXml/item21.xml><?xml version="1.0" encoding="utf-8"?>
<Control xmlns="http://schemas.microsoft.com/VisualStudio/2011/storyboarding/control">
  <Id Name="537ff63e-919a-4668-aaed-474343a1acf0" Revision="1" Stencil="6c52806b-9654-4865-be4e-402180fce949" StencilVersion="1.0"/>
</Control>
</file>

<file path=customXml/item22.xml><?xml version="1.0" encoding="utf-8"?>
<Control xmlns="http://schemas.microsoft.com/VisualStudio/2011/storyboarding/control">
  <Id Name="70680ffd-dfee-4584-95ec-5ac7beb58fcb" Revision="1" Stencil="System.MyShapes" StencilVersion="1.0"/>
</Control>
</file>

<file path=customXml/item23.xml><?xml version="1.0" encoding="utf-8"?>
<Control xmlns="http://schemas.microsoft.com/VisualStudio/2011/storyboarding/control">
  <Id Name="537ff63e-919a-4668-aaed-474343a1acf0" Revision="1" Stencil="6c52806b-9654-4865-be4e-402180fce949" StencilVersion="1.0"/>
</Control>
</file>

<file path=customXml/item24.xml><?xml version="1.0" encoding="utf-8"?>
<Control xmlns="http://schemas.microsoft.com/VisualStudio/2011/storyboarding/control">
  <Id Name="537ff63e-919a-4668-aaed-474343a1acf0" Revision="1" Stencil="6c52806b-9654-4865-be4e-402180fce949" StencilVersion="1.0"/>
</Control>
</file>

<file path=customXml/item3.xml><?xml version="1.0" encoding="utf-8"?>
<Control xmlns="http://schemas.microsoft.com/VisualStudio/2011/storyboarding/control">
  <Id Name="59af6fb5-d2df-4b4d-8cb4-c21eca949351" Revision="1" Stencil="6c52806b-9654-4865-be4e-402180fce949" StencilVersion="1.0"/>
</Control>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5.xml><?xml version="1.0" encoding="utf-8"?>
<Control xmlns="http://schemas.microsoft.com/VisualStudio/2011/storyboarding/control">
  <Id Name="70680ffd-dfee-4584-95ec-5ac7beb58fcb" Revision="1" Stencil="System.MyShapes" StencilVersion="1.0"/>
</Control>
</file>

<file path=customXml/item6.xml><?xml version="1.0" encoding="utf-8"?>
<Control xmlns="http://schemas.microsoft.com/VisualStudio/2011/storyboarding/control">
  <Id Name="537ff63e-919a-4668-aaed-474343a1acf0" Revision="1" Stencil="6c52806b-9654-4865-be4e-402180fce949" StencilVersion="1.0"/>
</Control>
</file>

<file path=customXml/item7.xml><?xml version="1.0" encoding="utf-8"?>
<Control xmlns="http://schemas.microsoft.com/VisualStudio/2011/storyboarding/control">
  <Id Name="a95480c3-90e8-4a31-9b72-28f54bfb8f07" Revision="1" Stencil="System.MyShapes" StencilVersion="1.0"/>
</Control>
</file>

<file path=customXml/item8.xml><?xml version="1.0" encoding="utf-8"?>
<Control xmlns="http://schemas.microsoft.com/VisualStudio/2011/storyboarding/control">
  <Id Name="071c712f-75cc-4274-ac24-c0e65d717989" Revision="1" Stencil="System.MyShapes" StencilVersion="1.0"/>
</Control>
</file>

<file path=customXml/item9.xml><?xml version="1.0" encoding="utf-8"?>
<Control xmlns="http://schemas.microsoft.com/VisualStudio/2011/storyboarding/control">
  <Id Name="59af6fb5-d2df-4b4d-8cb4-c21eca949351" Revision="1" Stencil="6c52806b-9654-4865-be4e-402180fce949" StencilVersion="1.0"/>
</Control>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10.xml><?xml version="1.0" encoding="utf-8"?>
<ds:datastoreItem xmlns:ds="http://schemas.openxmlformats.org/officeDocument/2006/customXml" ds:itemID="{79FDAA72-DFE2-46FE-A05D-A958C9EFEE8D}">
  <ds:schemaRefs>
    <ds:schemaRef ds:uri="http://schemas.microsoft.com/VisualStudio/2011/storyboarding/control"/>
  </ds:schemaRefs>
</ds:datastoreItem>
</file>

<file path=customXml/itemProps11.xml><?xml version="1.0" encoding="utf-8"?>
<ds:datastoreItem xmlns:ds="http://schemas.openxmlformats.org/officeDocument/2006/customXml" ds:itemID="{8789E9D4-2BF2-4EA9-8596-3C274A83530F}">
  <ds:schemaRefs>
    <ds:schemaRef ds:uri="http://schemas.microsoft.com/VisualStudio/2011/storyboarding/control"/>
  </ds:schemaRefs>
</ds:datastoreItem>
</file>

<file path=customXml/itemProps12.xml><?xml version="1.0" encoding="utf-8"?>
<ds:datastoreItem xmlns:ds="http://schemas.openxmlformats.org/officeDocument/2006/customXml" ds:itemID="{5CFD46FE-D103-44A9-8549-083121317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13.xml><?xml version="1.0" encoding="utf-8"?>
<ds:datastoreItem xmlns:ds="http://schemas.openxmlformats.org/officeDocument/2006/customXml" ds:itemID="{3093D863-146A-4726-A558-9A56AE29227F}">
  <ds:schemaRefs>
    <ds:schemaRef ds:uri="http://schemas.microsoft.com/VisualStudio/2011/storyboarding/control"/>
  </ds:schemaRefs>
</ds:datastoreItem>
</file>

<file path=customXml/itemProps14.xml><?xml version="1.0" encoding="utf-8"?>
<ds:datastoreItem xmlns:ds="http://schemas.openxmlformats.org/officeDocument/2006/customXml" ds:itemID="{00A5875C-D801-482D-88D5-BBD2651C408F}">
  <ds:schemaRefs>
    <ds:schemaRef ds:uri="http://schemas.microsoft.com/VisualStudio/2011/storyboarding/control"/>
  </ds:schemaRefs>
</ds:datastoreItem>
</file>

<file path=customXml/itemProps15.xml><?xml version="1.0" encoding="utf-8"?>
<ds:datastoreItem xmlns:ds="http://schemas.openxmlformats.org/officeDocument/2006/customXml" ds:itemID="{40D026B3-5AB9-4EDF-9946-F5A725E224E3}">
  <ds:schemaRefs>
    <ds:schemaRef ds:uri="http://schemas.microsoft.com/VisualStudio/2011/storyboarding/control"/>
  </ds:schemaRefs>
</ds:datastoreItem>
</file>

<file path=customXml/itemProps16.xml><?xml version="1.0" encoding="utf-8"?>
<ds:datastoreItem xmlns:ds="http://schemas.openxmlformats.org/officeDocument/2006/customXml" ds:itemID="{52330BA2-BACB-49BB-8202-FD0BEC578604}">
  <ds:schemaRefs>
    <ds:schemaRef ds:uri="http://schemas.microsoft.com/VisualStudio/2011/storyboarding/control"/>
  </ds:schemaRefs>
</ds:datastoreItem>
</file>

<file path=customXml/itemProps17.xml><?xml version="1.0" encoding="utf-8"?>
<ds:datastoreItem xmlns:ds="http://schemas.openxmlformats.org/officeDocument/2006/customXml" ds:itemID="{C028FCC9-1F1D-4F04-AABB-DCEA7D34211E}">
  <ds:schemaRefs>
    <ds:schemaRef ds:uri="http://schemas.microsoft.com/VisualStudio/2011/storyboarding/control"/>
  </ds:schemaRefs>
</ds:datastoreItem>
</file>

<file path=customXml/itemProps18.xml><?xml version="1.0" encoding="utf-8"?>
<ds:datastoreItem xmlns:ds="http://schemas.openxmlformats.org/officeDocument/2006/customXml" ds:itemID="{FED4E629-6943-4487-9980-1302947B1D68}">
  <ds:schemaRefs>
    <ds:schemaRef ds:uri="http://schemas.microsoft.com/VisualStudio/2011/storyboarding/control"/>
  </ds:schemaRefs>
</ds:datastoreItem>
</file>

<file path=customXml/itemProps19.xml><?xml version="1.0" encoding="utf-8"?>
<ds:datastoreItem xmlns:ds="http://schemas.openxmlformats.org/officeDocument/2006/customXml" ds:itemID="{A815C707-F858-49A9-B4CB-9B2F84F09BFE}">
  <ds:schemaRefs>
    <ds:schemaRef ds:uri="http://schemas.microsoft.com/VisualStudio/2011/storyboarding/control"/>
  </ds:schemaRefs>
</ds:datastoreItem>
</file>

<file path=customXml/itemProps2.xml><?xml version="1.0" encoding="utf-8"?>
<ds:datastoreItem xmlns:ds="http://schemas.openxmlformats.org/officeDocument/2006/customXml" ds:itemID="{49D10CBA-B7B2-4A5D-BD65-69963454800B}">
  <ds:schemaRefs>
    <ds:schemaRef ds:uri="http://schemas.microsoft.com/VisualStudio/2011/storyboarding/control"/>
  </ds:schemaRefs>
</ds:datastoreItem>
</file>

<file path=customXml/itemProps20.xml><?xml version="1.0" encoding="utf-8"?>
<ds:datastoreItem xmlns:ds="http://schemas.openxmlformats.org/officeDocument/2006/customXml" ds:itemID="{F6A98653-3A75-466B-B7F7-B28736BE513E}">
  <ds:schemaRefs>
    <ds:schemaRef ds:uri="http://schemas.microsoft.com/VisualStudio/2011/storyboarding/control"/>
  </ds:schemaRefs>
</ds:datastoreItem>
</file>

<file path=customXml/itemProps21.xml><?xml version="1.0" encoding="utf-8"?>
<ds:datastoreItem xmlns:ds="http://schemas.openxmlformats.org/officeDocument/2006/customXml" ds:itemID="{AB5816A1-1BAF-47EA-AC5D-1A0BE60B8217}">
  <ds:schemaRefs>
    <ds:schemaRef ds:uri="http://schemas.microsoft.com/VisualStudio/2011/storyboarding/control"/>
  </ds:schemaRefs>
</ds:datastoreItem>
</file>

<file path=customXml/itemProps22.xml><?xml version="1.0" encoding="utf-8"?>
<ds:datastoreItem xmlns:ds="http://schemas.openxmlformats.org/officeDocument/2006/customXml" ds:itemID="{43FB8496-5C61-4800-8636-5143DDC2453F}">
  <ds:schemaRefs>
    <ds:schemaRef ds:uri="http://schemas.microsoft.com/VisualStudio/2011/storyboarding/control"/>
  </ds:schemaRefs>
</ds:datastoreItem>
</file>

<file path=customXml/itemProps23.xml><?xml version="1.0" encoding="utf-8"?>
<ds:datastoreItem xmlns:ds="http://schemas.openxmlformats.org/officeDocument/2006/customXml" ds:itemID="{FDFC5332-41F3-4FD8-99C1-8D81EDD7C6C1}">
  <ds:schemaRefs>
    <ds:schemaRef ds:uri="http://schemas.microsoft.com/VisualStudio/2011/storyboarding/control"/>
  </ds:schemaRefs>
</ds:datastoreItem>
</file>

<file path=customXml/itemProps24.xml><?xml version="1.0" encoding="utf-8"?>
<ds:datastoreItem xmlns:ds="http://schemas.openxmlformats.org/officeDocument/2006/customXml" ds:itemID="{37074962-5995-42D2-A573-8BC6FD9A5BF0}">
  <ds:schemaRefs>
    <ds:schemaRef ds:uri="http://schemas.microsoft.com/VisualStudio/2011/storyboarding/control"/>
  </ds:schemaRefs>
</ds:datastoreItem>
</file>

<file path=customXml/itemProps3.xml><?xml version="1.0" encoding="utf-8"?>
<ds:datastoreItem xmlns:ds="http://schemas.openxmlformats.org/officeDocument/2006/customXml" ds:itemID="{6469967F-84D3-40D5-A45E-A3A4CD9F7B8B}">
  <ds:schemaRefs>
    <ds:schemaRef ds:uri="http://schemas.microsoft.com/VisualStudio/2011/storyboarding/control"/>
  </ds:schemaRefs>
</ds:datastoreItem>
</file>

<file path=customXml/itemProps4.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5.xml><?xml version="1.0" encoding="utf-8"?>
<ds:datastoreItem xmlns:ds="http://schemas.openxmlformats.org/officeDocument/2006/customXml" ds:itemID="{70E8930D-3604-4456-AEB3-066CA0A8E7F1}">
  <ds:schemaRefs>
    <ds:schemaRef ds:uri="http://schemas.microsoft.com/VisualStudio/2011/storyboarding/control"/>
  </ds:schemaRefs>
</ds:datastoreItem>
</file>

<file path=customXml/itemProps6.xml><?xml version="1.0" encoding="utf-8"?>
<ds:datastoreItem xmlns:ds="http://schemas.openxmlformats.org/officeDocument/2006/customXml" ds:itemID="{204E01A2-A24B-4923-A570-89D33DC9476A}">
  <ds:schemaRefs>
    <ds:schemaRef ds:uri="http://schemas.microsoft.com/VisualStudio/2011/storyboarding/control"/>
  </ds:schemaRefs>
</ds:datastoreItem>
</file>

<file path=customXml/itemProps7.xml><?xml version="1.0" encoding="utf-8"?>
<ds:datastoreItem xmlns:ds="http://schemas.openxmlformats.org/officeDocument/2006/customXml" ds:itemID="{47CECA18-3160-49A7-8F42-90946A59842D}">
  <ds:schemaRefs>
    <ds:schemaRef ds:uri="http://schemas.microsoft.com/VisualStudio/2011/storyboarding/control"/>
  </ds:schemaRefs>
</ds:datastoreItem>
</file>

<file path=customXml/itemProps8.xml><?xml version="1.0" encoding="utf-8"?>
<ds:datastoreItem xmlns:ds="http://schemas.openxmlformats.org/officeDocument/2006/customXml" ds:itemID="{941D3162-3006-4179-BB2D-2921DE3887E2}">
  <ds:schemaRefs>
    <ds:schemaRef ds:uri="http://schemas.microsoft.com/VisualStudio/2011/storyboarding/control"/>
  </ds:schemaRefs>
</ds:datastoreItem>
</file>

<file path=customXml/itemProps9.xml><?xml version="1.0" encoding="utf-8"?>
<ds:datastoreItem xmlns:ds="http://schemas.openxmlformats.org/officeDocument/2006/customXml" ds:itemID="{B780B133-EF11-4F23-A91B-B648FEBB4D2D}">
  <ds:schemaRefs>
    <ds:schemaRef ds:uri="http://schemas.microsoft.com/VisualStudio/2011/storyboarding/control"/>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6618</TotalTime>
  <Words>3233</Words>
  <Application>Microsoft Office PowerPoint</Application>
  <PresentationFormat>Custom</PresentationFormat>
  <Paragraphs>611</Paragraphs>
  <Slides>46</Slides>
  <Notes>24</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46</vt:i4>
      </vt:variant>
    </vt:vector>
  </HeadingPairs>
  <TitlesOfParts>
    <vt:vector size="60" baseType="lpstr">
      <vt:lpstr>Arial</vt:lpstr>
      <vt:lpstr>Consolas</vt:lpstr>
      <vt:lpstr>Courier New</vt:lpstr>
      <vt:lpstr>Segoe UI</vt:lpstr>
      <vt:lpstr>Segoe UI Light</vt:lpstr>
      <vt:lpstr>Wingdings</vt:lpstr>
      <vt:lpstr>7-30269_Server &amp; Tools Business_16x9</vt:lpstr>
      <vt:lpstr>Windows_Server_Management_Marketing_Template_16x9_v11</vt:lpstr>
      <vt:lpstr>1_Windows_Server_Management_Marketing_Template_16x9_v11</vt:lpstr>
      <vt:lpstr>2_Windows_Server_Management_Marketing_Template_16x9_v11</vt:lpstr>
      <vt:lpstr>TechEd_2013_Template_r09</vt:lpstr>
      <vt:lpstr>1_7-30269_Server &amp; Tools Business_16x9</vt:lpstr>
      <vt:lpstr>TechEd_2013_Template_16x9</vt:lpstr>
      <vt:lpstr>TechEd_Europe_2013_Speaker_PPT_Template</vt:lpstr>
      <vt:lpstr>PowerPoint Presentation</vt:lpstr>
      <vt:lpstr>Enabling Multi-Tenant IaaS Clouds in Windows Server, System Center and Windows Azure Pack</vt:lpstr>
      <vt:lpstr>PowerPoint Presentation</vt:lpstr>
      <vt:lpstr>What we’ve heard</vt:lpstr>
      <vt:lpstr>Session Goals</vt:lpstr>
      <vt:lpstr>Review Microsoft IaaS Solution Architecture</vt:lpstr>
      <vt:lpstr>The Cloud OS: three datacenters Modern platform for the world’s apps</vt:lpstr>
      <vt:lpstr>Cloud OS Consistent Experiences</vt:lpstr>
      <vt:lpstr>Building Your Private Cloud</vt:lpstr>
      <vt:lpstr>Let’s Whiteboard Your Private Cloud</vt:lpstr>
      <vt:lpstr>Think of “stamps” for consistency</vt:lpstr>
      <vt:lpstr>Lets draw a Stamp!!!</vt:lpstr>
      <vt:lpstr>PowerPoint Presentation</vt:lpstr>
      <vt:lpstr>Before We Start IaaS Configuration…</vt:lpstr>
      <vt:lpstr>Multi-tenant IaaS Cloud Architecture</vt:lpstr>
      <vt:lpstr>Zero to IaaS Cloud in… 6 steps</vt:lpstr>
      <vt:lpstr>Virtual Machine Manager</vt:lpstr>
      <vt:lpstr>Multi-tenant IaaS Cloud Architecture</vt:lpstr>
      <vt:lpstr>Multi-tenant IaaS features in VMM</vt:lpstr>
      <vt:lpstr>Zero to IaaS Cloud in… 6 steps</vt:lpstr>
      <vt:lpstr>Step-by-Step Configurations</vt:lpstr>
      <vt:lpstr>Networking cheat sheet</vt:lpstr>
      <vt:lpstr>Demo: Setting Up VMM for Cloud</vt:lpstr>
      <vt:lpstr>Service Provider Foundation</vt:lpstr>
      <vt:lpstr>Service Provider Foundation (SPF) </vt:lpstr>
      <vt:lpstr>Multi-tenant IaaS Cloud Architecture</vt:lpstr>
      <vt:lpstr>Zero to IaaS Cloud in… 6 steps</vt:lpstr>
      <vt:lpstr>Useful Tips on Setting Accounts Up in SPF</vt:lpstr>
      <vt:lpstr>Demo: Configure SPF to Connect</vt:lpstr>
      <vt:lpstr>Windows Azure Pack</vt:lpstr>
      <vt:lpstr>Multi-tenant IaaS Cloud Architecture</vt:lpstr>
      <vt:lpstr>Key Windows Azure Pack Concepts</vt:lpstr>
      <vt:lpstr>Zero to IaaS Cloud in… 6 steps</vt:lpstr>
      <vt:lpstr>Configuring IaaS for Windows Azure Pack</vt:lpstr>
      <vt:lpstr>Multi-tenancy across Layers</vt:lpstr>
      <vt:lpstr>Demo: Configure Windows Azure Pack</vt:lpstr>
      <vt:lpstr>Key Takeaways</vt:lpstr>
      <vt:lpstr>PowerPoint Presentation</vt:lpstr>
      <vt:lpstr>Related Sessions</vt:lpstr>
      <vt:lpstr>Resources</vt:lpstr>
      <vt:lpstr>Evaluate this session</vt:lpstr>
      <vt:lpstr>PowerPoint Presentation</vt:lpstr>
      <vt:lpstr>Appendix</vt:lpstr>
      <vt:lpstr>Checklist for VMM steps</vt:lpstr>
      <vt:lpstr>Checklist for VMM steps (cont)</vt:lpstr>
      <vt:lpstr>Checklist for VMM (cont)</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MDC-B318: Enabling Multi-Tenant IaaS Clouds in Windows Server, System Center and Windows Azure Pack</dc:title>
  <dc:subject>TechEd 2013</dc:subject>
  <dc:creator>Cheng Wei;  Vybava Ramadoss</dc:creator>
  <cp:keywords>TechEd 2013</cp:keywords>
  <dc:description>Template by: Jordan Cayabyab, Artitudes Design, Inc.
Formatting by: Jeremy Jenkins, Silver Fox Productions, Inc.
Audience Type: Internal/External</dc:description>
  <cp:lastModifiedBy>Shows</cp:lastModifiedBy>
  <cp:revision>282</cp:revision>
  <dcterms:created xsi:type="dcterms:W3CDTF">2013-05-10T02:45:05Z</dcterms:created>
  <dcterms:modified xsi:type="dcterms:W3CDTF">2013-06-28T09:17:28Z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0x0101005A45271E4351BC4FA40869EB1A8FDB89</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TaxKeyword">
    <vt:lpwstr>405;#TechEd 2013|273a37fe-f12d-481b-821a-69b382120b4f</vt:lpwstr>
  </property>
</Properties>
</file>